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DD7F0-E27D-429C-AFB1-A46BAB1DB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8800" dirty="0"/>
              <a:t>SISTEMA CONDOMINIO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904C5-5A7F-41E0-BD22-FE538E833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TEAM JEAGUER</a:t>
            </a:r>
          </a:p>
        </p:txBody>
      </p:sp>
      <p:pic>
        <p:nvPicPr>
          <p:cNvPr id="1026" name="Picture 2" descr="Resultado de imagen para condominio logo">
            <a:extLst>
              <a:ext uri="{FF2B5EF4-FFF2-40B4-BE49-F238E27FC236}">
                <a16:creationId xmlns:a16="http://schemas.microsoft.com/office/drawing/2014/main" id="{F9AC398F-B53D-4976-A8FC-A11EF067B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1" r="6692" b="19895"/>
          <a:stretch/>
        </p:blipFill>
        <p:spPr bwMode="auto">
          <a:xfrm flipH="1">
            <a:off x="702363" y="1086678"/>
            <a:ext cx="1828802" cy="406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A127-E5D0-4EF1-A0B4-3BB9031F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PE" sz="5400" dirty="0"/>
              <a:t>INTEGRANTES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4392F-D591-4383-92EC-0EBE1E85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s-PE" sz="2800" dirty="0"/>
              <a:t>Barrios Leiva, Jonathan</a:t>
            </a:r>
          </a:p>
          <a:p>
            <a:r>
              <a:rPr lang="es-PE" sz="2800" dirty="0"/>
              <a:t>Castillo Arévalo, Luciola</a:t>
            </a:r>
          </a:p>
          <a:p>
            <a:r>
              <a:rPr lang="es-PE" sz="2800" dirty="0"/>
              <a:t>Casani Rojas, Yesenia</a:t>
            </a:r>
          </a:p>
          <a:p>
            <a:r>
              <a:rPr lang="es-PE" sz="2800" dirty="0" err="1"/>
              <a:t>Choquecahuana</a:t>
            </a:r>
            <a:r>
              <a:rPr lang="es-PE" sz="2800" dirty="0"/>
              <a:t> Dongo, Sulma</a:t>
            </a:r>
          </a:p>
          <a:p>
            <a:r>
              <a:rPr lang="es-PE" sz="2800" dirty="0"/>
              <a:t>Del Águila Chávez, </a:t>
            </a:r>
            <a:r>
              <a:rPr lang="es-PE" sz="2800" dirty="0" err="1"/>
              <a:t>Nemias</a:t>
            </a:r>
            <a:endParaRPr lang="es-PE" sz="2800" dirty="0"/>
          </a:p>
        </p:txBody>
      </p:sp>
      <p:pic>
        <p:nvPicPr>
          <p:cNvPr id="2050" name="Picture 2" descr="Resultado de imagen para condominio logo edificio">
            <a:extLst>
              <a:ext uri="{FF2B5EF4-FFF2-40B4-BE49-F238E27FC236}">
                <a16:creationId xmlns:a16="http://schemas.microsoft.com/office/drawing/2014/main" id="{C7F24206-AEEF-4452-99AE-A78861834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1" r="6836" b="33143"/>
          <a:stretch/>
        </p:blipFill>
        <p:spPr bwMode="auto">
          <a:xfrm>
            <a:off x="6662058" y="1604728"/>
            <a:ext cx="3410858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1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590D8-0534-4D62-A2BE-739DAE45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AC6E2-F185-48E7-9C28-8D00019F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7343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26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SISTEMA CONDOMINIO</vt:lpstr>
      <vt:lpstr>INTEGRANTES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CONDOMINIO</dc:title>
  <dc:creator>SMITHBL</dc:creator>
  <cp:lastModifiedBy>SMITHBL</cp:lastModifiedBy>
  <cp:revision>2</cp:revision>
  <dcterms:created xsi:type="dcterms:W3CDTF">2017-11-29T20:12:38Z</dcterms:created>
  <dcterms:modified xsi:type="dcterms:W3CDTF">2017-11-29T20:27:47Z</dcterms:modified>
</cp:coreProperties>
</file>