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png&amp;ehk=Vf" ContentType="image/png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9" r:id="rId4"/>
    <p:sldId id="264" r:id="rId5"/>
    <p:sldId id="270" r:id="rId6"/>
    <p:sldId id="271" r:id="rId7"/>
    <p:sldId id="272" r:id="rId8"/>
    <p:sldId id="273" r:id="rId9"/>
    <p:sldId id="274" r:id="rId10"/>
    <p:sldId id="265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67" r:id="rId20"/>
    <p:sldId id="268" r:id="rId2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F53B4-2AE7-415A-848F-B0836B6D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20EB69-81FD-4B21-9060-A84EA66ED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71125C-1649-43D9-A7B0-35AE540F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FFA250-84E6-4A31-8BD5-6621B721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B2911D-BBB9-4779-BA71-D821301F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753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F01CE-0526-4CBA-B3F5-3AB35A64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F4855F-9B6B-4390-B857-8EE21BD4A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1E168D-DE93-41F3-A00C-597EF920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D1BFC5-5886-4B9B-A124-655388F6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5325C5-081F-4920-90EF-D63C8AD1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56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0CEC87-3A4B-4349-BD2B-D4C54E33B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A600BA-4BA0-4D49-BC3B-E3D0AFD81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D4CEAA-D5AA-4A55-BA4D-140D4562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063400-1C97-4583-93FC-62B7B746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4BF297-7FAD-4FE7-8879-6F0E107A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146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46808-9878-4EF8-AEB0-C5849A95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9F86-5D88-4B66-B06E-724A9446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51F31B-E155-45A3-BADD-EB59C25B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139B6D-A83C-4398-93D7-5B103F6B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B98DE0-B5A2-4BD8-BAB5-F828D1C0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095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D77B9-C99F-400C-9987-EBFA149E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1B582-30A3-4FF7-AB14-381BA6BB6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E4E597-DE0C-447C-B860-C2EC8BCD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D6698F-CF62-4E11-8DAB-1C064635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EFA36F-10C5-4FC0-ADD7-EECEF43A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67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B0D9D-F7D6-446E-989F-6337D469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7193B5-1DF6-47E1-96E1-0BE45B847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43E7C3-D95F-4395-9C4D-5B45AD8EA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E67A82-161A-4C2A-8E0E-31E33288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6C7CF8-ADB7-48E3-840D-2D039407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AE913D-74F5-4F3F-8D3F-C6CB0DC4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087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E20C2-80F9-4B5B-89E2-C7768BA1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8C27DB-9E80-4C08-97EE-B9A6E50F9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CDB49C-CAB4-4A78-8DE4-D89B9AD9B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38B5191-AA48-4F4C-8397-6439904DF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412489-CA8C-4154-9E59-ABF202B7D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73A3423-656A-4891-B61D-A7BE8F1B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1F1364-8344-4CED-9A7D-0DC42924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0D75E6-FBF2-481B-A794-ECA0C482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450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82FF5-ECDA-4BEA-8C0C-7C1DF792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18BB63-C188-4E0F-8389-6B363F97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DAF52E-AB18-46DB-8E0F-4FFDCFCC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28D132-2998-42C3-9549-FAC8B4C6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303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F1FA23-93C6-477F-BB8C-9B1D188F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E7EFEA-9D90-45F2-A6D4-51582125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75ACBE-EC48-491E-9AC2-ED1C97FE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27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74D2B-4DF5-4D4A-A234-B0B28722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256AD7-EA64-4A0A-975D-BEC2F2836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2B0340-93EE-46C5-BC56-BDE61D8B0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8A2967-59E8-4F54-A694-DF059CA5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2D612-2E5C-4DCF-994E-AB939051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6787C7-5A9D-4306-963D-B8C39A2E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272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B0F17-EFDA-47CC-A4A0-6A6D6E64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A9558A-3D81-4219-B8E7-53825F371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49C087-A709-4FD6-872C-7A006545D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B33988-EE88-4CF3-A735-B0A4A4C2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7CEF-3670-48B1-BF2A-B7935B409A1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000338-553A-471E-8C60-6BF78FE7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40E7B7-D1B9-4B0D-A192-0F8579E5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925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DF1642-FF68-47D4-A3F6-77C3D846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AB9099-BDE7-47C2-A432-E5205CF8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9CC2AD-BA0A-4786-B49F-0662017AE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87CEF-3670-48B1-BF2A-B7935B409A14}" type="datetimeFigureOut">
              <a:rPr lang="es-PE" smtClean="0"/>
              <a:t>30/11/2017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5E8847-2087-44A9-8D59-70EA1B364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4A8971-6F63-4D84-83D2-2ED1A68CD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4331C-AAA0-49B9-8F97-5C6DB2B6E2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598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entaro-de-averial.deviantart.com/art/Digital-Background-Plexus-426705210" TargetMode="External"/><Relationship Id="rId2" Type="http://schemas.openxmlformats.org/officeDocument/2006/relationships/image" Target="../media/image1.png&amp;ehk=V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711A2AB-7C64-4D4A-9413-C49AB9A91D21}"/>
              </a:ext>
            </a:extLst>
          </p:cNvPr>
          <p:cNvSpPr txBox="1"/>
          <p:nvPr/>
        </p:nvSpPr>
        <p:spPr>
          <a:xfrm>
            <a:off x="1531620" y="731520"/>
            <a:ext cx="986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PROYECTO “SISTEMA CONDOMINIO”</a:t>
            </a:r>
            <a:endParaRPr lang="es-PE" sz="36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AAD4C2-0E88-440A-97C2-012511E87B24}"/>
              </a:ext>
            </a:extLst>
          </p:cNvPr>
          <p:cNvSpPr txBox="1"/>
          <p:nvPr/>
        </p:nvSpPr>
        <p:spPr>
          <a:xfrm>
            <a:off x="537210" y="1874520"/>
            <a:ext cx="369189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chemeClr val="accent4">
                    <a:lumMod val="50000"/>
                  </a:schemeClr>
                </a:solidFill>
              </a:rPr>
              <a:t>APELLIDOS Y NOMBRES: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419" b="1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419" dirty="0">
                <a:solidFill>
                  <a:schemeClr val="bg1"/>
                </a:solidFill>
              </a:rPr>
              <a:t>Sajami Ruíz, Jann Carlos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419" dirty="0">
                <a:solidFill>
                  <a:schemeClr val="bg1"/>
                </a:solidFill>
              </a:rPr>
              <a:t>Moscoso Contreras, Brayan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419" dirty="0">
                <a:solidFill>
                  <a:schemeClr val="bg1"/>
                </a:solidFill>
              </a:rPr>
              <a:t>Prieto Ramos, Jorge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419" dirty="0">
                <a:solidFill>
                  <a:schemeClr val="bg1"/>
                </a:solidFill>
              </a:rPr>
              <a:t>Castro Castro, Carlos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419" dirty="0">
                <a:solidFill>
                  <a:schemeClr val="bg1"/>
                </a:solidFill>
              </a:rPr>
              <a:t>Casas Gonzales, Fernando</a:t>
            </a:r>
          </a:p>
          <a:p>
            <a:endParaRPr lang="es-419" dirty="0">
              <a:solidFill>
                <a:schemeClr val="bg1"/>
              </a:solidFill>
            </a:endParaRPr>
          </a:p>
          <a:p>
            <a:r>
              <a:rPr lang="es-419" b="1" dirty="0">
                <a:solidFill>
                  <a:schemeClr val="accent4">
                    <a:lumMod val="50000"/>
                  </a:schemeClr>
                </a:solidFill>
              </a:rPr>
              <a:t>CURSO: </a:t>
            </a:r>
            <a:r>
              <a:rPr lang="es-419" dirty="0">
                <a:solidFill>
                  <a:schemeClr val="bg1"/>
                </a:solidFill>
              </a:rPr>
              <a:t>Taller de Programación Web</a:t>
            </a:r>
          </a:p>
          <a:p>
            <a:endParaRPr lang="es-419" dirty="0">
              <a:solidFill>
                <a:schemeClr val="bg1"/>
              </a:solidFill>
            </a:endParaRPr>
          </a:p>
          <a:p>
            <a:r>
              <a:rPr lang="es-419" b="1" dirty="0">
                <a:solidFill>
                  <a:schemeClr val="accent4">
                    <a:lumMod val="50000"/>
                  </a:schemeClr>
                </a:solidFill>
              </a:rPr>
              <a:t>CICLO: </a:t>
            </a:r>
            <a:r>
              <a:rPr lang="es-419" dirty="0">
                <a:solidFill>
                  <a:schemeClr val="bg1"/>
                </a:solidFill>
              </a:rPr>
              <a:t>VI</a:t>
            </a:r>
          </a:p>
          <a:p>
            <a:endParaRPr lang="es-419" dirty="0">
              <a:solidFill>
                <a:schemeClr val="bg1"/>
              </a:solidFill>
            </a:endParaRPr>
          </a:p>
          <a:p>
            <a:r>
              <a:rPr lang="es-419" dirty="0">
                <a:solidFill>
                  <a:schemeClr val="bg1"/>
                </a:solidFill>
              </a:rPr>
              <a:t> </a:t>
            </a:r>
            <a:r>
              <a:rPr lang="es-419" b="1" dirty="0">
                <a:solidFill>
                  <a:schemeClr val="accent4">
                    <a:lumMod val="50000"/>
                  </a:schemeClr>
                </a:solidFill>
              </a:rPr>
              <a:t>PROFESOR: </a:t>
            </a:r>
            <a:r>
              <a:rPr lang="es-419" dirty="0">
                <a:solidFill>
                  <a:schemeClr val="bg1"/>
                </a:solidFill>
              </a:rPr>
              <a:t>Eric Gustavo Coronel</a:t>
            </a:r>
          </a:p>
          <a:p>
            <a:endParaRPr lang="es-419" dirty="0">
              <a:solidFill>
                <a:schemeClr val="bg1"/>
              </a:solidFill>
            </a:endParaRPr>
          </a:p>
          <a:p>
            <a:r>
              <a:rPr lang="es-419" b="1" dirty="0">
                <a:solidFill>
                  <a:schemeClr val="accent4">
                    <a:lumMod val="50000"/>
                  </a:schemeClr>
                </a:solidFill>
              </a:rPr>
              <a:t>Año:  	</a:t>
            </a:r>
            <a:r>
              <a:rPr lang="es-419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2017</a:t>
            </a:r>
          </a:p>
          <a:p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B9DA9E-8844-4AAA-956F-9B41C367D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1748789"/>
            <a:ext cx="4903470" cy="2770047"/>
          </a:xfrm>
          <a:prstGeom prst="rect">
            <a:avLst/>
          </a:prstGeom>
          <a:ln>
            <a:noFill/>
          </a:ln>
          <a:effectLst>
            <a:reflection blurRad="6350" stA="50000" endA="300" endPos="90000" dir="5400000" sy="-100000" algn="bl" rotWithShape="0"/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618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4BE1C4F-DDE9-434C-A336-9979EEA9F308}"/>
              </a:ext>
            </a:extLst>
          </p:cNvPr>
          <p:cNvSpPr txBox="1"/>
          <p:nvPr/>
        </p:nvSpPr>
        <p:spPr>
          <a:xfrm>
            <a:off x="1736784" y="370191"/>
            <a:ext cx="871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4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DIAGRAMA DE SECUENCIA</a:t>
            </a:r>
            <a:endParaRPr lang="es-PE" sz="44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25FBF5-5B7A-4C89-88DC-02A083EBDFFD}"/>
              </a:ext>
            </a:extLst>
          </p:cNvPr>
          <p:cNvSpPr txBox="1"/>
          <p:nvPr/>
        </p:nvSpPr>
        <p:spPr>
          <a:xfrm>
            <a:off x="315565" y="1266870"/>
            <a:ext cx="871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 DE USO: Consultar estado de cuenta</a:t>
            </a:r>
          </a:p>
        </p:txBody>
      </p:sp>
      <p:pic>
        <p:nvPicPr>
          <p:cNvPr id="6" name="Imagen 5" descr="Recorte de pantalla">
            <a:extLst>
              <a:ext uri="{FF2B5EF4-FFF2-40B4-BE49-F238E27FC236}">
                <a16:creationId xmlns:a16="http://schemas.microsoft.com/office/drawing/2014/main" id="{3DF005F5-AAAF-41D6-AE98-A27864E59BB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29" y="2032589"/>
            <a:ext cx="9856380" cy="445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6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B25FBF5-5B7A-4C89-88DC-02A083EBDFFD}"/>
              </a:ext>
            </a:extLst>
          </p:cNvPr>
          <p:cNvSpPr txBox="1"/>
          <p:nvPr/>
        </p:nvSpPr>
        <p:spPr>
          <a:xfrm>
            <a:off x="184364" y="370192"/>
            <a:ext cx="1146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 DE USO: Consultar estado de cuenta por inmueble</a:t>
            </a:r>
          </a:p>
        </p:txBody>
      </p:sp>
      <p:pic>
        <p:nvPicPr>
          <p:cNvPr id="7" name="Imagen 6" descr="Recorte de pantalla">
            <a:extLst>
              <a:ext uri="{FF2B5EF4-FFF2-40B4-BE49-F238E27FC236}">
                <a16:creationId xmlns:a16="http://schemas.microsoft.com/office/drawing/2014/main" id="{E3C99D2E-81A2-4A75-A4B8-FCBDB21ECD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72" y="1351442"/>
            <a:ext cx="9962707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7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B25FBF5-5B7A-4C89-88DC-02A083EBDFFD}"/>
              </a:ext>
            </a:extLst>
          </p:cNvPr>
          <p:cNvSpPr txBox="1"/>
          <p:nvPr/>
        </p:nvSpPr>
        <p:spPr>
          <a:xfrm>
            <a:off x="365119" y="572211"/>
            <a:ext cx="708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 DE USO: Consultar inmueble</a:t>
            </a:r>
          </a:p>
        </p:txBody>
      </p:sp>
      <p:pic>
        <p:nvPicPr>
          <p:cNvPr id="4" name="Imagen 3" descr="Recorte de pantalla">
            <a:extLst>
              <a:ext uri="{FF2B5EF4-FFF2-40B4-BE49-F238E27FC236}">
                <a16:creationId xmlns:a16="http://schemas.microsoft.com/office/drawing/2014/main" id="{092BE563-4458-4B49-86E9-2EC8BD6020F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90" y="1541721"/>
            <a:ext cx="9781953" cy="488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6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B25FBF5-5B7A-4C89-88DC-02A083EBDFFD}"/>
              </a:ext>
            </a:extLst>
          </p:cNvPr>
          <p:cNvSpPr txBox="1"/>
          <p:nvPr/>
        </p:nvSpPr>
        <p:spPr>
          <a:xfrm>
            <a:off x="248160" y="540313"/>
            <a:ext cx="6546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 DE USO: Consultar recibo</a:t>
            </a:r>
          </a:p>
        </p:txBody>
      </p:sp>
      <p:pic>
        <p:nvPicPr>
          <p:cNvPr id="4" name="Imagen 3" descr="Recorte de pantalla">
            <a:extLst>
              <a:ext uri="{FF2B5EF4-FFF2-40B4-BE49-F238E27FC236}">
                <a16:creationId xmlns:a16="http://schemas.microsoft.com/office/drawing/2014/main" id="{1721AA37-C03D-4C47-AF27-D89812DBE4A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38" y="1350335"/>
            <a:ext cx="9420446" cy="523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1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B25FBF5-5B7A-4C89-88DC-02A083EBDFFD}"/>
              </a:ext>
            </a:extLst>
          </p:cNvPr>
          <p:cNvSpPr txBox="1"/>
          <p:nvPr/>
        </p:nvSpPr>
        <p:spPr>
          <a:xfrm>
            <a:off x="194997" y="497783"/>
            <a:ext cx="649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 DE USO: Consultar recibo</a:t>
            </a:r>
          </a:p>
        </p:txBody>
      </p:sp>
      <p:pic>
        <p:nvPicPr>
          <p:cNvPr id="4" name="Imagen 3" descr="Recorte de pantalla">
            <a:extLst>
              <a:ext uri="{FF2B5EF4-FFF2-40B4-BE49-F238E27FC236}">
                <a16:creationId xmlns:a16="http://schemas.microsoft.com/office/drawing/2014/main" id="{C3ADD328-0386-4083-A489-122A47C2E07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2" y="1309751"/>
            <a:ext cx="9728790" cy="50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25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B25FBF5-5B7A-4C89-88DC-02A083EBDFFD}"/>
              </a:ext>
            </a:extLst>
          </p:cNvPr>
          <p:cNvSpPr txBox="1"/>
          <p:nvPr/>
        </p:nvSpPr>
        <p:spPr>
          <a:xfrm>
            <a:off x="184365" y="529681"/>
            <a:ext cx="7588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 DE USO: Gestionar obligación</a:t>
            </a:r>
          </a:p>
        </p:txBody>
      </p:sp>
      <p:pic>
        <p:nvPicPr>
          <p:cNvPr id="4" name="Imagen 3" descr="Recorte de pantalla">
            <a:extLst>
              <a:ext uri="{FF2B5EF4-FFF2-40B4-BE49-F238E27FC236}">
                <a16:creationId xmlns:a16="http://schemas.microsoft.com/office/drawing/2014/main" id="{98659C49-439D-45FC-9DC7-B8FD7D8C72E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72" y="1371600"/>
            <a:ext cx="9367284" cy="495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1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B25FBF5-5B7A-4C89-88DC-02A083EBDFFD}"/>
              </a:ext>
            </a:extLst>
          </p:cNvPr>
          <p:cNvSpPr txBox="1"/>
          <p:nvPr/>
        </p:nvSpPr>
        <p:spPr>
          <a:xfrm>
            <a:off x="216263" y="582843"/>
            <a:ext cx="69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 DE USO: Registrar evento</a:t>
            </a:r>
          </a:p>
        </p:txBody>
      </p:sp>
      <p:pic>
        <p:nvPicPr>
          <p:cNvPr id="4" name="Imagen 3" descr="Recorte de pantalla">
            <a:extLst>
              <a:ext uri="{FF2B5EF4-FFF2-40B4-BE49-F238E27FC236}">
                <a16:creationId xmlns:a16="http://schemas.microsoft.com/office/drawing/2014/main" id="{4F5BBCD0-16A8-4B41-A9C9-20DF5AF9641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65" y="1392863"/>
            <a:ext cx="10377377" cy="503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B25FBF5-5B7A-4C89-88DC-02A083EBDFFD}"/>
              </a:ext>
            </a:extLst>
          </p:cNvPr>
          <p:cNvSpPr txBox="1"/>
          <p:nvPr/>
        </p:nvSpPr>
        <p:spPr>
          <a:xfrm>
            <a:off x="205631" y="465885"/>
            <a:ext cx="6407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 DE USO: Registrar recibo</a:t>
            </a:r>
          </a:p>
        </p:txBody>
      </p:sp>
      <p:pic>
        <p:nvPicPr>
          <p:cNvPr id="4" name="Imagen 3" descr="Recorte de pantalla">
            <a:extLst>
              <a:ext uri="{FF2B5EF4-FFF2-40B4-BE49-F238E27FC236}">
                <a16:creationId xmlns:a16="http://schemas.microsoft.com/office/drawing/2014/main" id="{19889837-BA77-4019-B249-F47751EE9F8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1" y="1541721"/>
            <a:ext cx="9792586" cy="466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1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B25FBF5-5B7A-4C89-88DC-02A083EBDFFD}"/>
              </a:ext>
            </a:extLst>
          </p:cNvPr>
          <p:cNvSpPr txBox="1"/>
          <p:nvPr/>
        </p:nvSpPr>
        <p:spPr>
          <a:xfrm>
            <a:off x="184364" y="370192"/>
            <a:ext cx="7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 DE USO: Registrar propietario</a:t>
            </a:r>
          </a:p>
        </p:txBody>
      </p:sp>
      <p:pic>
        <p:nvPicPr>
          <p:cNvPr id="4" name="Imagen 3" descr="Recorte de pantalla">
            <a:extLst>
              <a:ext uri="{FF2B5EF4-FFF2-40B4-BE49-F238E27FC236}">
                <a16:creationId xmlns:a16="http://schemas.microsoft.com/office/drawing/2014/main" id="{464EC9A3-E414-42AB-A9EC-56F0A09102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93" y="1310305"/>
            <a:ext cx="10515600" cy="517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19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500019B-0637-4DCB-86E3-F6485AF50E80}"/>
              </a:ext>
            </a:extLst>
          </p:cNvPr>
          <p:cNvSpPr txBox="1"/>
          <p:nvPr/>
        </p:nvSpPr>
        <p:spPr>
          <a:xfrm>
            <a:off x="1154430" y="434340"/>
            <a:ext cx="10024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DIAGRAMA DE BASE DE DATOS</a:t>
            </a:r>
            <a:endParaRPr lang="es-PE" sz="44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90" y="1326609"/>
            <a:ext cx="9783144" cy="50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4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306EBAA-A619-4FF1-A61B-B16C38B4561D}"/>
              </a:ext>
            </a:extLst>
          </p:cNvPr>
          <p:cNvSpPr txBox="1"/>
          <p:nvPr/>
        </p:nvSpPr>
        <p:spPr>
          <a:xfrm>
            <a:off x="2731770" y="720090"/>
            <a:ext cx="738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ACTORES DEL CASO DE USO</a:t>
            </a:r>
            <a:endParaRPr lang="es-PE" sz="36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n 4" descr="Recorte de pantalla">
            <a:extLst>
              <a:ext uri="{FF2B5EF4-FFF2-40B4-BE49-F238E27FC236}">
                <a16:creationId xmlns:a16="http://schemas.microsoft.com/office/drawing/2014/main" id="{72FD4C58-5712-4457-B71B-1D33826B282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91" y="1967023"/>
            <a:ext cx="7134447" cy="312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61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3A3F28B-2AE9-4D58-A8A0-CE9832CC3B70}"/>
              </a:ext>
            </a:extLst>
          </p:cNvPr>
          <p:cNvSpPr txBox="1"/>
          <p:nvPr/>
        </p:nvSpPr>
        <p:spPr>
          <a:xfrm>
            <a:off x="3362015" y="2725922"/>
            <a:ext cx="6126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72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GRACIAS !! </a:t>
            </a:r>
            <a:endParaRPr lang="es-PE" sz="72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7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3771FE2-21B3-46F0-ABF3-E11839C70ED0}"/>
              </a:ext>
            </a:extLst>
          </p:cNvPr>
          <p:cNvSpPr txBox="1"/>
          <p:nvPr/>
        </p:nvSpPr>
        <p:spPr>
          <a:xfrm>
            <a:off x="949842" y="434606"/>
            <a:ext cx="8874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DESCRIPCIÓN DE ACTORES</a:t>
            </a:r>
            <a:endParaRPr lang="es-PE" sz="44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n 5" descr="Recorte de pantalla">
            <a:extLst>
              <a:ext uri="{FF2B5EF4-FFF2-40B4-BE49-F238E27FC236}">
                <a16:creationId xmlns:a16="http://schemas.microsoft.com/office/drawing/2014/main" id="{D1D0EAA2-828F-4B0D-A49A-AD041FD40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28" y="1871330"/>
            <a:ext cx="8750595" cy="345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3771FE2-21B3-46F0-ABF3-E11839C70ED0}"/>
              </a:ext>
            </a:extLst>
          </p:cNvPr>
          <p:cNvSpPr txBox="1"/>
          <p:nvPr/>
        </p:nvSpPr>
        <p:spPr>
          <a:xfrm>
            <a:off x="3566160" y="742950"/>
            <a:ext cx="5052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 DE USOS</a:t>
            </a:r>
            <a:endParaRPr lang="es-PE" sz="44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n 3" descr="Recorte de pantalla">
            <a:extLst>
              <a:ext uri="{FF2B5EF4-FFF2-40B4-BE49-F238E27FC236}">
                <a16:creationId xmlns:a16="http://schemas.microsoft.com/office/drawing/2014/main" id="{7404F593-DA50-4287-A232-DD24DBB4A29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75" y="1786271"/>
            <a:ext cx="9813850" cy="432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3771FE2-21B3-46F0-ABF3-E11839C70ED0}"/>
              </a:ext>
            </a:extLst>
          </p:cNvPr>
          <p:cNvSpPr txBox="1"/>
          <p:nvPr/>
        </p:nvSpPr>
        <p:spPr>
          <a:xfrm>
            <a:off x="88605" y="200689"/>
            <a:ext cx="12014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 DE USO DEL SISTEMA GENERAL</a:t>
            </a:r>
            <a:endParaRPr lang="es-PE" sz="44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Imagen 9" descr="Recorte de pantalla">
            <a:extLst>
              <a:ext uri="{FF2B5EF4-FFF2-40B4-BE49-F238E27FC236}">
                <a16:creationId xmlns:a16="http://schemas.microsoft.com/office/drawing/2014/main" id="{BFFD9DE4-8149-4F31-B6B2-B431B9B9F74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09" y="1212998"/>
            <a:ext cx="9856382" cy="518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7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3771FE2-21B3-46F0-ABF3-E11839C70ED0}"/>
              </a:ext>
            </a:extLst>
          </p:cNvPr>
          <p:cNvSpPr txBox="1"/>
          <p:nvPr/>
        </p:nvSpPr>
        <p:spPr>
          <a:xfrm>
            <a:off x="652839" y="594094"/>
            <a:ext cx="5052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CONTROLLERS</a:t>
            </a:r>
            <a:endParaRPr lang="es-PE" sz="44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n 4" descr="Recorte de pantalla">
            <a:extLst>
              <a:ext uri="{FF2B5EF4-FFF2-40B4-BE49-F238E27FC236}">
                <a16:creationId xmlns:a16="http://schemas.microsoft.com/office/drawing/2014/main" id="{5D2A3480-7173-4889-889A-5A62583BE2B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73" y="1491126"/>
            <a:ext cx="6836734" cy="45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7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3771FE2-21B3-46F0-ABF3-E11839C70ED0}"/>
              </a:ext>
            </a:extLst>
          </p:cNvPr>
          <p:cNvSpPr txBox="1"/>
          <p:nvPr/>
        </p:nvSpPr>
        <p:spPr>
          <a:xfrm>
            <a:off x="652839" y="594094"/>
            <a:ext cx="5052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INTERFACES</a:t>
            </a:r>
            <a:endParaRPr lang="es-PE" sz="44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n 3" descr="Recorte de pantalla">
            <a:extLst>
              <a:ext uri="{FF2B5EF4-FFF2-40B4-BE49-F238E27FC236}">
                <a16:creationId xmlns:a16="http://schemas.microsoft.com/office/drawing/2014/main" id="{FDE78177-7422-4B36-B8BE-07F070A0231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49" y="1456661"/>
            <a:ext cx="8771859" cy="493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5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3771FE2-21B3-46F0-ABF3-E11839C70ED0}"/>
              </a:ext>
            </a:extLst>
          </p:cNvPr>
          <p:cNvSpPr txBox="1"/>
          <p:nvPr/>
        </p:nvSpPr>
        <p:spPr>
          <a:xfrm>
            <a:off x="652839" y="594094"/>
            <a:ext cx="5052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CONTROLLERS</a:t>
            </a:r>
            <a:endParaRPr lang="es-PE" sz="44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n 4" descr="Recorte de pantalla">
            <a:extLst>
              <a:ext uri="{FF2B5EF4-FFF2-40B4-BE49-F238E27FC236}">
                <a16:creationId xmlns:a16="http://schemas.microsoft.com/office/drawing/2014/main" id="{5D2A3480-7173-4889-889A-5A62583BE2B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73" y="1491126"/>
            <a:ext cx="6836734" cy="45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3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3771FE2-21B3-46F0-ABF3-E11839C70ED0}"/>
              </a:ext>
            </a:extLst>
          </p:cNvPr>
          <p:cNvSpPr txBox="1"/>
          <p:nvPr/>
        </p:nvSpPr>
        <p:spPr>
          <a:xfrm>
            <a:off x="652838" y="594094"/>
            <a:ext cx="5673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REALIZACIONES</a:t>
            </a:r>
            <a:endParaRPr lang="es-PE" sz="44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n 3" descr="Recorte de pantalla">
            <a:extLst>
              <a:ext uri="{FF2B5EF4-FFF2-40B4-BE49-F238E27FC236}">
                <a16:creationId xmlns:a16="http://schemas.microsoft.com/office/drawing/2014/main" id="{165DD8E5-943C-4EEE-9663-9E4A3134FC3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11" y="1734767"/>
            <a:ext cx="8335925" cy="477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28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138</Words>
  <Application>Microsoft Office PowerPoint</Application>
  <PresentationFormat>Panorámica</PresentationFormat>
  <Paragraphs>36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Verdana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JANN</dc:creator>
  <cp:lastModifiedBy>Usuario de Windows</cp:lastModifiedBy>
  <cp:revision>12</cp:revision>
  <dcterms:created xsi:type="dcterms:W3CDTF">2017-09-05T05:13:58Z</dcterms:created>
  <dcterms:modified xsi:type="dcterms:W3CDTF">2017-11-30T13:08:43Z</dcterms:modified>
</cp:coreProperties>
</file>