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937" y="388268"/>
            <a:ext cx="8791575" cy="860983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SISTEMA DE CONDOMINIO</a:t>
            </a:r>
            <a:endParaRPr lang="es-P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7698" y="1913353"/>
            <a:ext cx="9007371" cy="4796540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Integrantes: 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   Arbieto Chávez Julio Cesar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    Breña </a:t>
            </a:r>
            <a:r>
              <a:rPr lang="es-PE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Taipe</a:t>
            </a: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Emiliano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   Muñoz Sosaya Jhoel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  Oria Bastos Jesus Caleb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Salazar Perez Jose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" sz="1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2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      Ciclo</a:t>
            </a:r>
            <a:r>
              <a:rPr lang="es-ES" sz="1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: VI</a:t>
            </a:r>
            <a:endParaRPr lang="es-PE" sz="1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502937" y="1329465"/>
            <a:ext cx="6667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32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Erick Gustavo Coronel </a:t>
            </a:r>
            <a:endParaRPr lang="es-PE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funcionales 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4245736"/>
          </a:xfrm>
        </p:spPr>
        <p:txBody>
          <a:bodyPr>
            <a:normAutofit/>
          </a:bodyPr>
          <a:lstStyle/>
          <a:p>
            <a:r>
              <a:rPr lang="es-ES" dirty="0"/>
              <a:t>Permitirá el registro de </a:t>
            </a:r>
            <a:r>
              <a:rPr lang="es-ES" dirty="0" smtClean="0"/>
              <a:t>los propietarios.</a:t>
            </a:r>
            <a:endParaRPr lang="es-PE" dirty="0"/>
          </a:p>
          <a:p>
            <a:r>
              <a:rPr lang="es-ES" dirty="0"/>
              <a:t>Gestión de inmuebles, puede ser departamento, cochera, oficina, en un condominio existen varios inmuebles, cada uno tiene un único propietario. </a:t>
            </a:r>
            <a:r>
              <a:rPr lang="es-ES" dirty="0" smtClean="0"/>
              <a:t>Debe </a:t>
            </a:r>
            <a:r>
              <a:rPr lang="es-ES" dirty="0"/>
              <a:t>permitir controlar el servicio de agua y se debe dividir entre todos los inmuebles.</a:t>
            </a:r>
            <a:endParaRPr lang="es-PE" dirty="0"/>
          </a:p>
          <a:p>
            <a:r>
              <a:rPr lang="es-ES" dirty="0"/>
              <a:t>Permitirá el control de pago por mantenimiento de cada </a:t>
            </a:r>
            <a:r>
              <a:rPr lang="es-ES" dirty="0" smtClean="0"/>
              <a:t>inmueble.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sistema tiene que registrar los gastos propios del condominio tales como Servicios Públicos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70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no funcionales 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El sistema debe ser multiusuario.</a:t>
            </a:r>
            <a:endParaRPr lang="es-PE" dirty="0"/>
          </a:p>
          <a:p>
            <a:pPr lvl="0"/>
            <a:r>
              <a:rPr lang="es-ES" dirty="0"/>
              <a:t>Debe ser desarrollado en Java Web (Spring Framework).</a:t>
            </a:r>
            <a:endParaRPr lang="es-PE" dirty="0"/>
          </a:p>
          <a:p>
            <a:pPr lvl="0"/>
            <a:r>
              <a:rPr lang="es-ES" dirty="0"/>
              <a:t>El motor de base de datos a utilizar será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lang="es-PE" dirty="0"/>
          </a:p>
          <a:p>
            <a:pPr lvl="0"/>
            <a:r>
              <a:rPr lang="es-ES" dirty="0"/>
              <a:t>Debe ser compatible con distintos navegadores (Google, Mozilla, Internet Explorer, Safari entre otros</a:t>
            </a:r>
            <a:r>
              <a:rPr lang="es-ES" dirty="0" smtClean="0"/>
              <a:t>).</a:t>
            </a:r>
          </a:p>
          <a:p>
            <a:pPr lvl="0"/>
            <a:r>
              <a:rPr lang="es-PE" dirty="0" smtClean="0"/>
              <a:t> </a:t>
            </a:r>
            <a:r>
              <a:rPr lang="es-ES" dirty="0" smtClean="0"/>
              <a:t>La Seguridad debe estar integrada.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33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550665"/>
            <a:ext cx="9905998" cy="1478570"/>
          </a:xfrm>
        </p:spPr>
        <p:txBody>
          <a:bodyPr/>
          <a:lstStyle/>
          <a:p>
            <a:r>
              <a:rPr lang="es-ES" b="1" dirty="0"/>
              <a:t>Análisis de </a:t>
            </a:r>
            <a:r>
              <a:rPr lang="es-ES" b="1" dirty="0" smtClean="0"/>
              <a:t>SISTEMA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28564"/>
          </a:xfrm>
        </p:spPr>
        <p:txBody>
          <a:bodyPr/>
          <a:lstStyle/>
          <a:p>
            <a:r>
              <a:rPr lang="es-PE" b="1" dirty="0" smtClean="0"/>
              <a:t>ACTORES DE SISTEMA</a:t>
            </a:r>
          </a:p>
          <a:p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44" y="3298303"/>
            <a:ext cx="2822352" cy="26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261" y="0"/>
            <a:ext cx="9905998" cy="1259628"/>
          </a:xfrm>
        </p:spPr>
        <p:txBody>
          <a:bodyPr/>
          <a:lstStyle/>
          <a:p>
            <a:r>
              <a:rPr lang="es-PE" b="1" dirty="0" smtClean="0"/>
              <a:t>MODELO DE SISTEMA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07" y="1081825"/>
            <a:ext cx="9751452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776" y="0"/>
            <a:ext cx="9905998" cy="1365161"/>
          </a:xfrm>
        </p:spPr>
        <p:txBody>
          <a:bodyPr/>
          <a:lstStyle/>
          <a:p>
            <a:r>
              <a:rPr lang="es-PE" dirty="0" smtClean="0"/>
              <a:t>Diagrama de actividades iniciar </a:t>
            </a:r>
            <a:r>
              <a:rPr lang="es-PE" dirty="0" err="1" smtClean="0"/>
              <a:t>sesion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1815921"/>
            <a:ext cx="5950039" cy="47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715" y="0"/>
            <a:ext cx="9905998" cy="1478570"/>
          </a:xfrm>
        </p:spPr>
        <p:txBody>
          <a:bodyPr/>
          <a:lstStyle/>
          <a:p>
            <a:r>
              <a:rPr lang="es-PE" dirty="0" smtClean="0"/>
              <a:t>Separación de auditorio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2" y="1287888"/>
            <a:ext cx="4780905" cy="53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7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184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Times New Roman</vt:lpstr>
      <vt:lpstr>Trebuchet MS</vt:lpstr>
      <vt:lpstr>Tw Cen MT</vt:lpstr>
      <vt:lpstr>Circuito</vt:lpstr>
      <vt:lpstr>SISTEMA DE CONDOMINIO</vt:lpstr>
      <vt:lpstr>Requerimientos funcionales  </vt:lpstr>
      <vt:lpstr>Requerimientos no funcionales  </vt:lpstr>
      <vt:lpstr>Análisis de SISTEMA</vt:lpstr>
      <vt:lpstr>MODELO DE SISTEMA</vt:lpstr>
      <vt:lpstr>Diagrama de actividades iniciar sesion</vt:lpstr>
      <vt:lpstr>Separación de auditorio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CONDOMINIO</dc:title>
  <dc:creator>Full name</dc:creator>
  <cp:lastModifiedBy>Full name</cp:lastModifiedBy>
  <cp:revision>4</cp:revision>
  <dcterms:created xsi:type="dcterms:W3CDTF">2017-11-28T13:04:26Z</dcterms:created>
  <dcterms:modified xsi:type="dcterms:W3CDTF">2017-11-28T13:33:27Z</dcterms:modified>
</cp:coreProperties>
</file>