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90" r:id="rId4"/>
    <p:sldId id="285" r:id="rId5"/>
    <p:sldId id="272" r:id="rId6"/>
    <p:sldId id="287" r:id="rId7"/>
    <p:sldId id="288" r:id="rId8"/>
    <p:sldId id="289" r:id="rId9"/>
    <p:sldId id="286" r:id="rId10"/>
    <p:sldId id="284" r:id="rId11"/>
    <p:sldId id="283" r:id="rId12"/>
    <p:sldId id="277" r:id="rId13"/>
    <p:sldId id="276" r:id="rId14"/>
    <p:sldId id="275" r:id="rId15"/>
    <p:sldId id="280" r:id="rId16"/>
    <p:sldId id="281" r:id="rId17"/>
    <p:sldId id="279" r:id="rId18"/>
    <p:sldId id="278" r:id="rId19"/>
    <p:sldId id="282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88" d="100"/>
          <a:sy n="88" d="100"/>
        </p:scale>
        <p:origin x="494" y="7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s-PE"/>
              <a:t>28/11/2017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s-PE"/>
              <a:t>28/11/2017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s-PE"/>
              <a:pPr/>
              <a:t>28/11/2017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s-PE"/>
              <a:t>28/11/2017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s-PE"/>
              <a:t>28/11/2017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s-PE"/>
              <a:t>28/11/2017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s-PE"/>
              <a:pPr/>
              <a:t>28/11/2017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s-PE"/>
              <a:t>28/11/2017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s-PE"/>
              <a:t>28/11/2017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s-PE"/>
              <a:t>28/11/2017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s-PE"/>
              <a:t>28/11/2017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s-PE"/>
              <a:t>28/11/2017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s-PE"/>
              <a:t>28/11/2017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fld id="{81C93FC7-9D1A-468B-98DB-D1E8D74418D9}" type="datetimeFigureOut">
              <a:rPr lang="es-PE"/>
              <a:pPr/>
              <a:t>28/11/2017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2564904"/>
            <a:ext cx="3962400" cy="1477144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800" b="0" i="0" dirty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Sistem</a:t>
            </a:r>
            <a:r>
              <a:rPr lang="es-ES_tradnl" dirty="0">
                <a:solidFill>
                  <a:srgbClr val="39527B"/>
                </a:solidFill>
                <a:latin typeface="Corbel"/>
              </a:rPr>
              <a:t>a Condominio</a:t>
            </a:r>
            <a:endParaRPr lang="es-ES_tradnl" sz="48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653136"/>
            <a:ext cx="3962400" cy="1519064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0"/>
              </a:spcBef>
            </a:pPr>
            <a:r>
              <a:rPr lang="es-ES_tradnl" sz="1900" dirty="0">
                <a:solidFill>
                  <a:srgbClr val="404040"/>
                </a:solidFill>
              </a:rPr>
              <a:t>Integrantes: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s-ES_tradnl" sz="1900" dirty="0">
                <a:solidFill>
                  <a:srgbClr val="404040"/>
                </a:solidFill>
              </a:rPr>
              <a:t>Mercedes </a:t>
            </a:r>
            <a:r>
              <a:rPr lang="es-ES_tradnl" sz="1900" dirty="0" err="1">
                <a:solidFill>
                  <a:srgbClr val="404040"/>
                </a:solidFill>
              </a:rPr>
              <a:t>Mejia</a:t>
            </a:r>
            <a:r>
              <a:rPr lang="es-ES_tradnl" sz="1900" dirty="0">
                <a:solidFill>
                  <a:srgbClr val="404040"/>
                </a:solidFill>
              </a:rPr>
              <a:t>, Nicol.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s-ES_tradnl" sz="1900" b="0" i="0" dirty="0" err="1">
                <a:solidFill>
                  <a:srgbClr val="404040"/>
                </a:solidFill>
              </a:rPr>
              <a:t>Laban</a:t>
            </a:r>
            <a:r>
              <a:rPr lang="es-ES_tradnl" sz="1900" b="0" i="0" dirty="0">
                <a:solidFill>
                  <a:srgbClr val="404040"/>
                </a:solidFill>
              </a:rPr>
              <a:t> </a:t>
            </a:r>
            <a:r>
              <a:rPr lang="es-ES_tradnl" sz="1900" b="0" i="0" dirty="0" err="1">
                <a:solidFill>
                  <a:srgbClr val="404040"/>
                </a:solidFill>
              </a:rPr>
              <a:t>Surichaqui</a:t>
            </a:r>
            <a:r>
              <a:rPr lang="es-ES_tradnl" sz="1900" b="0" i="0" dirty="0">
                <a:solidFill>
                  <a:srgbClr val="404040"/>
                </a:solidFill>
              </a:rPr>
              <a:t> Su.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s-ES_tradnl" sz="1900" dirty="0" err="1">
                <a:solidFill>
                  <a:srgbClr val="404040"/>
                </a:solidFill>
              </a:rPr>
              <a:t>Vasquez</a:t>
            </a:r>
            <a:r>
              <a:rPr lang="es-ES_tradnl" sz="1900" dirty="0">
                <a:solidFill>
                  <a:srgbClr val="404040"/>
                </a:solidFill>
              </a:rPr>
              <a:t> Quispe, </a:t>
            </a:r>
            <a:r>
              <a:rPr lang="es-ES_tradnl" sz="1900" dirty="0" err="1">
                <a:solidFill>
                  <a:srgbClr val="404040"/>
                </a:solidFill>
              </a:rPr>
              <a:t>Far</a:t>
            </a:r>
            <a:r>
              <a:rPr lang="es-ES_tradnl" sz="1900" dirty="0">
                <a:solidFill>
                  <a:srgbClr val="404040"/>
                </a:solidFill>
              </a:rPr>
              <a:t>.	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s-ES_tradnl" sz="1900" b="0" i="0" dirty="0" err="1">
                <a:solidFill>
                  <a:srgbClr val="404040"/>
                </a:solidFill>
              </a:rPr>
              <a:t>Ccama</a:t>
            </a:r>
            <a:r>
              <a:rPr lang="es-ES_tradnl" sz="1900" b="0" i="0" dirty="0">
                <a:solidFill>
                  <a:srgbClr val="404040"/>
                </a:solidFill>
              </a:rPr>
              <a:t> Condori, Fredy.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s-ES_tradnl" sz="1900" dirty="0" err="1">
                <a:solidFill>
                  <a:srgbClr val="404040"/>
                </a:solidFill>
              </a:rPr>
              <a:t>Tarasona</a:t>
            </a:r>
            <a:r>
              <a:rPr lang="es-ES_tradnl" sz="1900" dirty="0">
                <a:solidFill>
                  <a:srgbClr val="404040"/>
                </a:solidFill>
              </a:rPr>
              <a:t> Hermosa, </a:t>
            </a:r>
            <a:r>
              <a:rPr lang="es-ES_tradnl" sz="1900" dirty="0" err="1">
                <a:solidFill>
                  <a:srgbClr val="404040"/>
                </a:solidFill>
              </a:rPr>
              <a:t>Angelica</a:t>
            </a:r>
            <a:r>
              <a:rPr lang="es-ES_tradnl" sz="1900" dirty="0">
                <a:solidFill>
                  <a:srgbClr val="404040"/>
                </a:solidFill>
              </a:rPr>
              <a:t>.</a:t>
            </a:r>
            <a:endParaRPr lang="es-ES_tradnl" sz="1900" b="0" i="0" dirty="0">
              <a:solidFill>
                <a:srgbClr val="404040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endParaRPr lang="es-ES_tradnl" sz="2400" b="0" i="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ACTIVIDADES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12" name="Imagen 11" descr="Recorte de pantalla">
            <a:extLst>
              <a:ext uri="{FF2B5EF4-FFF2-40B4-BE49-F238E27FC236}">
                <a16:creationId xmlns:a16="http://schemas.microsoft.com/office/drawing/2014/main" id="{7EE3C833-1939-4A8B-A56E-4C754D1B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60" y="3405184"/>
            <a:ext cx="38105" cy="47632"/>
          </a:xfrm>
          <a:prstGeom prst="rect">
            <a:avLst/>
          </a:prstGeom>
        </p:spPr>
      </p:pic>
      <p:pic>
        <p:nvPicPr>
          <p:cNvPr id="14" name="Imagen 13" descr="Recorte de pantalla">
            <a:extLst>
              <a:ext uri="{FF2B5EF4-FFF2-40B4-BE49-F238E27FC236}">
                <a16:creationId xmlns:a16="http://schemas.microsoft.com/office/drawing/2014/main" id="{45800B8D-61B5-48E3-9AF6-AAB636D29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5" y="692696"/>
            <a:ext cx="5040560" cy="5933993"/>
          </a:xfrm>
          <a:prstGeom prst="rect">
            <a:avLst/>
          </a:prstGeom>
        </p:spPr>
      </p:pic>
      <p:pic>
        <p:nvPicPr>
          <p:cNvPr id="16" name="Imagen 15" descr="Recorte de pantalla">
            <a:extLst>
              <a:ext uri="{FF2B5EF4-FFF2-40B4-BE49-F238E27FC236}">
                <a16:creationId xmlns:a16="http://schemas.microsoft.com/office/drawing/2014/main" id="{7422D562-9EB1-4FE3-8AF9-6A686A349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786891"/>
            <a:ext cx="329675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SECUENCIA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722DCC03-2BF6-45D5-BEDD-B3D9F7C6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764704"/>
            <a:ext cx="3296754" cy="1440160"/>
          </a:xfrm>
          <a:prstGeom prst="rect">
            <a:avLst/>
          </a:prstGeom>
        </p:spPr>
      </p:pic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526AC3AC-3336-45BD-84A6-C5BD0BDE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690078"/>
            <a:ext cx="5832648" cy="604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ACTIVIDADES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ED77992A-F158-4B3D-B0B1-B3B84A8B2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2708920"/>
            <a:ext cx="2446245" cy="1296144"/>
          </a:xfrm>
          <a:prstGeom prst="rect">
            <a:avLst/>
          </a:prstGeom>
        </p:spPr>
      </p:pic>
      <p:pic>
        <p:nvPicPr>
          <p:cNvPr id="10" name="Imagen 9" descr="Recorte de pantalla">
            <a:extLst>
              <a:ext uri="{FF2B5EF4-FFF2-40B4-BE49-F238E27FC236}">
                <a16:creationId xmlns:a16="http://schemas.microsoft.com/office/drawing/2014/main" id="{A448E763-A3E2-49B8-B930-B7387F5D9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751662"/>
            <a:ext cx="2736862" cy="6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SECUENCIA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BE503778-A425-4738-9ECE-41D173F4A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786891"/>
            <a:ext cx="2446245" cy="1296144"/>
          </a:xfrm>
          <a:prstGeom prst="rect">
            <a:avLst/>
          </a:prstGeom>
        </p:spPr>
      </p:pic>
      <p:pic>
        <p:nvPicPr>
          <p:cNvPr id="9" name="Imagen 8" descr="Recorte de pantalla">
            <a:extLst>
              <a:ext uri="{FF2B5EF4-FFF2-40B4-BE49-F238E27FC236}">
                <a16:creationId xmlns:a16="http://schemas.microsoft.com/office/drawing/2014/main" id="{1ACF7312-02A8-4E84-BD33-1C3D60ED3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40" y="749246"/>
            <a:ext cx="9094096" cy="563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ACTIVIDAD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B7C43920-69B4-4D23-AA4E-0DD243565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81" y="764704"/>
            <a:ext cx="2589248" cy="1656184"/>
          </a:xfrm>
          <a:prstGeom prst="rect">
            <a:avLst/>
          </a:prstGeom>
        </p:spPr>
      </p:pic>
      <p:pic>
        <p:nvPicPr>
          <p:cNvPr id="12" name="Imagen 11" descr="Recorte de pantalla">
            <a:extLst>
              <a:ext uri="{FF2B5EF4-FFF2-40B4-BE49-F238E27FC236}">
                <a16:creationId xmlns:a16="http://schemas.microsoft.com/office/drawing/2014/main" id="{287589BC-D9E1-458B-B6C8-111DA86D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764704"/>
            <a:ext cx="4392488" cy="60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3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SECUENCIA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0332D571-1D5A-48DC-96BA-E4F74C61E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755609"/>
            <a:ext cx="2589248" cy="1656184"/>
          </a:xfrm>
          <a:prstGeom prst="rect">
            <a:avLst/>
          </a:prstGeom>
        </p:spPr>
      </p:pic>
      <p:pic>
        <p:nvPicPr>
          <p:cNvPr id="8" name="Imagen 7" descr="Recorte de pantalla">
            <a:extLst>
              <a:ext uri="{FF2B5EF4-FFF2-40B4-BE49-F238E27FC236}">
                <a16:creationId xmlns:a16="http://schemas.microsoft.com/office/drawing/2014/main" id="{7BCDB6C5-6D3A-4D8C-B649-DA29B40F2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665886"/>
            <a:ext cx="5296639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ACTIVIDADES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83BA6CAE-3E8F-447A-835D-6263EB93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857817"/>
            <a:ext cx="2412269" cy="1224136"/>
          </a:xfrm>
          <a:prstGeom prst="rect">
            <a:avLst/>
          </a:prstGeom>
        </p:spPr>
      </p:pic>
      <p:pic>
        <p:nvPicPr>
          <p:cNvPr id="9" name="Imagen 8" descr="Recorte de pantalla">
            <a:extLst>
              <a:ext uri="{FF2B5EF4-FFF2-40B4-BE49-F238E27FC236}">
                <a16:creationId xmlns:a16="http://schemas.microsoft.com/office/drawing/2014/main" id="{5782797A-26C8-40FF-B453-E13C2369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857817"/>
            <a:ext cx="3168352" cy="59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SECUENCIA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6" name="Imagen 5" descr="Recorte de pantalla">
            <a:extLst>
              <a:ext uri="{FF2B5EF4-FFF2-40B4-BE49-F238E27FC236}">
                <a16:creationId xmlns:a16="http://schemas.microsoft.com/office/drawing/2014/main" id="{831F8B69-C826-442D-B74B-3BEB84F8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943500"/>
            <a:ext cx="2412269" cy="1224136"/>
          </a:xfrm>
          <a:prstGeom prst="rect">
            <a:avLst/>
          </a:prstGeom>
        </p:spPr>
      </p:pic>
      <p:pic>
        <p:nvPicPr>
          <p:cNvPr id="9" name="Imagen 8" descr="Recorte de pantalla">
            <a:extLst>
              <a:ext uri="{FF2B5EF4-FFF2-40B4-BE49-F238E27FC236}">
                <a16:creationId xmlns:a16="http://schemas.microsoft.com/office/drawing/2014/main" id="{5F4ACA1C-002E-4C5D-851C-0E17E76C7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67" y="908720"/>
            <a:ext cx="8466349" cy="57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81FDF21-B94C-4AD5-B8C6-4D0245917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1556792"/>
            <a:ext cx="7924826" cy="374441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77788" y="5805264"/>
            <a:ext cx="25886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2800" dirty="0" smtClean="0"/>
              <a:t>Link de YouTube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54170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6093296"/>
            <a:ext cx="10971372" cy="547894"/>
          </a:xfrm>
        </p:spPr>
        <p:txBody>
          <a:bodyPr/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3600" b="0" i="0" dirty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Diagrama de Base </a:t>
            </a:r>
            <a:r>
              <a:rPr lang="es-ES_tradnl" sz="3600" b="0" i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de Datos</a:t>
            </a:r>
            <a:endParaRPr lang="es-ES_tradnl" sz="36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1A96B99A-BE6C-4DB3-BCFB-9F2AB4E358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6093296"/>
            <a:ext cx="10971372" cy="547894"/>
          </a:xfrm>
        </p:spPr>
        <p:txBody>
          <a:bodyPr/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3600" b="0" i="0" dirty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Diagrama General de Caso de Uso</a:t>
            </a: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3F75165A-5BAF-4568-9C65-D1A4112EB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6" y="5847"/>
            <a:ext cx="12118770" cy="601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9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ACTIVIDADES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12" name="Imagen 11" descr="Recorte de pantalla">
            <a:extLst>
              <a:ext uri="{FF2B5EF4-FFF2-40B4-BE49-F238E27FC236}">
                <a16:creationId xmlns:a16="http://schemas.microsoft.com/office/drawing/2014/main" id="{7EE3C833-1939-4A8B-A56E-4C754D1B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60" y="3405184"/>
            <a:ext cx="38105" cy="47632"/>
          </a:xfrm>
          <a:prstGeom prst="rect">
            <a:avLst/>
          </a:prstGeom>
        </p:spPr>
      </p:pic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1017243"/>
            <a:ext cx="5548255" cy="4871145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017243"/>
            <a:ext cx="2160241" cy="18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</a:t>
            </a:r>
            <a:r>
              <a:rPr lang="es-ES_tradnl" sz="4400" dirty="0" smtClean="0">
                <a:solidFill>
                  <a:srgbClr val="39527B"/>
                </a:solidFill>
                <a:latin typeface="Corbel"/>
              </a:rPr>
              <a:t>SECUENCIA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12" name="Imagen 11" descr="Recorte de pantalla">
            <a:extLst>
              <a:ext uri="{FF2B5EF4-FFF2-40B4-BE49-F238E27FC236}">
                <a16:creationId xmlns:a16="http://schemas.microsoft.com/office/drawing/2014/main" id="{7EE3C833-1939-4A8B-A56E-4C754D1B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60" y="3405184"/>
            <a:ext cx="38105" cy="47632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765258"/>
            <a:ext cx="5395428" cy="5761219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764704"/>
            <a:ext cx="2160241" cy="18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ACTIVIDADES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12" name="Imagen 11" descr="Recorte de pantalla">
            <a:extLst>
              <a:ext uri="{FF2B5EF4-FFF2-40B4-BE49-F238E27FC236}">
                <a16:creationId xmlns:a16="http://schemas.microsoft.com/office/drawing/2014/main" id="{7EE3C833-1939-4A8B-A56E-4C754D1B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60" y="3405184"/>
            <a:ext cx="38105" cy="47632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68" y="980728"/>
            <a:ext cx="6048672" cy="5752450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983230"/>
            <a:ext cx="2232258" cy="12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ACTIVIDADES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12" name="Imagen 11" descr="Recorte de pantalla">
            <a:extLst>
              <a:ext uri="{FF2B5EF4-FFF2-40B4-BE49-F238E27FC236}">
                <a16:creationId xmlns:a16="http://schemas.microsoft.com/office/drawing/2014/main" id="{7EE3C833-1939-4A8B-A56E-4C754D1B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60" y="3405184"/>
            <a:ext cx="38105" cy="47632"/>
          </a:xfrm>
          <a:prstGeom prst="rect">
            <a:avLst/>
          </a:prstGeom>
        </p:spPr>
      </p:pic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681224"/>
            <a:ext cx="5941470" cy="6176776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681224"/>
            <a:ext cx="2232258" cy="12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ACTIVIDADES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12" name="Imagen 11" descr="Recorte de pantalla">
            <a:extLst>
              <a:ext uri="{FF2B5EF4-FFF2-40B4-BE49-F238E27FC236}">
                <a16:creationId xmlns:a16="http://schemas.microsoft.com/office/drawing/2014/main" id="{7EE3C833-1939-4A8B-A56E-4C754D1B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60" y="3405184"/>
            <a:ext cx="38105" cy="47632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35" y="750315"/>
            <a:ext cx="3398209" cy="5919103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766062"/>
            <a:ext cx="2088232" cy="13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52400"/>
            <a:ext cx="10971372" cy="612304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4400" dirty="0">
                <a:solidFill>
                  <a:srgbClr val="39527B"/>
                </a:solidFill>
                <a:latin typeface="Corbel"/>
              </a:rPr>
              <a:t>DIAGRAMA DE SECUENCIA</a:t>
            </a:r>
            <a:endParaRPr lang="es-ES_tradnl" sz="44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pic>
        <p:nvPicPr>
          <p:cNvPr id="12" name="Imagen 11" descr="Recorte de pantalla">
            <a:extLst>
              <a:ext uri="{FF2B5EF4-FFF2-40B4-BE49-F238E27FC236}">
                <a16:creationId xmlns:a16="http://schemas.microsoft.com/office/drawing/2014/main" id="{7EE3C833-1939-4A8B-A56E-4C754D1B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60" y="3405184"/>
            <a:ext cx="38105" cy="47632"/>
          </a:xfrm>
          <a:prstGeom prst="rect">
            <a:avLst/>
          </a:prstGeom>
        </p:spPr>
      </p:pic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900606"/>
            <a:ext cx="7759002" cy="554461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900606"/>
            <a:ext cx="2088232" cy="13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9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77EECA-D789-4A8A-9C41-5AF6409D81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marketing de cubo de cristal (pantalla panorámica)</Template>
  <TotalTime>0</TotalTime>
  <Words>74</Words>
  <Application>Microsoft Office PowerPoint</Application>
  <PresentationFormat>Personalizado</PresentationFormat>
  <Paragraphs>24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Corbel</vt:lpstr>
      <vt:lpstr>Marketing_16x9</vt:lpstr>
      <vt:lpstr>Sistema Condominio</vt:lpstr>
      <vt:lpstr>Diagrama de Base de Datos</vt:lpstr>
      <vt:lpstr>Diagrama General de Caso de Uso</vt:lpstr>
      <vt:lpstr>DIAGRAMA DE ACTIVIDADES</vt:lpstr>
      <vt:lpstr>DIAGRAMA DE SECUENCIA</vt:lpstr>
      <vt:lpstr>DIAGRAMA DE ACTIVIDADES</vt:lpstr>
      <vt:lpstr>DIAGRAMA DE ACTIVIDADES</vt:lpstr>
      <vt:lpstr>DIAGRAMA DE ACTIVIDADES</vt:lpstr>
      <vt:lpstr>DIAGRAMA DE SECUENCIA</vt:lpstr>
      <vt:lpstr>DIAGRAMA DE ACTIVIDADES</vt:lpstr>
      <vt:lpstr>DIAGRAMA DE SECUENCIA</vt:lpstr>
      <vt:lpstr>DIAGRAMA DE ACTIVIDADES</vt:lpstr>
      <vt:lpstr>DIAGRAMA DE SECUENCIA</vt:lpstr>
      <vt:lpstr>DIAGRAMA DE ACTIVIDAD</vt:lpstr>
      <vt:lpstr>DIAGRAMA DE SECUENCIA</vt:lpstr>
      <vt:lpstr>DIAGRAMA DE ACTIVIDADES</vt:lpstr>
      <vt:lpstr>DIAGRAMA DE SECUENCIA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2017-11-28T03:26:02Z</dcterms:created>
  <dcterms:modified xsi:type="dcterms:W3CDTF">2017-11-28T14:09:15Z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