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8PWdy6-4x8" TargetMode="External"/><Relationship Id="rId2" Type="http://schemas.openxmlformats.org/officeDocument/2006/relationships/hyperlink" Target="https://www.youtube.com/watch?v=P2wQmfCW6X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J_lUaTkXno&amp;t=33s" TargetMode="External"/><Relationship Id="rId4" Type="http://schemas.openxmlformats.org/officeDocument/2006/relationships/hyperlink" Target="https://www.youtube.com/watch?v=zbcarXFcjw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lgerian" panose="04020705040A02060702" pitchFamily="82" charset="0"/>
              </a:rPr>
              <a:t>SISTEMA CONDOMINO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801767" y="3561875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TEAM JEAGUERS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lgerian" panose="04020705040A02060702" pitchFamily="82" charset="0"/>
              </a:rPr>
              <a:t>INTEGRANTES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BARRIOS LEIVA JONATHAN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CASSANI ROJAS YESSENIA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CASTILLO AREVALO LUCIOLA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CHOQUECAHUANA DONGO SULMA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DEL ÁGUILA CHÁVEZ NEMIAS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120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lgerian" panose="04020705040A02060702" pitchFamily="82" charset="0"/>
              </a:rPr>
              <a:t>CASO DE USO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2" y="2485016"/>
            <a:ext cx="6572922" cy="3743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1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>
                <a:latin typeface="Algerian" panose="04020705040A02060702" pitchFamily="82" charset="0"/>
              </a:rPr>
              <a:t>DOCUMENTACIÓN DE BASE DE DATOS</a:t>
            </a:r>
            <a:endParaRPr lang="en-US" sz="40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3440"/>
              </p:ext>
            </p:extLst>
          </p:nvPr>
        </p:nvGraphicFramePr>
        <p:xfrm>
          <a:off x="2571079" y="2509717"/>
          <a:ext cx="6002766" cy="3718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633">
                  <a:extLst>
                    <a:ext uri="{9D8B030D-6E8A-4147-A177-3AD203B41FA5}">
                      <a16:colId xmlns:a16="http://schemas.microsoft.com/office/drawing/2014/main" val="1809587350"/>
                    </a:ext>
                  </a:extLst>
                </a:gridCol>
                <a:gridCol w="3941133">
                  <a:extLst>
                    <a:ext uri="{9D8B030D-6E8A-4147-A177-3AD203B41FA5}">
                      <a16:colId xmlns:a16="http://schemas.microsoft.com/office/drawing/2014/main" val="1734161721"/>
                    </a:ext>
                  </a:extLst>
                </a:gridCol>
              </a:tblGrid>
              <a:tr h="2178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Autor: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TEAM  JEAGUERS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extLst>
                  <a:ext uri="{0D108BD9-81ED-4DB2-BD59-A6C34878D82A}">
                    <a16:rowId xmlns:a16="http://schemas.microsoft.com/office/drawing/2014/main" val="3005507914"/>
                  </a:ext>
                </a:extLst>
              </a:tr>
              <a:tr h="435731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Descripción: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El documento describe los procedimientos para Gestionar Alquiler de Auditorio 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extLst>
                  <a:ext uri="{0D108BD9-81ED-4DB2-BD59-A6C34878D82A}">
                    <a16:rowId xmlns:a16="http://schemas.microsoft.com/office/drawing/2014/main" val="2382929236"/>
                  </a:ext>
                </a:extLst>
              </a:tr>
              <a:tr h="2178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Actores: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Propietario, Administrador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extLst>
                  <a:ext uri="{0D108BD9-81ED-4DB2-BD59-A6C34878D82A}">
                    <a16:rowId xmlns:a16="http://schemas.microsoft.com/office/drawing/2014/main" val="3539691447"/>
                  </a:ext>
                </a:extLst>
              </a:tr>
              <a:tr h="2178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Precondiciones: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Que se realice con anticipación.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extLst>
                  <a:ext uri="{0D108BD9-81ED-4DB2-BD59-A6C34878D82A}">
                    <a16:rowId xmlns:a16="http://schemas.microsoft.com/office/drawing/2014/main" val="2240594262"/>
                  </a:ext>
                </a:extLst>
              </a:tr>
              <a:tr h="22114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Flujo Normal: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- El caso de uso inicia cuando el propietario solicita el auditorio.</a:t>
                      </a:r>
                      <a:endParaRPr lang="en-US" sz="600" dirty="0">
                        <a:effectLst/>
                      </a:endParaRPr>
                    </a:p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- El administrador solicita la fecha.</a:t>
                      </a:r>
                      <a:endParaRPr lang="en-US" sz="600" dirty="0">
                        <a:effectLst/>
                      </a:endParaRPr>
                    </a:p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- El administrador solicita pago al propietario.</a:t>
                      </a:r>
                      <a:endParaRPr lang="en-US" sz="600" dirty="0">
                        <a:effectLst/>
                      </a:endParaRPr>
                    </a:p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- El propietario paga.</a:t>
                      </a:r>
                      <a:endParaRPr lang="en-US" sz="600" dirty="0">
                        <a:effectLst/>
                      </a:endParaRPr>
                    </a:p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- El administrador registra en el sistema la reserva del auditorio.</a:t>
                      </a:r>
                      <a:endParaRPr lang="en-US" sz="600" dirty="0">
                        <a:effectLst/>
                      </a:endParaRPr>
                    </a:p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- El sistema valida y guarda.</a:t>
                      </a:r>
                      <a:endParaRPr lang="en-US" sz="600" dirty="0">
                        <a:effectLst/>
                      </a:endParaRPr>
                    </a:p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- El caso de uso termina cuando el propietario obtiene su reserva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extLst>
                  <a:ext uri="{0D108BD9-81ED-4DB2-BD59-A6C34878D82A}">
                    <a16:rowId xmlns:a16="http://schemas.microsoft.com/office/drawing/2014/main" val="98926773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>
                          <a:effectLst/>
                        </a:rPr>
                        <a:t>Flujo Alternativo: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5220970" algn="l"/>
                        </a:tabLst>
                      </a:pPr>
                      <a:r>
                        <a:rPr lang="es-PE" sz="700" dirty="0">
                          <a:effectLst/>
                        </a:rPr>
                        <a:t>Se cancela si no está disponible la fecha solicitada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81" marR="38881" marT="0" marB="0"/>
                </a:tc>
                <a:extLst>
                  <a:ext uri="{0D108BD9-81ED-4DB2-BD59-A6C34878D82A}">
                    <a16:rowId xmlns:a16="http://schemas.microsoft.com/office/drawing/2014/main" val="27486506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11971" y="3012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lgerian" panose="04020705040A02060702" pitchFamily="82" charset="0"/>
              </a:rPr>
              <a:t>MODELO DE BASE DE DATOS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28" y="2557463"/>
            <a:ext cx="7683144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4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79" y="809625"/>
            <a:ext cx="9746427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 DE VIDEOS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www.youtube.com/watch?v=P2wQmfCW6Xg</a:t>
            </a:r>
            <a:endParaRPr lang="es-ES" dirty="0" smtClean="0"/>
          </a:p>
          <a:p>
            <a:r>
              <a:rPr lang="es-ES" dirty="0" smtClean="0"/>
              <a:t>Modelo base </a:t>
            </a:r>
            <a:r>
              <a:rPr lang="es-ES" dirty="0"/>
              <a:t>de datos: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www.youtube.com/watch?v=J8PWdy6-4x8</a:t>
            </a:r>
            <a:endParaRPr lang="es-ES" dirty="0" smtClean="0"/>
          </a:p>
          <a:p>
            <a:r>
              <a:rPr lang="es-ES" dirty="0" smtClean="0"/>
              <a:t>Script base de </a:t>
            </a:r>
            <a:r>
              <a:rPr lang="es-ES" dirty="0"/>
              <a:t>datos Parte 1: </a:t>
            </a: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www.youtube.com/watch?v=zbcarXFcjw0</a:t>
            </a:r>
            <a:endParaRPr lang="es-ES" dirty="0" smtClean="0"/>
          </a:p>
          <a:p>
            <a:r>
              <a:rPr lang="es-ES" dirty="0"/>
              <a:t>Script base de datos Parte 2: </a:t>
            </a: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www.youtube.com/watch?v=jJ_lUaTkXno&amp;t=33s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0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178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Garamond</vt:lpstr>
      <vt:lpstr>Times New Roman</vt:lpstr>
      <vt:lpstr>Wingdings</vt:lpstr>
      <vt:lpstr>Orgánico</vt:lpstr>
      <vt:lpstr>SISTEMA CONDOMINO</vt:lpstr>
      <vt:lpstr>INTEGRANTES</vt:lpstr>
      <vt:lpstr>CASO DE USO</vt:lpstr>
      <vt:lpstr>DOCUMENTACIÓN DE BASE DE DATOS</vt:lpstr>
      <vt:lpstr>MODELO DE BASE DE DATOS</vt:lpstr>
      <vt:lpstr>Presentación de PowerPoint</vt:lpstr>
      <vt:lpstr>LINK DE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CONDOMINO</dc:title>
  <dc:creator>Usuario de Windows</dc:creator>
  <cp:lastModifiedBy>Usuario de Windows</cp:lastModifiedBy>
  <cp:revision>5</cp:revision>
  <dcterms:created xsi:type="dcterms:W3CDTF">2017-09-05T12:19:37Z</dcterms:created>
  <dcterms:modified xsi:type="dcterms:W3CDTF">2017-09-05T13:10:41Z</dcterms:modified>
</cp:coreProperties>
</file>