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png&amp;ehk=Vf" ContentType="image/png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53B4-2AE7-415A-848F-B0836B6D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0EB69-81FD-4B21-9060-A84EA66E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1125C-1649-43D9-A7B0-35AE540F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FA250-84E6-4A31-8BD5-6621B721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2911D-BBB9-4779-BA71-D821301F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5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01CE-0526-4CBA-B3F5-3AB35A64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4855F-9B6B-4390-B857-8EE21BD4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E168D-DE93-41F3-A00C-597EF920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1BFC5-5886-4B9B-A124-655388F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325C5-081F-4920-90EF-D63C8AD1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6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0CEC87-3A4B-4349-BD2B-D4C54E33B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600BA-4BA0-4D49-BC3B-E3D0AFD8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4CEAA-D5AA-4A55-BA4D-140D456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63400-1C97-4583-93FC-62B7B74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BF297-7FAD-4FE7-8879-6F0E10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4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46808-9878-4EF8-AEB0-C5849A9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9F86-5D88-4B66-B06E-724A9446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1F31B-E155-45A3-BADD-EB59C25B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39B6D-A83C-4398-93D7-5B103F6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98DE0-B5A2-4BD8-BAB5-F828D1C0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9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77B9-C99F-400C-9987-EBFA149E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1B582-30A3-4FF7-AB14-381BA6BB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4E597-DE0C-447C-B860-C2EC8BC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6698F-CF62-4E11-8DAB-1C064635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FA36F-10C5-4FC0-ADD7-EECEF43A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7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0D9D-F7D6-446E-989F-6337D46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193B5-1DF6-47E1-96E1-0BE45B84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3E7C3-D95F-4395-9C4D-5B45AD8E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67A82-161A-4C2A-8E0E-31E33288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C7CF8-ADB7-48E3-840D-2D03940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AE913D-74F5-4F3F-8D3F-C6CB0DC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E20C2-80F9-4B5B-89E2-C7768BA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27DB-9E80-4C08-97EE-B9A6E50F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DB49C-CAB4-4A78-8DE4-D89B9AD9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8B5191-AA48-4F4C-8397-6439904DF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412489-CA8C-4154-9E59-ABF202B7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3A3423-656A-4891-B61D-A7BE8F1B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F1364-8344-4CED-9A7D-0DC42924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D75E6-FBF2-481B-A794-ECA0C48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5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82FF5-ECDA-4BEA-8C0C-7C1DF79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8BB63-C188-4E0F-8389-6B363F9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AF52E-AB18-46DB-8E0F-4FFDCFC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8D132-2998-42C3-9549-FAC8B4C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0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F1FA23-93C6-477F-BB8C-9B1D188F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E7EFEA-9D90-45F2-A6D4-51582125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5ACBE-EC48-491E-9AC2-ED1C97F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2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4D2B-4DF5-4D4A-A234-B0B28722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56AD7-EA64-4A0A-975D-BEC2F283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B0340-93EE-46C5-BC56-BDE61D8B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A2967-59E8-4F54-A694-DF059CA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2D612-2E5C-4DCF-994E-AB939051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787C7-5A9D-4306-963D-B8C39A2E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7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0F17-EFDA-47CC-A4A0-6A6D6E6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9558A-3D81-4219-B8E7-53825F371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9C087-A709-4FD6-872C-7A006545D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B33988-EE88-4CF3-A735-B0A4A4C2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00338-553A-471E-8C60-6BF78FE7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0E7B7-D1B9-4B0D-A192-0F8579E5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2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DF1642-FF68-47D4-A3F6-77C3D84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B9099-BDE7-47C2-A432-E5205CF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CC2AD-BA0A-4786-B49F-0662017A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7CEF-3670-48B1-BF2A-B7935B409A14}" type="datetimeFigureOut">
              <a:rPr lang="es-PE" smtClean="0"/>
              <a:t>5/09/2017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8847-2087-44A9-8D59-70EA1B36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A8971-6F63-4D84-83D2-2ED1A68C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9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11A2AB-7C64-4D4A-9413-C49AB9A91D21}"/>
              </a:ext>
            </a:extLst>
          </p:cNvPr>
          <p:cNvSpPr txBox="1"/>
          <p:nvPr/>
        </p:nvSpPr>
        <p:spPr>
          <a:xfrm>
            <a:off x="1531620" y="731520"/>
            <a:ext cx="98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PROYECTO “SISTEMA CONDOMINIO”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AAD4C2-0E88-440A-97C2-012511E87B24}"/>
              </a:ext>
            </a:extLst>
          </p:cNvPr>
          <p:cNvSpPr txBox="1"/>
          <p:nvPr/>
        </p:nvSpPr>
        <p:spPr>
          <a:xfrm>
            <a:off x="537210" y="1874520"/>
            <a:ext cx="36918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APELLIDOS Y NOMBRES:</a:t>
            </a:r>
          </a:p>
          <a:p>
            <a:endParaRPr lang="es-419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*Sajami Ruíz, Jann Carlos</a:t>
            </a:r>
          </a:p>
          <a:p>
            <a:r>
              <a:rPr lang="es-419" dirty="0">
                <a:solidFill>
                  <a:schemeClr val="bg1"/>
                </a:solidFill>
              </a:rPr>
              <a:t>*Moscoso Contreras, Brayan</a:t>
            </a:r>
          </a:p>
          <a:p>
            <a:r>
              <a:rPr lang="es-419" dirty="0">
                <a:solidFill>
                  <a:schemeClr val="bg1"/>
                </a:solidFill>
              </a:rPr>
              <a:t>*Prieto Ramos, Jorge</a:t>
            </a:r>
          </a:p>
          <a:p>
            <a:r>
              <a:rPr lang="es-419" dirty="0">
                <a:solidFill>
                  <a:schemeClr val="bg1"/>
                </a:solidFill>
              </a:rPr>
              <a:t>*Castro Castro, Carlos </a:t>
            </a:r>
          </a:p>
          <a:p>
            <a:r>
              <a:rPr lang="es-419" dirty="0">
                <a:solidFill>
                  <a:schemeClr val="bg1"/>
                </a:solidFill>
              </a:rPr>
              <a:t>*Casas Gonzales, Fernando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CURSO: </a:t>
            </a:r>
            <a:r>
              <a:rPr lang="es-419" dirty="0">
                <a:solidFill>
                  <a:schemeClr val="bg1"/>
                </a:solidFill>
              </a:rPr>
              <a:t>Taller de Programación Web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PROFESOR: </a:t>
            </a:r>
            <a:r>
              <a:rPr lang="es-419" dirty="0">
                <a:solidFill>
                  <a:schemeClr val="bg1"/>
                </a:solidFill>
              </a:rPr>
              <a:t>Eric Gustavo Coronel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Año:  	</a:t>
            </a:r>
            <a:r>
              <a:rPr lang="es-419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2017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B9DA9E-8844-4AAA-956F-9B41C367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748790"/>
            <a:ext cx="4903470" cy="249174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61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06EBAA-A619-4FF1-A61B-B16C38B4561D}"/>
              </a:ext>
            </a:extLst>
          </p:cNvPr>
          <p:cNvSpPr txBox="1"/>
          <p:nvPr/>
        </p:nvSpPr>
        <p:spPr>
          <a:xfrm>
            <a:off x="2731770" y="72009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ACTORES DEL CASO DE USO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C6C54FEB-D1BD-42B1-837D-E7D6B7FB58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0" y="2068830"/>
            <a:ext cx="7383780" cy="3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3566160" y="742950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58AEDE6D-CD70-42BF-A57E-9CB22245FC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1957387"/>
            <a:ext cx="8995410" cy="40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BE1C4F-DDE9-434C-A336-9979EEA9F308}"/>
              </a:ext>
            </a:extLst>
          </p:cNvPr>
          <p:cNvSpPr txBox="1"/>
          <p:nvPr/>
        </p:nvSpPr>
        <p:spPr>
          <a:xfrm>
            <a:off x="2137410" y="720090"/>
            <a:ext cx="842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DE CASO DE USO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B51C09F1-C3DC-471C-B710-9658D6DFF9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1771650"/>
            <a:ext cx="8423909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00019B-0637-4DCB-86E3-F6485AF50E80}"/>
              </a:ext>
            </a:extLst>
          </p:cNvPr>
          <p:cNvSpPr txBox="1"/>
          <p:nvPr/>
        </p:nvSpPr>
        <p:spPr>
          <a:xfrm>
            <a:off x="1154430" y="434340"/>
            <a:ext cx="10024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BASE DE DATOS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1" y="1514968"/>
            <a:ext cx="9927809" cy="49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A3F28B-2AE9-4D58-A8A0-CE9832CC3B70}"/>
              </a:ext>
            </a:extLst>
          </p:cNvPr>
          <p:cNvSpPr txBox="1"/>
          <p:nvPr/>
        </p:nvSpPr>
        <p:spPr>
          <a:xfrm>
            <a:off x="3383280" y="514350"/>
            <a:ext cx="61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7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GRACIAS !! </a:t>
            </a:r>
            <a:endParaRPr lang="es-PE" sz="72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34F67-A106-42C3-89B4-B35E77E2B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r="7380"/>
          <a:stretch/>
        </p:blipFill>
        <p:spPr>
          <a:xfrm>
            <a:off x="2697480" y="1926668"/>
            <a:ext cx="7006590" cy="4588431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  <a:scene3d>
            <a:camera prst="orthographicFront">
              <a:rot lat="20999999" lon="599964" rev="0"/>
            </a:camera>
            <a:lightRig rig="threePt" dir="t"/>
          </a:scene3d>
          <a:sp3d>
            <a:bevelT w="114300" prst="hardEdge"/>
          </a:sp3d>
        </p:spPr>
      </p:pic>
    </p:spTree>
    <p:extLst>
      <p:ext uri="{BB962C8B-B14F-4D97-AF65-F5344CB8AC3E}">
        <p14:creationId xmlns:p14="http://schemas.microsoft.com/office/powerpoint/2010/main" val="2536679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JANN</dc:creator>
  <cp:lastModifiedBy>Usuario de Windows</cp:lastModifiedBy>
  <cp:revision>5</cp:revision>
  <dcterms:created xsi:type="dcterms:W3CDTF">2017-09-05T05:13:58Z</dcterms:created>
  <dcterms:modified xsi:type="dcterms:W3CDTF">2017-09-05T13:38:52Z</dcterms:modified>
</cp:coreProperties>
</file>