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7418" y="725839"/>
            <a:ext cx="10572000" cy="930496"/>
          </a:xfrm>
        </p:spPr>
        <p:txBody>
          <a:bodyPr/>
          <a:lstStyle/>
          <a:p>
            <a:r>
              <a:rPr lang="es-ES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PROYECTO DE CONDOMINIO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21" r="27380"/>
          <a:stretch/>
        </p:blipFill>
        <p:spPr>
          <a:xfrm flipH="1">
            <a:off x="8571510" y="2033194"/>
            <a:ext cx="3620490" cy="348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4197853"/>
            <a:ext cx="4077148" cy="8152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400" dirty="0" smtClean="0"/>
              <a:t>INTEGRANTES :</a:t>
            </a:r>
            <a:endParaRPr lang="en-US" sz="4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37798" y="5109883"/>
            <a:ext cx="4603142" cy="16082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JUAN ANDRADE PERALES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ROMARIO RAMOS PAMPAS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JOSE MIGUEL FERNÀNDEZ MENDOZA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JOSE QQUENAYA YUCRA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7797" y="2291379"/>
            <a:ext cx="6431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PROFESOR: </a:t>
            </a:r>
            <a:r>
              <a:rPr lang="en-US" sz="3200" dirty="0" smtClean="0"/>
              <a:t>CORONEL </a:t>
            </a:r>
            <a:r>
              <a:rPr lang="en-US" sz="3200" dirty="0"/>
              <a:t>CASTILLO, </a:t>
            </a:r>
            <a:r>
              <a:rPr lang="en-US" sz="3200" dirty="0" smtClean="0"/>
              <a:t>				ERIC </a:t>
            </a:r>
            <a:r>
              <a:rPr lang="en-US" sz="3200" dirty="0"/>
              <a:t>GUSTAVO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77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179" y="387031"/>
            <a:ext cx="10571998" cy="970450"/>
          </a:xfrm>
        </p:spPr>
        <p:txBody>
          <a:bodyPr/>
          <a:lstStyle/>
          <a:p>
            <a:r>
              <a:rPr lang="es-ES" dirty="0" smtClean="0"/>
              <a:t>MODELO DE NEGOCIO</a:t>
            </a:r>
            <a:br>
              <a:rPr lang="es-ES" dirty="0" smtClean="0"/>
            </a:br>
            <a:r>
              <a:rPr lang="es-ES" dirty="0" smtClean="0"/>
              <a:t>- Actores</a:t>
            </a:r>
            <a:endParaRPr lang="en-US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61" y="2806031"/>
            <a:ext cx="6496957" cy="24577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5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743" y="-199294"/>
            <a:ext cx="10571998" cy="970450"/>
          </a:xfrm>
        </p:spPr>
        <p:txBody>
          <a:bodyPr/>
          <a:lstStyle/>
          <a:p>
            <a:r>
              <a:rPr lang="es-ES" dirty="0" smtClean="0"/>
              <a:t>CASO DE USO</a:t>
            </a:r>
            <a:endParaRPr lang="en-U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" y="1018330"/>
            <a:ext cx="9780815" cy="5556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85693" y="33051"/>
            <a:ext cx="6877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/>
              <a:t>MODELO</a:t>
            </a:r>
            <a:r>
              <a:rPr lang="es-ES" sz="3600" b="1" dirty="0"/>
              <a:t> </a:t>
            </a:r>
            <a:r>
              <a:rPr lang="es-ES" sz="3600" b="1" dirty="0" smtClean="0"/>
              <a:t>DEL CASO DE USO</a:t>
            </a:r>
            <a:endParaRPr lang="en-US" sz="3600" b="1" dirty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8" y="935915"/>
            <a:ext cx="10417628" cy="57561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068" y="3233419"/>
            <a:ext cx="7677786" cy="970450"/>
          </a:xfrm>
        </p:spPr>
        <p:txBody>
          <a:bodyPr/>
          <a:lstStyle/>
          <a:p>
            <a:r>
              <a:rPr lang="es-ES" dirty="0" smtClean="0"/>
              <a:t>DIAGRAMA DE BASE DE DATOS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321"/>
            <a:ext cx="12192000" cy="57450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02423" y="135216"/>
            <a:ext cx="10571998" cy="531758"/>
          </a:xfrm>
        </p:spPr>
        <p:txBody>
          <a:bodyPr/>
          <a:lstStyle/>
          <a:p>
            <a:r>
              <a:rPr lang="es-ES" dirty="0" smtClean="0"/>
              <a:t>MODELO FISICO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423" y="135216"/>
            <a:ext cx="10571998" cy="531758"/>
          </a:xfrm>
        </p:spPr>
        <p:txBody>
          <a:bodyPr/>
          <a:lstStyle/>
          <a:p>
            <a:r>
              <a:rPr lang="es-ES" dirty="0" smtClean="0"/>
              <a:t>MODELO LOGICO</a:t>
            </a:r>
            <a:endParaRPr lang="en-U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01"/>
            <a:ext cx="12192000" cy="60018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55" y="-76448"/>
            <a:ext cx="2510119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92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39</TotalTime>
  <Words>43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Citable</vt:lpstr>
      <vt:lpstr>PROYECTO DE CONDOMINIO</vt:lpstr>
      <vt:lpstr>MODELO DE NEGOCIO - Actores</vt:lpstr>
      <vt:lpstr>CASO DE USO</vt:lpstr>
      <vt:lpstr>Presentación de PowerPoint</vt:lpstr>
      <vt:lpstr>DIAGRAMA DE BASE DE DATOS</vt:lpstr>
      <vt:lpstr>MODELO FISICO</vt:lpstr>
      <vt:lpstr>MODELO LOGICO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CONDOSOFT</dc:title>
  <dc:creator>Usuario de Windows</dc:creator>
  <cp:lastModifiedBy>Usuario de Windows</cp:lastModifiedBy>
  <cp:revision>9</cp:revision>
  <dcterms:created xsi:type="dcterms:W3CDTF">2017-09-05T18:44:52Z</dcterms:created>
  <dcterms:modified xsi:type="dcterms:W3CDTF">2017-10-03T17:54:28Z</dcterms:modified>
</cp:coreProperties>
</file>