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5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2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0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0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5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2261" y="4455620"/>
            <a:ext cx="4996190" cy="114300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CONDOMINIO CONDOSOFT</a:t>
            </a:r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9" y="238538"/>
            <a:ext cx="9144000" cy="38563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1" y="4455620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2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s-PE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" y="1922363"/>
            <a:ext cx="10058400" cy="4023360"/>
          </a:xfrm>
        </p:spPr>
        <p:txBody>
          <a:bodyPr>
            <a:normAutofit/>
          </a:bodyPr>
          <a:lstStyle/>
          <a:p>
            <a:pPr lvl="6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reportes 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01600"/>
            <a:ext cx="6324600" cy="62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6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base de datos </a:t>
            </a:r>
            <a:endParaRPr lang="es-PE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0" y="0"/>
            <a:ext cx="6692899" cy="63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  <a:endParaRPr lang="es-PE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235" y="-107097"/>
            <a:ext cx="6022445" cy="641899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3876" y="2177971"/>
            <a:ext cx="2634055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Registro </a:t>
            </a:r>
            <a:r>
              <a:rPr lang="es-ES" sz="2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ES" sz="2000" b="1" cap="none" spc="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63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  <a:endParaRPr lang="es-PE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3" y="286603"/>
            <a:ext cx="6148387" cy="603799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64421" y="2204471"/>
            <a:ext cx="4256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2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Generar cuota de mantenimiento </a:t>
            </a:r>
            <a:endParaRPr lang="es-ES" sz="2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2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Alquiler auditorio</a:t>
            </a:r>
            <a:endParaRPr lang="es-PE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1" y="-101600"/>
            <a:ext cx="6540500" cy="64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 consulta y reportes </a:t>
            </a:r>
            <a:endParaRPr lang="es-PE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-161926"/>
            <a:ext cx="65024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Diagrama de secuencia</a:t>
            </a:r>
            <a:endParaRPr lang="es-PE" sz="2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69863"/>
            <a:ext cx="7734300" cy="61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6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endParaRPr lang="es-PE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AQUINO CHERO FLOR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 CHANCASANAMPA YOLANDA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CAPUENA RAMIREZ ROYSELITH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POMA FLORES LIZ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RIME APARICIO DINA</a:t>
            </a:r>
            <a:endParaRPr lang="es-PE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34" y="4827098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sistema trata acerca de  los procesos de gestión de ingresos y gastos de un condominio.  </a:t>
            </a: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condominio </a:t>
            </a:r>
            <a:r>
              <a:rPr lang="es-PE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Condosoft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 actualmente con una administración la cual se lleva a cabo manualmente por lo que se requiere una mayor capacidad de tiempo y se podría decir que es mas complejo. 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propuesta de solución contara con un software para que los propietarios puedan realizar en forma virtual las transacciones como los ingresos y gastos.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34" y="4827098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  <a:endParaRPr lang="es-PE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9" y="1643270"/>
            <a:ext cx="6944138" cy="4638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87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de Casos de Uso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</a:t>
            </a:r>
            <a:r>
              <a:rPr lang="es-PE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</a:p>
          <a:p>
            <a:pPr lvl="1"/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13" y="196451"/>
            <a:ext cx="5267325" cy="60626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67970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6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de Casos de Uso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 </a:t>
            </a:r>
            <a:r>
              <a:rPr lang="es-E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Inmuebles      </a:t>
            </a:r>
            <a:endParaRPr lang="es-PE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1" y="256884"/>
            <a:ext cx="5281612" cy="59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de Casos de Uso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Agua   </a:t>
            </a:r>
            <a:endParaRPr lang="es-PE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603"/>
            <a:ext cx="5894387" cy="59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de Casos de Uso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 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cuota de 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mantenimiento 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inmueble    </a:t>
            </a:r>
            <a:endParaRPr lang="es-PE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39701"/>
            <a:ext cx="5183187" cy="61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Casos de Uso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 </a:t>
            </a:r>
            <a:r>
              <a:rPr lang="es-E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Alquiler de Auditorio   </a:t>
            </a:r>
            <a:endParaRPr lang="es-PE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1" y="114301"/>
            <a:ext cx="6005512" cy="60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1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163</Words>
  <Application>Microsoft Office PowerPoint</Application>
  <PresentationFormat>Panorámica</PresentationFormat>
  <Paragraphs>34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Retrospección</vt:lpstr>
      <vt:lpstr>Presentación de PowerPoint</vt:lpstr>
      <vt:lpstr>INTEGRANTES</vt:lpstr>
      <vt:lpstr>INTRODUCCION</vt:lpstr>
      <vt:lpstr>CASO DE USO</vt:lpstr>
      <vt:lpstr>Documentación de Casos de Uso </vt:lpstr>
      <vt:lpstr>Documentación de Casos de Uso</vt:lpstr>
      <vt:lpstr>Documentación de Casos de Uso</vt:lpstr>
      <vt:lpstr>Documentación de Casos de Uso</vt:lpstr>
      <vt:lpstr>Documentación de Casos de Uso</vt:lpstr>
      <vt:lpstr>Documentación de Casos de Uso</vt:lpstr>
      <vt:lpstr>Modelo de base de datos </vt:lpstr>
      <vt:lpstr>Diagrama de actividades</vt:lpstr>
      <vt:lpstr>Diagrama de actividades</vt:lpstr>
      <vt:lpstr>Diagrama de actividades</vt:lpstr>
      <vt:lpstr>Diagrama de actividades</vt:lpstr>
      <vt:lpstr>Diagrama de secuencia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De Maria</dc:creator>
  <cp:lastModifiedBy>Flor De Maria</cp:lastModifiedBy>
  <cp:revision>6</cp:revision>
  <dcterms:created xsi:type="dcterms:W3CDTF">2017-11-28T17:51:30Z</dcterms:created>
  <dcterms:modified xsi:type="dcterms:W3CDTF">2017-11-28T18:46:55Z</dcterms:modified>
</cp:coreProperties>
</file>