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CD8E5-443C-4330-9FF8-B87D1844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800" dirty="0"/>
              <a:t>Sistema de condominio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2FF2DD-8442-43A6-970D-16F2AA9E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0925"/>
            <a:ext cx="1864444" cy="7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134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0" y="715871"/>
            <a:ext cx="6699853" cy="5561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EF6A25-F27C-4F6F-8700-38766835245A}"/>
              </a:ext>
            </a:extLst>
          </p:cNvPr>
          <p:cNvSpPr txBox="1"/>
          <p:nvPr/>
        </p:nvSpPr>
        <p:spPr>
          <a:xfrm>
            <a:off x="7493876" y="1666038"/>
            <a:ext cx="4319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cap="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GESTION DE INMUEBLES</a:t>
            </a:r>
            <a:endParaRPr lang="es-ES" sz="5400" cap="all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lecha: curvada hacia la izquierda 6">
            <a:extLst>
              <a:ext uri="{FF2B5EF4-FFF2-40B4-BE49-F238E27FC236}">
                <a16:creationId xmlns:a16="http://schemas.microsoft.com/office/drawing/2014/main" id="{D210C4F3-72B1-479A-9FC4-6959FE6E2004}"/>
              </a:ext>
            </a:extLst>
          </p:cNvPr>
          <p:cNvSpPr/>
          <p:nvPr/>
        </p:nvSpPr>
        <p:spPr>
          <a:xfrm rot="2833137">
            <a:off x="8463983" y="3733929"/>
            <a:ext cx="1541417" cy="20484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3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3045-EE10-41DC-9E7E-513E27AF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134941"/>
            <a:ext cx="10058400" cy="1609344"/>
          </a:xfrm>
        </p:spPr>
        <p:txBody>
          <a:bodyPr/>
          <a:lstStyle/>
          <a:p>
            <a:r>
              <a:rPr lang="es-ES" dirty="0"/>
              <a:t>Diagrama de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3C1096-612F-415B-8B9E-70D33D63D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7" t="15732" r="11776" b="12683"/>
          <a:stretch/>
        </p:blipFill>
        <p:spPr>
          <a:xfrm>
            <a:off x="852133" y="1744285"/>
            <a:ext cx="10320963" cy="492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5FF7D8-CC9C-4437-9237-B0D3BBCA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CA38F5C-C5BC-40C0-8245-69D3663770E7}"/>
              </a:ext>
            </a:extLst>
          </p:cNvPr>
          <p:cNvSpPr/>
          <p:nvPr/>
        </p:nvSpPr>
        <p:spPr>
          <a:xfrm>
            <a:off x="5651863" y="1280160"/>
            <a:ext cx="1184366" cy="635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8746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Ejemplo: vistas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25" y="3300248"/>
            <a:ext cx="8201245" cy="2100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90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0624"/>
          <a:stretch/>
        </p:blipFill>
        <p:spPr>
          <a:xfrm>
            <a:off x="117566" y="147892"/>
            <a:ext cx="11952514" cy="65664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668" y="541237"/>
            <a:ext cx="3149755" cy="1601072"/>
          </a:xfrm>
        </p:spPr>
        <p:txBody>
          <a:bodyPr>
            <a:noAutofit/>
          </a:bodyPr>
          <a:lstStyle/>
          <a:p>
            <a:r>
              <a:rPr lang="es-ES" sz="6600" dirty="0" smtClean="0"/>
              <a:t>Gracias!!!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2949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5D24D-2FC0-4690-A7FB-0DCF4A1F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741137-52EB-4A8E-A86A-C888FA3B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41" y="2438401"/>
            <a:ext cx="8324669" cy="399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1247D0-55FD-44B6-93C6-47664E26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7" y="0"/>
            <a:ext cx="1859441" cy="713294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72E69235-FDA2-45CB-864F-DD0D6250C9D5}"/>
              </a:ext>
            </a:extLst>
          </p:cNvPr>
          <p:cNvSpPr/>
          <p:nvPr/>
        </p:nvSpPr>
        <p:spPr>
          <a:xfrm>
            <a:off x="5590903" y="1289304"/>
            <a:ext cx="1227908" cy="802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2926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3F9AF-C899-4557-9B0E-3BA39B99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7" y="441089"/>
            <a:ext cx="3754700" cy="1609344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DE372-E125-4E70-85A7-9D9A0640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58FC46-EEC1-4299-9727-1D683346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30" y="1776548"/>
            <a:ext cx="5894904" cy="4798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A3142CF-55B3-43F0-BC68-8660E7934E54}"/>
              </a:ext>
            </a:extLst>
          </p:cNvPr>
          <p:cNvSpPr/>
          <p:nvPr/>
        </p:nvSpPr>
        <p:spPr>
          <a:xfrm>
            <a:off x="5376237" y="839983"/>
            <a:ext cx="1163900" cy="805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961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2CAEC-43FB-44E9-8AAA-137A8DD7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casos de uso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075150-DE34-43B5-903B-9905B16B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12AEC8-455B-4DE4-A785-5B8396AA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82" y="1640806"/>
            <a:ext cx="6061006" cy="490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A8C875C2-A039-447A-91FD-E75B0F4EF76B}"/>
              </a:ext>
            </a:extLst>
          </p:cNvPr>
          <p:cNvSpPr/>
          <p:nvPr/>
        </p:nvSpPr>
        <p:spPr>
          <a:xfrm rot="19969950">
            <a:off x="2052332" y="2262093"/>
            <a:ext cx="1489165" cy="20465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26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E1D17-8A37-4B51-A18F-22089773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37" y="371421"/>
            <a:ext cx="10058400" cy="1609344"/>
          </a:xfrm>
        </p:spPr>
        <p:txBody>
          <a:bodyPr/>
          <a:lstStyle/>
          <a:p>
            <a:r>
              <a:rPr lang="es-ES" dirty="0"/>
              <a:t>Documentación de caso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35813E-0481-4282-87E6-CE748142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99" y="1438174"/>
            <a:ext cx="4220609" cy="5104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119658-74F5-48EC-A4AE-7DDBF3194CA3}"/>
              </a:ext>
            </a:extLst>
          </p:cNvPr>
          <p:cNvSpPr txBox="1"/>
          <p:nvPr/>
        </p:nvSpPr>
        <p:spPr>
          <a:xfrm>
            <a:off x="259080" y="3038631"/>
            <a:ext cx="4543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REGISTRO DE PROPIETARIOS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230F0A-82C4-4A92-A3FD-7EBF7D21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9A11C58-06E5-4025-AA21-5DAA7DD723B7}"/>
              </a:ext>
            </a:extLst>
          </p:cNvPr>
          <p:cNvSpPr/>
          <p:nvPr/>
        </p:nvSpPr>
        <p:spPr>
          <a:xfrm>
            <a:off x="5077097" y="3474720"/>
            <a:ext cx="809897" cy="65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316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3DE0D1-9C13-4BC2-B3C0-0159A2FE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349121A-9303-48EB-97F2-1E2469C8A555}"/>
              </a:ext>
            </a:extLst>
          </p:cNvPr>
          <p:cNvSpPr txBox="1"/>
          <p:nvPr/>
        </p:nvSpPr>
        <p:spPr>
          <a:xfrm>
            <a:off x="827315" y="2464750"/>
            <a:ext cx="2952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GESTIONAR EVENTOS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736EF8-F3C7-4C91-BCA9-FBF12EB2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65" y="355825"/>
            <a:ext cx="5048250" cy="597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44E3850-1E3B-4D02-A9C5-A6571329253D}"/>
              </a:ext>
            </a:extLst>
          </p:cNvPr>
          <p:cNvSpPr/>
          <p:nvPr/>
        </p:nvSpPr>
        <p:spPr>
          <a:xfrm>
            <a:off x="4294006" y="2867296"/>
            <a:ext cx="1645920" cy="949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037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B1DB73-5878-481E-98D6-E23E34C6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726772"/>
            <a:ext cx="5932307" cy="5853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63A9FC-D9CD-4A73-B183-8D330904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848395-B587-4DA0-95D1-BB39D6C893FA}"/>
              </a:ext>
            </a:extLst>
          </p:cNvPr>
          <p:cNvSpPr txBox="1"/>
          <p:nvPr/>
        </p:nvSpPr>
        <p:spPr>
          <a:xfrm>
            <a:off x="8290559" y="2394857"/>
            <a:ext cx="3178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GESTIONAR SERVICIOS</a:t>
            </a: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CF97547F-C234-4D16-85A4-8052D17095C7}"/>
              </a:ext>
            </a:extLst>
          </p:cNvPr>
          <p:cNvSpPr/>
          <p:nvPr/>
        </p:nvSpPr>
        <p:spPr>
          <a:xfrm>
            <a:off x="6544491" y="2605814"/>
            <a:ext cx="1306285" cy="1332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4071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8F3CF6-9BA8-46AF-8F23-D082183D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0E61FC-9304-458A-A7D6-71649054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" y="1088571"/>
            <a:ext cx="6039116" cy="4972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EF6A25-F27C-4F6F-8700-38766835245A}"/>
              </a:ext>
            </a:extLst>
          </p:cNvPr>
          <p:cNvSpPr txBox="1"/>
          <p:nvPr/>
        </p:nvSpPr>
        <p:spPr>
          <a:xfrm>
            <a:off x="7480663" y="1193074"/>
            <a:ext cx="3013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GESTION DE REPORTES</a:t>
            </a:r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D210C4F3-72B1-479A-9FC4-6959FE6E2004}"/>
              </a:ext>
            </a:extLst>
          </p:cNvPr>
          <p:cNvSpPr/>
          <p:nvPr/>
        </p:nvSpPr>
        <p:spPr>
          <a:xfrm rot="2833137">
            <a:off x="8106631" y="3282763"/>
            <a:ext cx="1541417" cy="20484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369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EF6A25-F27C-4F6F-8700-38766835245A}"/>
              </a:ext>
            </a:extLst>
          </p:cNvPr>
          <p:cNvSpPr txBox="1"/>
          <p:nvPr/>
        </p:nvSpPr>
        <p:spPr>
          <a:xfrm>
            <a:off x="7388773" y="1697570"/>
            <a:ext cx="4319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cap="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GESTION PAGO DE MANTENIMIENTO</a:t>
            </a:r>
            <a:endParaRPr lang="es-ES" sz="5400" cap="all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lecha: curvada hacia la izquierda 6">
            <a:extLst>
              <a:ext uri="{FF2B5EF4-FFF2-40B4-BE49-F238E27FC236}">
                <a16:creationId xmlns:a16="http://schemas.microsoft.com/office/drawing/2014/main" id="{D210C4F3-72B1-479A-9FC4-6959FE6E2004}"/>
              </a:ext>
            </a:extLst>
          </p:cNvPr>
          <p:cNvSpPr/>
          <p:nvPr/>
        </p:nvSpPr>
        <p:spPr>
          <a:xfrm rot="2833137">
            <a:off x="8432452" y="3773077"/>
            <a:ext cx="1541417" cy="20484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8F3CF6-9BA8-46AF-8F23-D082183D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280"/>
            <a:ext cx="1864444" cy="7107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4" y="1277041"/>
            <a:ext cx="6789335" cy="478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49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57</TotalTime>
  <Words>44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Letras en madera</vt:lpstr>
      <vt:lpstr>Sistema de condominio</vt:lpstr>
      <vt:lpstr>Actores</vt:lpstr>
      <vt:lpstr>Casos de uso</vt:lpstr>
      <vt:lpstr>Diagrama de casos de uso</vt:lpstr>
      <vt:lpstr>Documentación de caso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base de datos</vt:lpstr>
      <vt:lpstr>Ejemplo: vistas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condominio</dc:title>
  <dc:creator>JOSE QQUENAYA YUCRA</dc:creator>
  <cp:lastModifiedBy>Alumno</cp:lastModifiedBy>
  <cp:revision>9</cp:revision>
  <dcterms:created xsi:type="dcterms:W3CDTF">2017-09-07T09:42:22Z</dcterms:created>
  <dcterms:modified xsi:type="dcterms:W3CDTF">2017-09-07T22:55:14Z</dcterms:modified>
</cp:coreProperties>
</file>