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2" r:id="rId2"/>
    <p:sldId id="355" r:id="rId3"/>
  </p:sldIdLst>
  <p:sldSz cx="10799763" cy="1800066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77" autoAdjust="0"/>
  </p:normalViewPr>
  <p:slideViewPr>
    <p:cSldViewPr snapToGrid="0" snapToObjects="1">
      <p:cViewPr>
        <p:scale>
          <a:sx n="60" d="100"/>
          <a:sy n="60" d="100"/>
        </p:scale>
        <p:origin x="2154" y="-1698"/>
      </p:cViewPr>
      <p:guideLst>
        <p:guide orient="horz" pos="5670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19/12/2021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459038" y="696913"/>
            <a:ext cx="20923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2856046" y="16771317"/>
            <a:ext cx="5087676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9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6880478" y="493488"/>
            <a:ext cx="3330137" cy="154776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1594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59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1594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59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1594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59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594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08" y="581302"/>
            <a:ext cx="1145210" cy="33072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06" y="4893180"/>
            <a:ext cx="1142811" cy="28347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29" y="12768405"/>
            <a:ext cx="1204368" cy="26457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96" y="8641809"/>
            <a:ext cx="1084229" cy="321271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01021" y="12273108"/>
            <a:ext cx="4031186" cy="2905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85038" bIns="85038" rtlCol="0" anchor="ctr" anchorCtr="0">
            <a:normAutofit/>
          </a:bodyPr>
          <a:lstStyle/>
          <a:p>
            <a:pPr algn="ctr">
              <a:spcBef>
                <a:spcPts val="118"/>
              </a:spcBef>
              <a:spcAft>
                <a:spcPts val="118"/>
              </a:spcAft>
            </a:pPr>
            <a:r>
              <a:rPr lang="es-PE" sz="1417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18"/>
              </a:spcBef>
              <a:spcAft>
                <a:spcPts val="118"/>
              </a:spcAft>
            </a:pPr>
            <a:r>
              <a:rPr lang="es-PE" sz="1417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417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417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18"/>
              </a:spcBef>
              <a:spcAft>
                <a:spcPts val="118"/>
              </a:spcAft>
            </a:pPr>
            <a:r>
              <a:rPr lang="es-PE" sz="1417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1" y="595863"/>
            <a:ext cx="1594785" cy="472556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273865" y="5837684"/>
            <a:ext cx="2225358" cy="33765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sz="1594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sz="1594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1" y="1003878"/>
            <a:ext cx="1770292" cy="52456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89" y="8232303"/>
            <a:ext cx="2822915" cy="38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4252" y="3954857"/>
            <a:ext cx="9791257" cy="6266897"/>
          </a:xfrm>
        </p:spPr>
        <p:txBody>
          <a:bodyPr anchor="ctr" anchorCtr="0">
            <a:normAutofit/>
          </a:bodyPr>
          <a:lstStyle>
            <a:lvl1pPr algn="ctr">
              <a:defRPr sz="4783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9971" y="11256413"/>
            <a:ext cx="8099822" cy="4480246"/>
          </a:xfrm>
        </p:spPr>
        <p:txBody>
          <a:bodyPr/>
          <a:lstStyle>
            <a:lvl1pPr marL="0" indent="0" algn="ctr">
              <a:spcBef>
                <a:spcPts val="266"/>
              </a:spcBef>
              <a:spcAft>
                <a:spcPts val="266"/>
              </a:spcAft>
              <a:buNone/>
              <a:defRPr sz="212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04958" indent="0" algn="ctr">
              <a:buNone/>
              <a:defRPr sz="1772"/>
            </a:lvl2pPr>
            <a:lvl3pPr marL="809914" indent="0" algn="ctr">
              <a:buNone/>
              <a:defRPr sz="1594"/>
            </a:lvl3pPr>
            <a:lvl4pPr marL="1214872" indent="0" algn="ctr">
              <a:buNone/>
              <a:defRPr sz="1417"/>
            </a:lvl4pPr>
            <a:lvl5pPr marL="1619829" indent="0" algn="ctr">
              <a:buNone/>
              <a:defRPr sz="1417"/>
            </a:lvl5pPr>
            <a:lvl6pPr marL="2024786" indent="0" algn="ctr">
              <a:buNone/>
              <a:defRPr sz="1417"/>
            </a:lvl6pPr>
            <a:lvl7pPr marL="2429743" indent="0" algn="ctr">
              <a:buNone/>
              <a:defRPr sz="1417"/>
            </a:lvl7pPr>
            <a:lvl8pPr marL="2834701" indent="0" algn="ctr">
              <a:buNone/>
              <a:defRPr sz="1417"/>
            </a:lvl8pPr>
            <a:lvl9pPr marL="3239658" indent="0" algn="ctr">
              <a:buNone/>
              <a:defRPr sz="1417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045535" y="174562"/>
            <a:ext cx="7637884" cy="339363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189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189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189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1" y="72000"/>
            <a:ext cx="1179895" cy="349619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2856046" y="16771317"/>
            <a:ext cx="5087676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9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4152" y="4"/>
            <a:ext cx="4705611" cy="3114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594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2856046" y="16771317"/>
            <a:ext cx="5087676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9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06" y="3938121"/>
            <a:ext cx="3628552" cy="92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640" y="2345881"/>
            <a:ext cx="5955751" cy="6336792"/>
          </a:xfrm>
        </p:spPr>
        <p:txBody>
          <a:bodyPr>
            <a:normAutofit/>
          </a:bodyPr>
          <a:lstStyle>
            <a:lvl1pPr algn="ctr">
              <a:defRPr sz="4783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2640" y="10629232"/>
            <a:ext cx="5955751" cy="4070405"/>
          </a:xfrm>
        </p:spPr>
        <p:txBody>
          <a:bodyPr>
            <a:normAutofit/>
          </a:bodyPr>
          <a:lstStyle>
            <a:lvl1pPr marL="0" indent="0" algn="ctr">
              <a:buNone/>
              <a:defRPr sz="2835" b="1">
                <a:solidFill>
                  <a:schemeClr val="tx1"/>
                </a:solidFill>
              </a:defRPr>
            </a:lvl1pPr>
            <a:lvl2pPr marL="404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9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4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9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9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21472" y="16771317"/>
            <a:ext cx="3734652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59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6677367"/>
            <a:ext cx="1406832" cy="12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457" y="2014124"/>
            <a:ext cx="5879519" cy="4056690"/>
          </a:xfrm>
        </p:spPr>
        <p:txBody>
          <a:bodyPr anchor="ctr" anchorCtr="0">
            <a:normAutofit/>
          </a:bodyPr>
          <a:lstStyle>
            <a:lvl1pPr algn="ctr">
              <a:defRPr sz="3543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456" y="6776724"/>
            <a:ext cx="5879519" cy="72849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8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4958" indent="0" algn="ctr">
              <a:buNone/>
              <a:defRPr sz="1772"/>
            </a:lvl2pPr>
            <a:lvl3pPr marL="809914" indent="0" algn="ctr">
              <a:buNone/>
              <a:defRPr sz="1594"/>
            </a:lvl3pPr>
            <a:lvl4pPr marL="1214872" indent="0" algn="ctr">
              <a:buNone/>
              <a:defRPr sz="1417"/>
            </a:lvl4pPr>
            <a:lvl5pPr marL="1619829" indent="0" algn="ctr">
              <a:buNone/>
              <a:defRPr sz="1417"/>
            </a:lvl5pPr>
            <a:lvl6pPr marL="2024786" indent="0" algn="ctr">
              <a:buNone/>
              <a:defRPr sz="1417"/>
            </a:lvl6pPr>
            <a:lvl7pPr marL="2429743" indent="0" algn="ctr">
              <a:buNone/>
              <a:defRPr sz="1417"/>
            </a:lvl7pPr>
            <a:lvl8pPr marL="2834701" indent="0" algn="ctr">
              <a:buNone/>
              <a:defRPr sz="1417"/>
            </a:lvl8pPr>
            <a:lvl9pPr marL="3239658" indent="0" algn="ctr">
              <a:buNone/>
              <a:defRPr sz="1417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49" y="6894372"/>
            <a:ext cx="2885783" cy="855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21472" y="16771317"/>
            <a:ext cx="3734652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59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8365" y="16677367"/>
            <a:ext cx="1406832" cy="12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74648" y="4025806"/>
            <a:ext cx="5187864" cy="11563121"/>
          </a:xfrm>
        </p:spPr>
        <p:txBody>
          <a:bodyPr anchor="t" anchorCtr="0">
            <a:normAutofit/>
          </a:bodyPr>
          <a:lstStyle>
            <a:lvl1pPr marL="404947" indent="-404947" algn="l">
              <a:buFont typeface="Wingdings" panose="05000000000000000000" pitchFamily="2" charset="2"/>
              <a:buChar char="§"/>
              <a:defRPr sz="259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39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9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9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9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39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79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1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807347" y="1188151"/>
            <a:ext cx="9865446" cy="1512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26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4974647" y="1742986"/>
            <a:ext cx="5102817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3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1252" y="33336"/>
            <a:ext cx="2678379" cy="4212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126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21472" y="16771317"/>
            <a:ext cx="3734652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59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6677367"/>
            <a:ext cx="1406832" cy="12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988" y="2771530"/>
            <a:ext cx="9719788" cy="13229059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1" y="2558669"/>
            <a:ext cx="1077850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21472" y="16771317"/>
            <a:ext cx="3734652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59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6677367"/>
            <a:ext cx="1406832" cy="12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1" y="2580489"/>
            <a:ext cx="1077850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21472" y="16771317"/>
            <a:ext cx="3734652" cy="33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594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6677367"/>
            <a:ext cx="1406832" cy="12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67137" y="17019053"/>
            <a:ext cx="49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897" y="16668663"/>
            <a:ext cx="4153729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2" y="16271325"/>
            <a:ext cx="10799765" cy="842664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2" y="16550610"/>
            <a:ext cx="10799765" cy="1450053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9988" y="269049"/>
            <a:ext cx="9719788" cy="20788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988" y="2672267"/>
            <a:ext cx="9719788" cy="1307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04958" rtl="0" eaLnBrk="1" latinLnBrk="0" hangingPunct="1">
        <a:spcBef>
          <a:spcPct val="0"/>
        </a:spcBef>
        <a:buNone/>
        <a:defRPr sz="3189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3718" indent="-303718" algn="l" defTabSz="404958" rtl="0" eaLnBrk="1" latinLnBrk="0" hangingPunct="1">
        <a:lnSpc>
          <a:spcPct val="120000"/>
        </a:lnSpc>
        <a:spcBef>
          <a:spcPts val="531"/>
        </a:spcBef>
        <a:spcAft>
          <a:spcPts val="531"/>
        </a:spcAft>
        <a:buFont typeface="Arial"/>
        <a:buChar char="•"/>
        <a:defRPr sz="2835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8056" indent="-253099" algn="l" defTabSz="404958" rtl="0" eaLnBrk="1" latinLnBrk="0" hangingPunct="1">
        <a:lnSpc>
          <a:spcPct val="120000"/>
        </a:lnSpc>
        <a:spcBef>
          <a:spcPts val="531"/>
        </a:spcBef>
        <a:spcAft>
          <a:spcPts val="531"/>
        </a:spcAft>
        <a:buFont typeface="Arial"/>
        <a:buChar char="–"/>
        <a:defRPr sz="24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12393" indent="-202479" algn="l" defTabSz="404958" rtl="0" eaLnBrk="1" latinLnBrk="0" hangingPunct="1">
        <a:lnSpc>
          <a:spcPct val="120000"/>
        </a:lnSpc>
        <a:spcBef>
          <a:spcPts val="531"/>
        </a:spcBef>
        <a:spcAft>
          <a:spcPts val="531"/>
        </a:spcAft>
        <a:buFont typeface="Arial"/>
        <a:buChar char="•"/>
        <a:defRPr sz="212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417351" indent="-202479" algn="l" defTabSz="404958" rtl="0" eaLnBrk="1" latinLnBrk="0" hangingPunct="1">
        <a:lnSpc>
          <a:spcPct val="120000"/>
        </a:lnSpc>
        <a:spcBef>
          <a:spcPts val="531"/>
        </a:spcBef>
        <a:spcAft>
          <a:spcPts val="531"/>
        </a:spcAft>
        <a:buFont typeface="Arial"/>
        <a:buChar char="–"/>
        <a:defRPr sz="177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2308" indent="-202479" algn="l" defTabSz="404958" rtl="0" eaLnBrk="1" latinLnBrk="0" hangingPunct="1">
        <a:lnSpc>
          <a:spcPct val="120000"/>
        </a:lnSpc>
        <a:spcBef>
          <a:spcPts val="531"/>
        </a:spcBef>
        <a:spcAft>
          <a:spcPts val="531"/>
        </a:spcAft>
        <a:buFont typeface="Arial"/>
        <a:buChar char="»"/>
        <a:defRPr sz="177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27265" indent="-202479" algn="l" defTabSz="404958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32223" indent="-202479" algn="l" defTabSz="404958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037180" indent="-202479" algn="l" defTabSz="404958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442137" indent="-202479" algn="l" defTabSz="404958" rtl="0" eaLnBrk="1" latinLnBrk="0" hangingPunct="1">
        <a:spcBef>
          <a:spcPct val="20000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04958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58" algn="l" defTabSz="404958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14" algn="l" defTabSz="404958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872" algn="l" defTabSz="404958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829" algn="l" defTabSz="404958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786" algn="l" defTabSz="404958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743" algn="l" defTabSz="404958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701" algn="l" defTabSz="404958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658" algn="l" defTabSz="404958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7" y="4862200"/>
            <a:ext cx="2700000" cy="26314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7" y="7870210"/>
            <a:ext cx="2700000" cy="2260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7" y="13583633"/>
            <a:ext cx="2700000" cy="20017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7" y="10507042"/>
            <a:ext cx="2700000" cy="270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6" y="586127"/>
            <a:ext cx="3665382" cy="366538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57" y="2856362"/>
            <a:ext cx="2822915" cy="128383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4880343" y="671148"/>
            <a:ext cx="54326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4000" dirty="0">
                <a:solidFill>
                  <a:srgbClr val="FF0000"/>
                </a:solidFill>
                <a:latin typeface="Fjalla One" panose="02000506040000020004" pitchFamily="2" charset="0"/>
              </a:rPr>
              <a:t>CUPÓN NVIDEÑO</a:t>
            </a:r>
          </a:p>
          <a:p>
            <a:pPr algn="r"/>
            <a:r>
              <a:rPr lang="es-PE" sz="9600" spc="133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DIC2021A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A63549-6756-477A-B7B3-D1410ED7E945}"/>
              </a:ext>
            </a:extLst>
          </p:cNvPr>
          <p:cNvSpPr txBox="1"/>
          <p:nvPr/>
        </p:nvSpPr>
        <p:spPr>
          <a:xfrm>
            <a:off x="4411578" y="4865619"/>
            <a:ext cx="5775159" cy="2628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92473-8CBD-4578-9D1C-BD3988B44A6B}"/>
              </a:ext>
            </a:extLst>
          </p:cNvPr>
          <p:cNvSpPr txBox="1"/>
          <p:nvPr/>
        </p:nvSpPr>
        <p:spPr>
          <a:xfrm>
            <a:off x="4411577" y="7776330"/>
            <a:ext cx="5775159" cy="2448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05024C-EDB4-45FC-9C82-BDC3C428B3F3}"/>
              </a:ext>
            </a:extLst>
          </p:cNvPr>
          <p:cNvSpPr txBox="1"/>
          <p:nvPr/>
        </p:nvSpPr>
        <p:spPr>
          <a:xfrm>
            <a:off x="4411577" y="10507042"/>
            <a:ext cx="5775159" cy="270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E93A248-99FA-4881-8390-C6D442CE949E}"/>
              </a:ext>
            </a:extLst>
          </p:cNvPr>
          <p:cNvSpPr txBox="1"/>
          <p:nvPr/>
        </p:nvSpPr>
        <p:spPr>
          <a:xfrm>
            <a:off x="4411577" y="13583633"/>
            <a:ext cx="5775159" cy="2016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4" y="4862200"/>
            <a:ext cx="2700000" cy="26314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7" y="7876052"/>
            <a:ext cx="2700000" cy="2260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7" y="13749152"/>
            <a:ext cx="2700000" cy="20017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7" y="10718428"/>
            <a:ext cx="2520000" cy="252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6" y="586127"/>
            <a:ext cx="3665382" cy="366538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57" y="2856362"/>
            <a:ext cx="2822915" cy="128383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6282924" y="5041576"/>
            <a:ext cx="3330137" cy="2874727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1594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59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59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1594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4880343" y="671148"/>
            <a:ext cx="54326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4000" dirty="0">
                <a:solidFill>
                  <a:srgbClr val="FF0000"/>
                </a:solidFill>
                <a:latin typeface="Fjalla One" panose="02000506040000020004" pitchFamily="2" charset="0"/>
              </a:rPr>
              <a:t>CUPÓN NVIDEÑO</a:t>
            </a:r>
          </a:p>
          <a:p>
            <a:pPr algn="r"/>
            <a:r>
              <a:rPr lang="es-PE" sz="9600" spc="133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DIC2021A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FCB846-4BE9-4B30-9AFD-BBD8A0F9FFF9}"/>
              </a:ext>
            </a:extLst>
          </p:cNvPr>
          <p:cNvSpPr txBox="1"/>
          <p:nvPr/>
        </p:nvSpPr>
        <p:spPr>
          <a:xfrm>
            <a:off x="5585198" y="11978428"/>
            <a:ext cx="3330137" cy="2874727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1594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59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59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594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2560E1-1139-499B-BCDE-E7EE6BBCA85F}"/>
              </a:ext>
            </a:extLst>
          </p:cNvPr>
          <p:cNvSpPr txBox="1"/>
          <p:nvPr/>
        </p:nvSpPr>
        <p:spPr>
          <a:xfrm>
            <a:off x="5824988" y="8836720"/>
            <a:ext cx="3330137" cy="287472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1772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594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</p:spTree>
    <p:extLst>
      <p:ext uri="{BB962C8B-B14F-4D97-AF65-F5344CB8AC3E}">
        <p14:creationId xmlns:p14="http://schemas.microsoft.com/office/powerpoint/2010/main" val="3560817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4964</TotalTime>
  <Words>152</Words>
  <Application>Microsoft Office PowerPoint</Application>
  <PresentationFormat>Personalizado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240</cp:revision>
  <cp:lastPrinted>2017-03-21T23:48:34Z</cp:lastPrinted>
  <dcterms:created xsi:type="dcterms:W3CDTF">2015-04-28T20:50:01Z</dcterms:created>
  <dcterms:modified xsi:type="dcterms:W3CDTF">2021-12-19T12:25:44Z</dcterms:modified>
  <cp:category>databases</cp:category>
</cp:coreProperties>
</file>