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99" d="100"/>
          <a:sy n="99" d="100"/>
        </p:scale>
        <p:origin x="11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22/11/2021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074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737317" y="460036"/>
            <a:ext cx="54537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jalla One" panose="02000506040000020004" pitchFamily="2" charset="0"/>
              </a:rPr>
              <a:t>CUPON VIGENTE</a:t>
            </a:r>
          </a:p>
          <a:p>
            <a:pPr algn="ctr"/>
            <a:r>
              <a:rPr lang="es-PE" sz="9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NOV2021B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4940</TotalTime>
  <Words>240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236</cp:revision>
  <cp:lastPrinted>2017-03-21T23:48:34Z</cp:lastPrinted>
  <dcterms:created xsi:type="dcterms:W3CDTF">2015-04-28T20:50:01Z</dcterms:created>
  <dcterms:modified xsi:type="dcterms:W3CDTF">2021-11-23T04:58:02Z</dcterms:modified>
  <cp:category>databases</cp:category>
</cp:coreProperties>
</file>