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6" r:id="rId3"/>
    <p:sldId id="355" r:id="rId4"/>
    <p:sldId id="350" r:id="rId5"/>
    <p:sldId id="354" r:id="rId6"/>
    <p:sldId id="353" r:id="rId7"/>
    <p:sldId id="351" r:id="rId8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92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2/12/2023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02/12/2023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516408"/>
            <a:ext cx="4687710" cy="14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20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0276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496" y="735864"/>
            <a:ext cx="2216406" cy="123344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32699" y="398480"/>
            <a:ext cx="77233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Fjalla One" panose="02000506040000020004" pitchFamily="2" charset="0"/>
              </a:rPr>
              <a:t>CUPÓN DICIEMBRE 2023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DICIEMBRE2023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03.dic.2023 GMT-8 por 5 días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81A38-57FA-8EEF-6BFD-FD41AE438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829" y="326586"/>
            <a:ext cx="2009621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DA7152-25A4-4A7E-087C-3B4EA092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363" y="398480"/>
            <a:ext cx="193910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Gustavo Coronel, aprovecha el cupón </a:t>
            </a:r>
            <a:r>
              <a:rPr lang="es-PE" sz="4000" dirty="0">
                <a:solidFill>
                  <a:srgbClr val="832BDB"/>
                </a:solidFill>
                <a:latin typeface="Lato Black" panose="020F0A02020204030203" pitchFamily="34" charset="0"/>
              </a:rPr>
              <a:t>ENERO2023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5019</TotalTime>
  <Words>444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Eric Gustavo Coronel Castillo</cp:lastModifiedBy>
  <cp:revision>252</cp:revision>
  <cp:lastPrinted>2017-03-21T23:48:34Z</cp:lastPrinted>
  <dcterms:created xsi:type="dcterms:W3CDTF">2015-04-28T20:50:01Z</dcterms:created>
  <dcterms:modified xsi:type="dcterms:W3CDTF">2023-12-03T04:49:52Z</dcterms:modified>
  <cp:category>databases</cp:category>
</cp:coreProperties>
</file>