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14/10/2021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14/10/2021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89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868328" y="690869"/>
            <a:ext cx="4676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8000" spc="150" dirty="0">
                <a:solidFill>
                  <a:srgbClr val="832BDB"/>
                </a:solidFill>
                <a:latin typeface="Fjalla One" panose="02000506040000020004" pitchFamily="2" charset="0"/>
              </a:rPr>
              <a:t>OCT20211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4933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Arial Nova</vt:lpstr>
      <vt:lpstr>Calibri</vt:lpstr>
      <vt:lpstr>Corbel</vt:lpstr>
      <vt:lpstr>Fjalla One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233</cp:revision>
  <cp:lastPrinted>2017-03-21T23:48:34Z</cp:lastPrinted>
  <dcterms:created xsi:type="dcterms:W3CDTF">2015-04-28T20:50:01Z</dcterms:created>
  <dcterms:modified xsi:type="dcterms:W3CDTF">2021-10-15T01:41:30Z</dcterms:modified>
  <cp:category>databases</cp:category>
</cp:coreProperties>
</file>