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52" r:id="rId2"/>
    <p:sldId id="356" r:id="rId3"/>
    <p:sldId id="355" r:id="rId4"/>
    <p:sldId id="350" r:id="rId5"/>
    <p:sldId id="354" r:id="rId6"/>
    <p:sldId id="353" r:id="rId7"/>
    <p:sldId id="351" r:id="rId8"/>
  </p:sldIdLst>
  <p:sldSz cx="12192000" cy="6858000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BDB"/>
    <a:srgbClr val="0099CC"/>
    <a:srgbClr val="CDFFE6"/>
    <a:srgbClr val="ABFFD5"/>
    <a:srgbClr val="1F3A93"/>
    <a:srgbClr val="06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77" autoAdjust="0"/>
  </p:normalViewPr>
  <p:slideViewPr>
    <p:cSldViewPr snapToGrid="0" snapToObjects="1">
      <p:cViewPr varScale="1">
        <p:scale>
          <a:sx n="104" d="100"/>
          <a:sy n="104" d="100"/>
        </p:scale>
        <p:origin x="98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0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2B3D31-0F96-4966-A431-66F6EDEF5F72}" type="datetimeFigureOut">
              <a:rPr lang="es-PE" smtClean="0"/>
              <a:t>16/04/2025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91EE1F-D6F5-4B95-930F-3B53216528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587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E43016-2B50-BC4A-8493-4E9F6F3489B7}" type="datetimeFigureOut">
              <a:rPr lang="es-ES" smtClean="0"/>
              <a:t>16/04/2025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A7460D-D693-8347-8360-2D378A59F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920C18-D308-42B3-9EC6-CCFDE08CAA1B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463EF-CA45-4246-9C4F-B27074E48EBF}"/>
              </a:ext>
            </a:extLst>
          </p:cNvPr>
          <p:cNvSpPr txBox="1"/>
          <p:nvPr userDrawn="1"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64DF98-2311-4384-A153-7B34D45E0D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5C2F52-1A4D-4A2B-9C77-AFAEB8D89B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AB1A3E-89F7-48DB-948D-AF72CC46C5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C938BF-F19D-42EE-9BBF-FAD2EE2F1A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32E3A35-4A4B-47A6-9785-F8BEBBC74A3E}"/>
              </a:ext>
            </a:extLst>
          </p:cNvPr>
          <p:cNvSpPr txBox="1"/>
          <p:nvPr userDrawn="1"/>
        </p:nvSpPr>
        <p:spPr>
          <a:xfrm>
            <a:off x="565608" y="4516408"/>
            <a:ext cx="4687710" cy="14540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20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20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20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20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20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20161C4-760B-4773-9238-725F8BD743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9" y="227014"/>
            <a:ext cx="1800375" cy="18003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26E0933-2C99-4287-BC80-0EDC1E8ECD7F}"/>
              </a:ext>
            </a:extLst>
          </p:cNvPr>
          <p:cNvSpPr txBox="1"/>
          <p:nvPr userDrawn="1"/>
        </p:nvSpPr>
        <p:spPr>
          <a:xfrm>
            <a:off x="309167" y="2103731"/>
            <a:ext cx="251223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b="1" dirty="0">
                <a:latin typeface="Arial Nova" panose="020B0504020202020204" pitchFamily="34" charset="0"/>
                <a:cs typeface="Arial" panose="020B0604020202020204" pitchFamily="34" charset="0"/>
              </a:rPr>
              <a:t>Gustavo Coronel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 Nova" panose="020B0504020202020204" pitchFamily="34" charset="0"/>
              <a:ea typeface="Dotum" panose="020B0600000101010101" pitchFamily="34" charset="-127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28E9C0D-273C-4ECB-B61C-B392A853AE3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83" y="382462"/>
            <a:ext cx="1998507" cy="199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9B92283-4289-4BA5-8E1F-60DBCF8A1B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91" y="3027692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257" y="1506745"/>
            <a:ext cx="11053483" cy="2387600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8535"/>
            <a:ext cx="9144000" cy="1706911"/>
          </a:xfrm>
        </p:spPr>
        <p:txBody>
          <a:bodyPr/>
          <a:lstStyle>
            <a:lvl1pPr marL="0" indent="0" algn="ctr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3438145" y="66504"/>
            <a:ext cx="8622512" cy="12929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DE</a:t>
            </a:r>
            <a:b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SQL SERVER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BF9AF0-457A-4593-A7D8-C7FF6325B6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21" y="27431"/>
            <a:ext cx="1332000" cy="1332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C3C607C-C800-4A33-B176-06CE758283FC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</p:spTree>
    <p:extLst>
      <p:ext uri="{BB962C8B-B14F-4D97-AF65-F5344CB8AC3E}">
        <p14:creationId xmlns:p14="http://schemas.microsoft.com/office/powerpoint/2010/main" val="3368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879771" y="0"/>
            <a:ext cx="5312229" cy="1186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9" y="1500369"/>
            <a:ext cx="409632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989" y="893747"/>
            <a:ext cx="6723529" cy="2414229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989" y="4049587"/>
            <a:ext cx="6723529" cy="1550767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E7C0EC-1F85-4C78-8C86-507B5F25DFE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3A264D-326A-476A-9985-6243C8A63C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761" y="767353"/>
            <a:ext cx="6637469" cy="1545542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rgbClr val="003399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0760" y="2581835"/>
            <a:ext cx="6637469" cy="277547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pic>
        <p:nvPicPr>
          <p:cNvPr id="2050" name="Picture 2" descr="objetivo, meta, estrategia, Por bizvector, shutterstock_750083629 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07" y="2626659"/>
            <a:ext cx="3257800" cy="3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6BA2F6-8B16-4FE3-9A4F-467AEED3F55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1BE374-443A-48A2-9F69-2862FE6272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615947" y="1533774"/>
            <a:ext cx="5856651" cy="4405387"/>
          </a:xfrm>
        </p:spPr>
        <p:txBody>
          <a:bodyPr anchor="t" anchorCtr="0">
            <a:normAutofit/>
          </a:bodyPr>
          <a:lstStyle>
            <a:lvl1pPr marL="457189" indent="-457189" algn="l">
              <a:buFont typeface="Wingdings" panose="05000000000000000000" pitchFamily="2" charset="2"/>
              <a:buChar char="§"/>
              <a:defRPr sz="29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10" name="9 Rectángulo"/>
          <p:cNvSpPr/>
          <p:nvPr userDrawn="1"/>
        </p:nvSpPr>
        <p:spPr>
          <a:xfrm>
            <a:off x="911424" y="452669"/>
            <a:ext cx="11137237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dirty="0"/>
          </a:p>
        </p:txBody>
      </p:sp>
      <p:sp>
        <p:nvSpPr>
          <p:cNvPr id="4" name="3 CuadroTexto"/>
          <p:cNvSpPr txBox="1"/>
          <p:nvPr userDrawn="1"/>
        </p:nvSpPr>
        <p:spPr>
          <a:xfrm>
            <a:off x="5615947" y="664053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</a:t>
            </a:r>
          </a:p>
        </p:txBody>
      </p:sp>
      <p:sp>
        <p:nvSpPr>
          <p:cNvPr id="5" name="4 Rectángulo"/>
          <p:cNvSpPr/>
          <p:nvPr userDrawn="1"/>
        </p:nvSpPr>
        <p:spPr>
          <a:xfrm>
            <a:off x="12700" y="12700"/>
            <a:ext cx="3023659" cy="1604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29E070-602B-414C-BE5F-581A7EA96E3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9993AA-0C1F-4243-8F0F-F3C831344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055914"/>
            <a:ext cx="10972800" cy="504008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0" y="974817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2FA36C2-5CA1-4D8B-B512-1A1F22A46B4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C5AE1A-58C7-4070-ADC2-010478938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0" y="983130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02A534C-9169-4AA7-81B1-F54EEA03F068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67CFDC-4023-49DB-BC56-8A36F4363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6954F3-547B-4536-A2B1-75D87ACA664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gcoronelc.github.io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2442CB-BAA2-4746-9652-E5953F8312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-1" y="6199146"/>
            <a:ext cx="12192001" cy="32104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6"/>
          <p:cNvSpPr/>
          <p:nvPr userDrawn="1"/>
        </p:nvSpPr>
        <p:spPr>
          <a:xfrm>
            <a:off x="-1" y="6305550"/>
            <a:ext cx="12192001" cy="552450"/>
          </a:xfrm>
          <a:prstGeom prst="rect">
            <a:avLst/>
          </a:prstGeom>
          <a:solidFill>
            <a:srgbClr val="1F3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102504"/>
            <a:ext cx="10972800" cy="792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18096"/>
            <a:ext cx="10972800" cy="497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59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57" r:id="rId3"/>
    <p:sldLayoutId id="2147483658" r:id="rId4"/>
    <p:sldLayoutId id="2147483662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96648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04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18" y="2912279"/>
            <a:ext cx="1224000" cy="1224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496" y="735864"/>
            <a:ext cx="2216406" cy="123344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3832699" y="398480"/>
            <a:ext cx="772338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CUPÓN ABRIL 2025</a:t>
            </a:r>
          </a:p>
          <a:p>
            <a:pPr algn="ctr"/>
            <a:r>
              <a:rPr lang="es-PE" sz="7000" spc="150" dirty="0">
                <a:solidFill>
                  <a:srgbClr val="832BDB"/>
                </a:solidFill>
                <a:latin typeface="Impact" panose="020B0806030902050204" pitchFamily="34" charset="0"/>
                <a:ea typeface="Roboto Black" panose="02000000000000000000" pitchFamily="2" charset="0"/>
              </a:rPr>
              <a:t>ABRIL2025</a:t>
            </a:r>
          </a:p>
          <a:p>
            <a:pPr algn="ctr"/>
            <a:r>
              <a:rPr lang="es-PE" sz="1600" spc="15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Desde el 16.abr.2025 13:00 GMT-7 por 4 días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581A38-57FA-8EEF-6BFD-FD41AE4383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5829" y="326586"/>
            <a:ext cx="2009621" cy="20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8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96648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04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18" y="2912279"/>
            <a:ext cx="1224000" cy="1224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10" y="627918"/>
            <a:ext cx="3186827" cy="144934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2514201" y="398480"/>
            <a:ext cx="582240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>
                <a:solidFill>
                  <a:srgbClr val="FF0000"/>
                </a:solidFill>
                <a:latin typeface="Fjalla One" panose="02000506040000020004" pitchFamily="2" charset="0"/>
              </a:rPr>
              <a:t>CUPÓN NAVIDAD 2022</a:t>
            </a:r>
          </a:p>
          <a:p>
            <a:pPr algn="ctr"/>
            <a:r>
              <a:rPr lang="es-PE" sz="7000" spc="150" dirty="0">
                <a:solidFill>
                  <a:srgbClr val="832BDB"/>
                </a:solidFill>
                <a:latin typeface="Impact" panose="020B0806030902050204" pitchFamily="34" charset="0"/>
                <a:ea typeface="Roboto Black" panose="02000000000000000000" pitchFamily="2" charset="0"/>
              </a:rPr>
              <a:t>NAVIDAD-2022</a:t>
            </a:r>
          </a:p>
          <a:p>
            <a:pPr algn="ctr"/>
            <a:r>
              <a:rPr lang="es-PE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Desde el 22.dic.2022 12:00 Horas por 5 días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ADA7152-25A4-4A7E-087C-3B4EA0920D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363" y="398480"/>
            <a:ext cx="1939108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6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96648" y="3168117"/>
            <a:ext cx="3759437" cy="2916655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3168117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04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18" y="3204117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594140"/>
            <a:ext cx="1998507" cy="199850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3168117"/>
            <a:ext cx="3759437" cy="2916655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2607013" y="398480"/>
            <a:ext cx="8949071" cy="2389829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 lnSpcReduction="20000"/>
          </a:bodyPr>
          <a:lstStyle/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PE" sz="3400" b="1" dirty="0">
                <a:solidFill>
                  <a:srgbClr val="7030A0"/>
                </a:solidFill>
                <a:latin typeface="Cooper Black" panose="0208090404030B020404" pitchFamily="18" charset="0"/>
              </a:rPr>
              <a:t>CLARA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-MENTE debes aprender Java y Base de Datos ORACLE en </a:t>
            </a:r>
            <a:r>
              <a:rPr lang="es-PE" sz="3400" b="1" dirty="0">
                <a:solidFill>
                  <a:srgbClr val="832BDB"/>
                </a:solidFill>
                <a:latin typeface="Montserrat Medium" panose="00000600000000000000" pitchFamily="2" charset="0"/>
              </a:rPr>
              <a:t>UDEMY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 con Gustavo Coronel, aprovecha el cupón </a:t>
            </a:r>
            <a:r>
              <a:rPr lang="es-PE" sz="4000" dirty="0">
                <a:solidFill>
                  <a:srgbClr val="832BDB"/>
                </a:solidFill>
                <a:latin typeface="Lato Black" panose="020F0A02020204030203" pitchFamily="34" charset="0"/>
              </a:rPr>
              <a:t>ENERO2023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 para que tu bolsillo no se </a:t>
            </a:r>
            <a:r>
              <a:rPr lang="es-PE" sz="3400" dirty="0">
                <a:solidFill>
                  <a:srgbClr val="7030A0"/>
                </a:solidFill>
                <a:latin typeface="Cooper Black" panose="0208090404030B020404" pitchFamily="18" charset="0"/>
              </a:rPr>
              <a:t>PIQUE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.</a:t>
            </a:r>
            <a:endParaRPr lang="es-PE" sz="3400" spc="150" dirty="0">
              <a:solidFill>
                <a:srgbClr val="832BDB"/>
              </a:solidFill>
              <a:latin typeface="Impact" panose="020B0806030902050204" pitchFamily="34" charset="0"/>
              <a:ea typeface="Roboto Black" panose="02000000000000000000" pitchFamily="2" charset="0"/>
            </a:endParaRPr>
          </a:p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PE" sz="2600" spc="15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Desde el 13.ene.2023 15:00 PST (GMT -8) por 5 días</a:t>
            </a:r>
          </a:p>
        </p:txBody>
      </p:sp>
    </p:spTree>
    <p:extLst>
      <p:ext uri="{BB962C8B-B14F-4D97-AF65-F5344CB8AC3E}">
        <p14:creationId xmlns:p14="http://schemas.microsoft.com/office/powerpoint/2010/main" val="352283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37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55" y="298917"/>
            <a:ext cx="2232000" cy="2232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0" y="424917"/>
            <a:ext cx="4353645" cy="198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</p:spTree>
    <p:extLst>
      <p:ext uri="{BB962C8B-B14F-4D97-AF65-F5344CB8AC3E}">
        <p14:creationId xmlns:p14="http://schemas.microsoft.com/office/powerpoint/2010/main" val="359135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136400C-01C3-410B-A5C9-64C3A07046A0}"/>
              </a:ext>
            </a:extLst>
          </p:cNvPr>
          <p:cNvSpPr txBox="1"/>
          <p:nvPr/>
        </p:nvSpPr>
        <p:spPr>
          <a:xfrm>
            <a:off x="711856" y="2766398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7" y="221468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0" y="414893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16718-AFD4-4C6A-9CA1-D40582D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Datos</a:t>
            </a: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9AA53A-E900-402D-965B-0BF4EB6779B2}"/>
              </a:ext>
            </a:extLst>
          </p:cNvPr>
          <p:cNvSpPr/>
          <p:nvPr/>
        </p:nvSpPr>
        <p:spPr>
          <a:xfrm>
            <a:off x="837397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Requerimiento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de Información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4199D7-2584-4C0A-ADAE-1A215170859D}"/>
              </a:ext>
            </a:extLst>
          </p:cNvPr>
          <p:cNvSpPr/>
          <p:nvPr/>
        </p:nvSpPr>
        <p:spPr>
          <a:xfrm>
            <a:off x="837397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Lógico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88B94D5-9656-4767-9D81-13E0A33196A5}"/>
              </a:ext>
            </a:extLst>
          </p:cNvPr>
          <p:cNvSpPr/>
          <p:nvPr/>
        </p:nvSpPr>
        <p:spPr>
          <a:xfrm>
            <a:off x="6484219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Conceptual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1AB931-179A-4AFE-B767-A23440EE5D5C}"/>
              </a:ext>
            </a:extLst>
          </p:cNvPr>
          <p:cNvSpPr/>
          <p:nvPr/>
        </p:nvSpPr>
        <p:spPr>
          <a:xfrm>
            <a:off x="6484219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Físico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564E9A-FC75-4B5A-B9CF-09C1DA570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63" y="1489222"/>
            <a:ext cx="1717825" cy="181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750B1BF-CA0D-4BC0-81A7-05361550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060" y="1696659"/>
            <a:ext cx="2779550" cy="1404000"/>
          </a:xfrm>
          <a:prstGeom prst="rect">
            <a:avLst/>
          </a:prstGeom>
        </p:spPr>
      </p:pic>
      <p:pic>
        <p:nvPicPr>
          <p:cNvPr id="1028" name="Picture 4" descr="Ejemplo: Ejemplo de Obtención del Modelo Físico a partir del Modelo Lógico  de Datos">
            <a:extLst>
              <a:ext uri="{FF2B5EF4-FFF2-40B4-BE49-F238E27FC236}">
                <a16:creationId xmlns:a16="http://schemas.microsoft.com/office/drawing/2014/main" id="{217F900F-8C1B-4B2A-95C0-BC6960DB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13" y="3963371"/>
            <a:ext cx="261587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2A2403-3CCD-44A2-81F8-02913A4A1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007" y="3963371"/>
            <a:ext cx="307565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2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5038</TotalTime>
  <Words>445</Words>
  <Application>Microsoft Office PowerPoint</Application>
  <PresentationFormat>Panorámica</PresentationFormat>
  <Paragraphs>84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9" baseType="lpstr">
      <vt:lpstr>Arial</vt:lpstr>
      <vt:lpstr>Arial Nova</vt:lpstr>
      <vt:lpstr>Calibri</vt:lpstr>
      <vt:lpstr>Cooper Black</vt:lpstr>
      <vt:lpstr>Corbel</vt:lpstr>
      <vt:lpstr>Fjalla One</vt:lpstr>
      <vt:lpstr>Impact</vt:lpstr>
      <vt:lpstr>Lato Black</vt:lpstr>
      <vt:lpstr>Lucida Console</vt:lpstr>
      <vt:lpstr>Montserrat Medium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Modelo de Datos</vt:lpstr>
    </vt:vector>
  </TitlesOfParts>
  <Manager>Gustavo Coronel</Manager>
  <Company>GUSTAVO CORONEL</Company>
  <LinksUpToDate>false</LinksUpToDate>
  <SharedDoc>false</SharedDoc>
  <HyperlinkBase>http://gcoronelc.github.io/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 SERVER con GUSTAVO CORONEL</dc:title>
  <dc:subject>Curso SQL Server</dc:subject>
  <dc:creator>Gustavo Coronel</dc:creator>
  <cp:keywords>SQL DATABASE GCORONELC</cp:keywords>
  <dc:description>Curso de Base de Datos SQL Server con Gustavo Coronel</dc:description>
  <cp:lastModifiedBy>Eric Gustavo Coronel Castillo</cp:lastModifiedBy>
  <cp:revision>255</cp:revision>
  <cp:lastPrinted>2017-03-21T23:48:34Z</cp:lastPrinted>
  <dcterms:created xsi:type="dcterms:W3CDTF">2015-04-28T20:50:01Z</dcterms:created>
  <dcterms:modified xsi:type="dcterms:W3CDTF">2025-04-16T20:50:53Z</dcterms:modified>
  <cp:category>databases</cp:category>
</cp:coreProperties>
</file>