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52" r:id="rId2"/>
    <p:sldId id="355" r:id="rId3"/>
  </p:sldIdLst>
  <p:sldSz cx="10799763" cy="16200438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03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2BDB"/>
    <a:srgbClr val="0099CC"/>
    <a:srgbClr val="CDFFE6"/>
    <a:srgbClr val="ABFFD5"/>
    <a:srgbClr val="1F3A93"/>
    <a:srgbClr val="061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77" autoAdjust="0"/>
  </p:normalViewPr>
  <p:slideViewPr>
    <p:cSldViewPr snapToGrid="0" snapToObjects="1">
      <p:cViewPr varScale="1">
        <p:scale>
          <a:sx n="42" d="100"/>
          <a:sy n="42" d="100"/>
        </p:scale>
        <p:origin x="3510" y="84"/>
      </p:cViewPr>
      <p:guideLst>
        <p:guide orient="horz" pos="5103"/>
        <p:guide pos="34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308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92B3D31-0F96-4966-A431-66F6EDEF5F72}" type="datetimeFigureOut">
              <a:rPr lang="es-PE" smtClean="0"/>
              <a:t>9/07/2022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291EE1F-D6F5-4B95-930F-3B53216528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0587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E43016-2B50-BC4A-8493-4E9F6F3489B7}" type="datetimeFigureOut">
              <a:rPr lang="es-ES" smtClean="0"/>
              <a:t>09/07/2022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344738" y="696913"/>
            <a:ext cx="23209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CA7460D-D693-8347-8360-2D378A59F7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57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B920C18-D308-42B3-9EC6-CCFDE08CAA1B}"/>
              </a:ext>
            </a:extLst>
          </p:cNvPr>
          <p:cNvSpPr txBox="1"/>
          <p:nvPr userDrawn="1"/>
        </p:nvSpPr>
        <p:spPr>
          <a:xfrm>
            <a:off x="2856046" y="15094038"/>
            <a:ext cx="5087676" cy="31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35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F463EF-CA45-4246-9C4F-B27074E48EBF}"/>
              </a:ext>
            </a:extLst>
          </p:cNvPr>
          <p:cNvSpPr txBox="1"/>
          <p:nvPr userDrawn="1"/>
        </p:nvSpPr>
        <p:spPr>
          <a:xfrm>
            <a:off x="6880479" y="444135"/>
            <a:ext cx="3330137" cy="13929731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s-PE" sz="1595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sz="1435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338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1595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1595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sz="1435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sz="2338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1595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sz="1435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338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1595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sz="1435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564DF98-2311-4384-A153-7B34D45E0D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008" y="523167"/>
            <a:ext cx="1145210" cy="297645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45C2F52-1A4D-4A2B-9C77-AFAEB8D89B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407" y="4403819"/>
            <a:ext cx="1142811" cy="25512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3AB1A3E-89F7-48DB-948D-AF72CC46C56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429" y="11491452"/>
            <a:ext cx="1204368" cy="238116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0C938BF-F19D-42EE-9BBF-FAD2EE2F1A9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497" y="7777552"/>
            <a:ext cx="1084229" cy="289141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32E3A35-4A4B-47A6-9785-F8BEBBC74A3E}"/>
              </a:ext>
            </a:extLst>
          </p:cNvPr>
          <p:cNvSpPr txBox="1"/>
          <p:nvPr userDrawn="1"/>
        </p:nvSpPr>
        <p:spPr>
          <a:xfrm>
            <a:off x="501021" y="11045690"/>
            <a:ext cx="4031186" cy="261535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76533" bIns="76533" rtlCol="0" anchor="ctr" anchorCtr="0">
            <a:normAutofit/>
          </a:bodyPr>
          <a:lstStyle/>
          <a:p>
            <a:pPr algn="ctr">
              <a:spcBef>
                <a:spcPts val="106"/>
              </a:spcBef>
              <a:spcAft>
                <a:spcPts val="106"/>
              </a:spcAft>
            </a:pPr>
            <a:r>
              <a:rPr lang="es-PE" sz="1275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gcoronelc.github.io</a:t>
            </a:r>
          </a:p>
          <a:p>
            <a:pPr algn="ctr">
              <a:spcBef>
                <a:spcPts val="106"/>
              </a:spcBef>
              <a:spcAft>
                <a:spcPts val="106"/>
              </a:spcAft>
            </a:pPr>
            <a:r>
              <a:rPr lang="es-PE" sz="1275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youtube.com/</a:t>
            </a:r>
            <a:r>
              <a:rPr lang="es-PE" sz="1275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DesarrollaSoftware</a:t>
            </a:r>
            <a:endParaRPr lang="es-PE" sz="1275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spcBef>
                <a:spcPts val="106"/>
              </a:spcBef>
              <a:spcAft>
                <a:spcPts val="106"/>
              </a:spcAft>
            </a:pPr>
            <a:r>
              <a:rPr lang="es-PE" sz="1275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facebook.com/groups/desarrollasoftware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20161C4-760B-4773-9238-725F8BD7430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52" y="536271"/>
            <a:ext cx="1594785" cy="425297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26E0933-2C99-4287-BC80-0EDC1E8ECD7F}"/>
              </a:ext>
            </a:extLst>
          </p:cNvPr>
          <p:cNvSpPr txBox="1"/>
          <p:nvPr userDrawn="1"/>
        </p:nvSpPr>
        <p:spPr>
          <a:xfrm>
            <a:off x="273865" y="5249228"/>
            <a:ext cx="2225358" cy="3131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MX" sz="1435" b="1" dirty="0">
                <a:latin typeface="Arial Nova" panose="020B0504020202020204" pitchFamily="34" charset="0"/>
                <a:cs typeface="Arial" panose="020B0604020202020204" pitchFamily="34" charset="0"/>
              </a:rPr>
              <a:t>Gustavo Coronel</a:t>
            </a:r>
            <a:endParaRPr lang="es-PE" sz="1435" dirty="0">
              <a:solidFill>
                <a:schemeClr val="tx2">
                  <a:lumMod val="75000"/>
                </a:schemeClr>
              </a:solidFill>
              <a:latin typeface="Arial Nova" panose="020B0504020202020204" pitchFamily="34" charset="0"/>
              <a:ea typeface="Dotum" panose="020B0600000101010101" pitchFamily="34" charset="-127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28E9C0D-273C-4ECB-B61C-B392A853AE3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141" y="903481"/>
            <a:ext cx="1770292" cy="472101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9B92283-4289-4BA5-8E1F-60DBCF8A1B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090" y="7409000"/>
            <a:ext cx="2822915" cy="342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4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04253" y="3559337"/>
            <a:ext cx="9791257" cy="5640152"/>
          </a:xfrm>
        </p:spPr>
        <p:txBody>
          <a:bodyPr anchor="ctr" anchorCtr="0">
            <a:normAutofit/>
          </a:bodyPr>
          <a:lstStyle>
            <a:lvl1pPr algn="ctr">
              <a:defRPr sz="4305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49971" y="10130672"/>
            <a:ext cx="8099822" cy="4032182"/>
          </a:xfrm>
        </p:spPr>
        <p:txBody>
          <a:bodyPr/>
          <a:lstStyle>
            <a:lvl1pPr marL="0" indent="0" algn="ctr">
              <a:spcBef>
                <a:spcPts val="239"/>
              </a:spcBef>
              <a:spcAft>
                <a:spcPts val="239"/>
              </a:spcAft>
              <a:buNone/>
              <a:defRPr sz="191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64462" indent="0" algn="ctr">
              <a:buNone/>
              <a:defRPr sz="1595"/>
            </a:lvl2pPr>
            <a:lvl3pPr marL="728923" indent="0" algn="ctr">
              <a:buNone/>
              <a:defRPr sz="1435"/>
            </a:lvl3pPr>
            <a:lvl4pPr marL="1093385" indent="0" algn="ctr">
              <a:buNone/>
              <a:defRPr sz="1275"/>
            </a:lvl4pPr>
            <a:lvl5pPr marL="1457846" indent="0" algn="ctr">
              <a:buNone/>
              <a:defRPr sz="1275"/>
            </a:lvl5pPr>
            <a:lvl6pPr marL="1822307" indent="0" algn="ctr">
              <a:buNone/>
              <a:defRPr sz="1275"/>
            </a:lvl6pPr>
            <a:lvl7pPr marL="2186769" indent="0" algn="ctr">
              <a:buNone/>
              <a:defRPr sz="1275"/>
            </a:lvl7pPr>
            <a:lvl8pPr marL="2551231" indent="0" algn="ctr">
              <a:buNone/>
              <a:defRPr sz="1275"/>
            </a:lvl8pPr>
            <a:lvl9pPr marL="2915692" indent="0" algn="ctr">
              <a:buNone/>
              <a:defRPr sz="1275"/>
            </a:lvl9pPr>
          </a:lstStyle>
          <a:p>
            <a:r>
              <a:rPr lang="es-ES" dirty="0"/>
              <a:t>Haga clic para editar el estilo de subtítulo del patrón</a:t>
            </a:r>
            <a:endParaRPr lang="es-PE" dirty="0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3827721" y="157104"/>
            <a:ext cx="6855698" cy="3054241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s-PE" sz="287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ADMINISTRADOR DE</a:t>
            </a:r>
            <a:br>
              <a:rPr lang="es-PE" sz="287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287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 SQL SERVER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7BF9AF0-457A-4593-A7D8-C7FF6325B6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462" y="64799"/>
            <a:ext cx="2916000" cy="2916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C3C607C-C800-4A33-B176-06CE758283FC}"/>
              </a:ext>
            </a:extLst>
          </p:cNvPr>
          <p:cNvSpPr txBox="1"/>
          <p:nvPr userDrawn="1"/>
        </p:nvSpPr>
        <p:spPr>
          <a:xfrm>
            <a:off x="1506135" y="15355648"/>
            <a:ext cx="7787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</p:spTree>
    <p:extLst>
      <p:ext uri="{BB962C8B-B14F-4D97-AF65-F5344CB8AC3E}">
        <p14:creationId xmlns:p14="http://schemas.microsoft.com/office/powerpoint/2010/main" val="33686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6094153" y="4"/>
            <a:ext cx="4705611" cy="2802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435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527" y="5958219"/>
            <a:ext cx="4978706" cy="4284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97828FA-6916-4886-9AAD-7A45C3CFB3DE}"/>
              </a:ext>
            </a:extLst>
          </p:cNvPr>
          <p:cNvSpPr txBox="1"/>
          <p:nvPr userDrawn="1"/>
        </p:nvSpPr>
        <p:spPr>
          <a:xfrm>
            <a:off x="1506135" y="15355648"/>
            <a:ext cx="7787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</p:spTree>
    <p:extLst>
      <p:ext uri="{BB962C8B-B14F-4D97-AF65-F5344CB8AC3E}">
        <p14:creationId xmlns:p14="http://schemas.microsoft.com/office/powerpoint/2010/main" val="105337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2640" y="2111272"/>
            <a:ext cx="5955751" cy="5703057"/>
          </a:xfrm>
        </p:spPr>
        <p:txBody>
          <a:bodyPr>
            <a:normAutofit/>
          </a:bodyPr>
          <a:lstStyle>
            <a:lvl1pPr algn="ctr">
              <a:defRPr sz="4305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2640" y="9566215"/>
            <a:ext cx="5955751" cy="3663329"/>
          </a:xfrm>
        </p:spPr>
        <p:txBody>
          <a:bodyPr>
            <a:normAutofit/>
          </a:bodyPr>
          <a:lstStyle>
            <a:lvl1pPr marL="0" indent="0" algn="ctr">
              <a:buNone/>
              <a:defRPr sz="2552" b="1">
                <a:solidFill>
                  <a:schemeClr val="tx1"/>
                </a:solidFill>
              </a:defRPr>
            </a:lvl1pPr>
            <a:lvl2pPr marL="364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28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3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57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2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86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51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156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E7C0EC-1F85-4C78-8C86-507B5F25DFE1}"/>
              </a:ext>
            </a:extLst>
          </p:cNvPr>
          <p:cNvSpPr txBox="1"/>
          <p:nvPr userDrawn="1"/>
        </p:nvSpPr>
        <p:spPr>
          <a:xfrm>
            <a:off x="221472" y="15304419"/>
            <a:ext cx="5607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A3A264D-326A-476A-9985-6243C8A63C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43615" y="14941252"/>
            <a:ext cx="4031561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4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8458" y="1812694"/>
            <a:ext cx="5879519" cy="3650985"/>
          </a:xfrm>
        </p:spPr>
        <p:txBody>
          <a:bodyPr anchor="ctr" anchorCtr="0">
            <a:normAutofit/>
          </a:bodyPr>
          <a:lstStyle>
            <a:lvl1pPr algn="ctr">
              <a:defRPr sz="3189" b="1">
                <a:solidFill>
                  <a:srgbClr val="003399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8457" y="6098992"/>
            <a:ext cx="5879519" cy="655641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232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4462" indent="0" algn="ctr">
              <a:buNone/>
              <a:defRPr sz="1595"/>
            </a:lvl2pPr>
            <a:lvl3pPr marL="728923" indent="0" algn="ctr">
              <a:buNone/>
              <a:defRPr sz="1435"/>
            </a:lvl3pPr>
            <a:lvl4pPr marL="1093385" indent="0" algn="ctr">
              <a:buNone/>
              <a:defRPr sz="1275"/>
            </a:lvl4pPr>
            <a:lvl5pPr marL="1457846" indent="0" algn="ctr">
              <a:buNone/>
              <a:defRPr sz="1275"/>
            </a:lvl5pPr>
            <a:lvl6pPr marL="1822307" indent="0" algn="ctr">
              <a:buNone/>
              <a:defRPr sz="1275"/>
            </a:lvl6pPr>
            <a:lvl7pPr marL="2186769" indent="0" algn="ctr">
              <a:buNone/>
              <a:defRPr sz="1275"/>
            </a:lvl7pPr>
            <a:lvl8pPr marL="2551231" indent="0" algn="ctr">
              <a:buNone/>
              <a:defRPr sz="1275"/>
            </a:lvl8pPr>
            <a:lvl9pPr marL="2915692" indent="0" algn="ctr">
              <a:buNone/>
              <a:defRPr sz="1275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pic>
        <p:nvPicPr>
          <p:cNvPr id="2050" name="Picture 2" descr="objetivo, meta, estrategia, Por bizvector, shutterstock_750083629 ..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250" y="6204874"/>
            <a:ext cx="2885783" cy="769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2273267-EDF7-4810-91ED-61E137361997}"/>
              </a:ext>
            </a:extLst>
          </p:cNvPr>
          <p:cNvSpPr txBox="1"/>
          <p:nvPr userDrawn="1"/>
        </p:nvSpPr>
        <p:spPr>
          <a:xfrm>
            <a:off x="221472" y="15304419"/>
            <a:ext cx="5607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CF6B91C-99AC-4E82-8F5E-EA77986CED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43615" y="14941252"/>
            <a:ext cx="4031561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974648" y="3623190"/>
            <a:ext cx="5187864" cy="10406707"/>
          </a:xfrm>
        </p:spPr>
        <p:txBody>
          <a:bodyPr anchor="t" anchorCtr="0">
            <a:normAutofit/>
          </a:bodyPr>
          <a:lstStyle>
            <a:lvl1pPr marL="364452" indent="-364452" algn="l">
              <a:buFont typeface="Wingdings" panose="05000000000000000000" pitchFamily="2" charset="2"/>
              <a:buChar char="§"/>
              <a:defRPr sz="2338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85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1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57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43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29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15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015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874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s-PE" dirty="0"/>
          </a:p>
        </p:txBody>
      </p:sp>
      <p:sp>
        <p:nvSpPr>
          <p:cNvPr id="10" name="9 Rectángulo"/>
          <p:cNvSpPr/>
          <p:nvPr userDrawn="1"/>
        </p:nvSpPr>
        <p:spPr>
          <a:xfrm>
            <a:off x="807347" y="1069326"/>
            <a:ext cx="9865446" cy="13608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913" dirty="0"/>
          </a:p>
        </p:txBody>
      </p:sp>
      <p:sp>
        <p:nvSpPr>
          <p:cNvPr id="4" name="3 CuadroTexto"/>
          <p:cNvSpPr txBox="1"/>
          <p:nvPr userDrawn="1"/>
        </p:nvSpPr>
        <p:spPr>
          <a:xfrm>
            <a:off x="4974648" y="1568672"/>
            <a:ext cx="5102817" cy="48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52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Temas</a:t>
            </a:r>
          </a:p>
        </p:txBody>
      </p:sp>
      <p:sp>
        <p:nvSpPr>
          <p:cNvPr id="5" name="4 Rectángulo"/>
          <p:cNvSpPr/>
          <p:nvPr userDrawn="1"/>
        </p:nvSpPr>
        <p:spPr>
          <a:xfrm>
            <a:off x="11253" y="30002"/>
            <a:ext cx="2678379" cy="37909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913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8DA370C-49AF-4FF0-93C9-332262037696}"/>
              </a:ext>
            </a:extLst>
          </p:cNvPr>
          <p:cNvSpPr txBox="1"/>
          <p:nvPr userDrawn="1"/>
        </p:nvSpPr>
        <p:spPr>
          <a:xfrm>
            <a:off x="221472" y="15304419"/>
            <a:ext cx="5607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40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2A3F75E-F0DB-4DBC-BF53-BB6E19B7C6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43615" y="14941252"/>
            <a:ext cx="4031561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39988" y="2494353"/>
            <a:ext cx="9719788" cy="11906036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cxnSp>
        <p:nvCxnSpPr>
          <p:cNvPr id="6" name="Conector recto 5"/>
          <p:cNvCxnSpPr/>
          <p:nvPr userDrawn="1"/>
        </p:nvCxnSpPr>
        <p:spPr>
          <a:xfrm>
            <a:off x="1" y="2302780"/>
            <a:ext cx="1077850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22FA36C2-5CA1-4D8B-B512-1A1F22A46B41}"/>
              </a:ext>
            </a:extLst>
          </p:cNvPr>
          <p:cNvSpPr txBox="1"/>
          <p:nvPr userDrawn="1"/>
        </p:nvSpPr>
        <p:spPr>
          <a:xfrm>
            <a:off x="221472" y="15094038"/>
            <a:ext cx="3734652" cy="31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435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1C5AE1A-58C7-4070-ADC2-010478938A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08365" y="15009483"/>
            <a:ext cx="1406832" cy="110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8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cxnSp>
        <p:nvCxnSpPr>
          <p:cNvPr id="5" name="Conector recto 4"/>
          <p:cNvCxnSpPr/>
          <p:nvPr userDrawn="1"/>
        </p:nvCxnSpPr>
        <p:spPr>
          <a:xfrm>
            <a:off x="1" y="2322417"/>
            <a:ext cx="1077850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02A534C-9169-4AA7-81B1-F54EEA03F068}"/>
              </a:ext>
            </a:extLst>
          </p:cNvPr>
          <p:cNvSpPr txBox="1"/>
          <p:nvPr userDrawn="1"/>
        </p:nvSpPr>
        <p:spPr>
          <a:xfrm>
            <a:off x="221472" y="15094038"/>
            <a:ext cx="3734652" cy="313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1435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67CFDC-4023-49DB-BC56-8A36F43633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108365" y="15009483"/>
            <a:ext cx="1406832" cy="110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9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D6954F3-547B-4536-A2B1-75D87ACA6649}"/>
              </a:ext>
            </a:extLst>
          </p:cNvPr>
          <p:cNvSpPr txBox="1"/>
          <p:nvPr userDrawn="1"/>
        </p:nvSpPr>
        <p:spPr>
          <a:xfrm>
            <a:off x="267137" y="15316998"/>
            <a:ext cx="492804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520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gcoronelc.github.io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2442CB-BAA2-4746-9652-E5953F8312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78898" y="15001650"/>
            <a:ext cx="4153729" cy="110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-2" y="14644049"/>
            <a:ext cx="10799765" cy="75839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6"/>
          <p:cNvSpPr/>
          <p:nvPr userDrawn="1"/>
        </p:nvSpPr>
        <p:spPr>
          <a:xfrm>
            <a:off x="-2" y="14895403"/>
            <a:ext cx="10799765" cy="1305035"/>
          </a:xfrm>
          <a:prstGeom prst="rect">
            <a:avLst/>
          </a:prstGeom>
          <a:solidFill>
            <a:srgbClr val="1F3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39988" y="242142"/>
            <a:ext cx="9719788" cy="18709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39988" y="2405017"/>
            <a:ext cx="9719788" cy="11763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592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57" r:id="rId3"/>
    <p:sldLayoutId id="2147483658" r:id="rId4"/>
    <p:sldLayoutId id="2147483662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364462" rtl="0" eaLnBrk="1" latinLnBrk="0" hangingPunct="1">
        <a:spcBef>
          <a:spcPct val="0"/>
        </a:spcBef>
        <a:buNone/>
        <a:defRPr sz="287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3346" indent="-273346" algn="l" defTabSz="364462" rtl="0" eaLnBrk="1" latinLnBrk="0" hangingPunct="1">
        <a:lnSpc>
          <a:spcPct val="120000"/>
        </a:lnSpc>
        <a:spcBef>
          <a:spcPts val="478"/>
        </a:spcBef>
        <a:spcAft>
          <a:spcPts val="478"/>
        </a:spcAft>
        <a:buFont typeface="Arial"/>
        <a:buChar char="•"/>
        <a:defRPr sz="2552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92250" indent="-227789" algn="l" defTabSz="364462" rtl="0" eaLnBrk="1" latinLnBrk="0" hangingPunct="1">
        <a:lnSpc>
          <a:spcPct val="120000"/>
        </a:lnSpc>
        <a:spcBef>
          <a:spcPts val="478"/>
        </a:spcBef>
        <a:spcAft>
          <a:spcPts val="478"/>
        </a:spcAft>
        <a:buFont typeface="Arial"/>
        <a:buChar char="–"/>
        <a:defRPr sz="2232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1154" indent="-182231" algn="l" defTabSz="364462" rtl="0" eaLnBrk="1" latinLnBrk="0" hangingPunct="1">
        <a:lnSpc>
          <a:spcPct val="120000"/>
        </a:lnSpc>
        <a:spcBef>
          <a:spcPts val="478"/>
        </a:spcBef>
        <a:spcAft>
          <a:spcPts val="478"/>
        </a:spcAft>
        <a:buFont typeface="Arial"/>
        <a:buChar char="•"/>
        <a:defRPr sz="191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275616" indent="-182231" algn="l" defTabSz="364462" rtl="0" eaLnBrk="1" latinLnBrk="0" hangingPunct="1">
        <a:lnSpc>
          <a:spcPct val="120000"/>
        </a:lnSpc>
        <a:spcBef>
          <a:spcPts val="478"/>
        </a:spcBef>
        <a:spcAft>
          <a:spcPts val="478"/>
        </a:spcAft>
        <a:buFont typeface="Arial"/>
        <a:buChar char="–"/>
        <a:defRPr sz="1595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640077" indent="-182231" algn="l" defTabSz="364462" rtl="0" eaLnBrk="1" latinLnBrk="0" hangingPunct="1">
        <a:lnSpc>
          <a:spcPct val="120000"/>
        </a:lnSpc>
        <a:spcBef>
          <a:spcPts val="478"/>
        </a:spcBef>
        <a:spcAft>
          <a:spcPts val="478"/>
        </a:spcAft>
        <a:buFont typeface="Arial"/>
        <a:buChar char="»"/>
        <a:defRPr sz="1595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004539" indent="-182231" algn="l" defTabSz="364462" rtl="0" eaLnBrk="1" latinLnBrk="0" hangingPunct="1">
        <a:spcBef>
          <a:spcPct val="20000"/>
        </a:spcBef>
        <a:buFont typeface="Arial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6pPr>
      <a:lvl7pPr marL="2369001" indent="-182231" algn="l" defTabSz="364462" rtl="0" eaLnBrk="1" latinLnBrk="0" hangingPunct="1">
        <a:spcBef>
          <a:spcPct val="20000"/>
        </a:spcBef>
        <a:buFont typeface="Arial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7pPr>
      <a:lvl8pPr marL="2733462" indent="-182231" algn="l" defTabSz="364462" rtl="0" eaLnBrk="1" latinLnBrk="0" hangingPunct="1">
        <a:spcBef>
          <a:spcPct val="20000"/>
        </a:spcBef>
        <a:buFont typeface="Arial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8pPr>
      <a:lvl9pPr marL="3097923" indent="-182231" algn="l" defTabSz="364462" rtl="0" eaLnBrk="1" latinLnBrk="0" hangingPunct="1">
        <a:spcBef>
          <a:spcPct val="20000"/>
        </a:spcBef>
        <a:buFont typeface="Arial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364462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1pPr>
      <a:lvl2pPr marL="364462" algn="l" defTabSz="364462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2pPr>
      <a:lvl3pPr marL="728923" algn="l" defTabSz="364462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3pPr>
      <a:lvl4pPr marL="1093385" algn="l" defTabSz="364462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4pPr>
      <a:lvl5pPr marL="1457846" algn="l" defTabSz="364462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5pPr>
      <a:lvl6pPr marL="1822307" algn="l" defTabSz="364462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6pPr>
      <a:lvl7pPr marL="2186769" algn="l" defTabSz="364462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7pPr>
      <a:lvl8pPr marL="2551231" algn="l" defTabSz="364462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8pPr>
      <a:lvl9pPr marL="2915692" algn="l" defTabSz="364462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39" y="4375938"/>
            <a:ext cx="2429976" cy="236825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39" y="7083119"/>
            <a:ext cx="2429976" cy="203419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39" y="12225150"/>
            <a:ext cx="2429976" cy="180154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39" y="9456246"/>
            <a:ext cx="2429976" cy="242997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39" y="604028"/>
            <a:ext cx="3298811" cy="329881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425" y="2727299"/>
            <a:ext cx="2540599" cy="1155441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141228EE-8CB5-4867-97BC-3840D055B0E6}"/>
              </a:ext>
            </a:extLst>
          </p:cNvPr>
          <p:cNvSpPr txBox="1"/>
          <p:nvPr/>
        </p:nvSpPr>
        <p:spPr>
          <a:xfrm>
            <a:off x="3896551" y="604028"/>
            <a:ext cx="630547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3600" dirty="0">
                <a:solidFill>
                  <a:srgbClr val="FF0000"/>
                </a:solidFill>
                <a:latin typeface="Fjalla One" panose="02000506040000020004" pitchFamily="2" charset="0"/>
              </a:rPr>
              <a:t>CUPÓN JULIO 2022</a:t>
            </a:r>
          </a:p>
          <a:p>
            <a:pPr algn="r"/>
            <a:r>
              <a:rPr lang="es-PE" sz="8600" spc="120" dirty="0">
                <a:solidFill>
                  <a:srgbClr val="832BDB"/>
                </a:solidFill>
                <a:latin typeface="Impact" panose="020B0806030902050204" pitchFamily="34" charset="0"/>
                <a:ea typeface="Roboto Black" panose="02000000000000000000" pitchFamily="2" charset="0"/>
              </a:rPr>
              <a:t>JULIO202201</a:t>
            </a:r>
          </a:p>
          <a:p>
            <a:pPr algn="r"/>
            <a:r>
              <a:rPr lang="es-PE" sz="1600" spc="12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Vence el 13/07/2022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A63549-6756-477A-B7B3-D1410ED7E945}"/>
              </a:ext>
            </a:extLst>
          </p:cNvPr>
          <p:cNvSpPr txBox="1"/>
          <p:nvPr/>
        </p:nvSpPr>
        <p:spPr>
          <a:xfrm>
            <a:off x="3896550" y="4379015"/>
            <a:ext cx="6305474" cy="2365177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s-PE" sz="28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0992473-8CBD-4578-9D1C-BD3988B44A6B}"/>
              </a:ext>
            </a:extLst>
          </p:cNvPr>
          <p:cNvSpPr txBox="1"/>
          <p:nvPr/>
        </p:nvSpPr>
        <p:spPr>
          <a:xfrm>
            <a:off x="3896550" y="6998629"/>
            <a:ext cx="6305473" cy="220317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s-PE" sz="28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8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A05024C-EDB4-45FC-9C82-BDC3C428B3F3}"/>
              </a:ext>
            </a:extLst>
          </p:cNvPr>
          <p:cNvSpPr txBox="1"/>
          <p:nvPr/>
        </p:nvSpPr>
        <p:spPr>
          <a:xfrm>
            <a:off x="3896550" y="9456246"/>
            <a:ext cx="6305473" cy="242997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s-PE" sz="28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E93A248-99FA-4881-8390-C6D442CE949E}"/>
              </a:ext>
            </a:extLst>
          </p:cNvPr>
          <p:cNvSpPr txBox="1"/>
          <p:nvPr/>
        </p:nvSpPr>
        <p:spPr>
          <a:xfrm>
            <a:off x="3896550" y="12225150"/>
            <a:ext cx="6305473" cy="1814382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s-PE" sz="28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</p:spTree>
    <p:extLst>
      <p:ext uri="{BB962C8B-B14F-4D97-AF65-F5344CB8AC3E}">
        <p14:creationId xmlns:p14="http://schemas.microsoft.com/office/powerpoint/2010/main" val="375828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037" y="4375938"/>
            <a:ext cx="2429976" cy="236825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576" y="7088378"/>
            <a:ext cx="2429976" cy="203419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575" y="12374117"/>
            <a:ext cx="2429976" cy="180154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74" y="9646491"/>
            <a:ext cx="2267978" cy="226797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57" y="527510"/>
            <a:ext cx="3298811" cy="329881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021" y="2570701"/>
            <a:ext cx="2540599" cy="115544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6194612" y="4537375"/>
            <a:ext cx="2997094" cy="258722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1595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sz="1435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338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338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1595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1595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sz="1435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41228EE-8CB5-4867-97BC-3840D055B0E6}"/>
              </a:ext>
            </a:extLst>
          </p:cNvPr>
          <p:cNvSpPr txBox="1"/>
          <p:nvPr/>
        </p:nvSpPr>
        <p:spPr>
          <a:xfrm>
            <a:off x="4932302" y="604028"/>
            <a:ext cx="4889318" cy="197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PE" sz="3600" dirty="0">
                <a:solidFill>
                  <a:srgbClr val="FF0000"/>
                </a:solidFill>
                <a:latin typeface="Fjalla One" panose="02000506040000020004" pitchFamily="2" charset="0"/>
              </a:rPr>
              <a:t>CUPÓN NVIDEÑO</a:t>
            </a:r>
          </a:p>
          <a:p>
            <a:pPr algn="r"/>
            <a:r>
              <a:rPr lang="es-PE" sz="8640" spc="120" dirty="0">
                <a:solidFill>
                  <a:srgbClr val="832BDB"/>
                </a:solidFill>
                <a:latin typeface="Impact" panose="020B0806030902050204" pitchFamily="34" charset="0"/>
                <a:ea typeface="Roboto Black" panose="02000000000000000000" pitchFamily="2" charset="0"/>
              </a:rPr>
              <a:t>DIC2021A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FCB846-4BE9-4B30-9AFD-BBD8A0F9FFF9}"/>
              </a:ext>
            </a:extLst>
          </p:cNvPr>
          <p:cNvSpPr txBox="1"/>
          <p:nvPr/>
        </p:nvSpPr>
        <p:spPr>
          <a:xfrm>
            <a:off x="5566665" y="10780480"/>
            <a:ext cx="2997094" cy="258722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1595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sz="1435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338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338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1595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sz="1435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C2560E1-1139-499B-BCDE-E7EE6BBCA85F}"/>
              </a:ext>
            </a:extLst>
          </p:cNvPr>
          <p:cNvSpPr txBox="1"/>
          <p:nvPr/>
        </p:nvSpPr>
        <p:spPr>
          <a:xfrm>
            <a:off x="5782474" y="7952971"/>
            <a:ext cx="2997094" cy="2587229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es-PE" sz="1595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sz="1435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</p:spTree>
    <p:extLst>
      <p:ext uri="{BB962C8B-B14F-4D97-AF65-F5344CB8AC3E}">
        <p14:creationId xmlns:p14="http://schemas.microsoft.com/office/powerpoint/2010/main" val="3560817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Ángulos.thmx</Template>
  <TotalTime>4984</TotalTime>
  <Words>156</Words>
  <Application>Microsoft Office PowerPoint</Application>
  <PresentationFormat>Personalizado</PresentationFormat>
  <Paragraphs>29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11" baseType="lpstr">
      <vt:lpstr>Arial</vt:lpstr>
      <vt:lpstr>Arial Nova</vt:lpstr>
      <vt:lpstr>Calibri</vt:lpstr>
      <vt:lpstr>Corbel</vt:lpstr>
      <vt:lpstr>Fjalla One</vt:lpstr>
      <vt:lpstr>Impact</vt:lpstr>
      <vt:lpstr>Lucida Console</vt:lpstr>
      <vt:lpstr>Wingdings</vt:lpstr>
      <vt:lpstr>Tema de Office</vt:lpstr>
      <vt:lpstr>Presentación de PowerPoint</vt:lpstr>
      <vt:lpstr>Presentación de PowerPoint</vt:lpstr>
    </vt:vector>
  </TitlesOfParts>
  <Manager>Gustavo Coronel</Manager>
  <Company>GUSTAVO CORONEL</Company>
  <LinksUpToDate>false</LinksUpToDate>
  <SharedDoc>false</SharedDoc>
  <HyperlinkBase>http://gcoronelc.github.io/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SQL SERVER con GUSTAVO CORONEL</dc:title>
  <dc:subject>Curso SQL Server</dc:subject>
  <dc:creator>Gustavo Coronel</dc:creator>
  <cp:keywords>SQL DATABASE GCORONELC</cp:keywords>
  <dc:description>Curso de Base de Datos SQL Server con Gustavo Coronel</dc:description>
  <cp:lastModifiedBy>Gustavo Coronel</cp:lastModifiedBy>
  <cp:revision>243</cp:revision>
  <cp:lastPrinted>2017-03-21T23:48:34Z</cp:lastPrinted>
  <dcterms:created xsi:type="dcterms:W3CDTF">2015-04-28T20:50:01Z</dcterms:created>
  <dcterms:modified xsi:type="dcterms:W3CDTF">2022-07-09T11:21:42Z</dcterms:modified>
  <cp:category>databases</cp:category>
</cp:coreProperties>
</file>