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2" r:id="rId2"/>
    <p:sldId id="355" r:id="rId3"/>
  </p:sldIdLst>
  <p:sldSz cx="10799763" cy="16200438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77" autoAdjust="0"/>
  </p:normalViewPr>
  <p:slideViewPr>
    <p:cSldViewPr snapToGrid="0" snapToObjects="1">
      <p:cViewPr>
        <p:scale>
          <a:sx n="50" d="100"/>
          <a:sy n="50" d="100"/>
        </p:scale>
        <p:origin x="2232" y="29"/>
      </p:cViewPr>
      <p:guideLst>
        <p:guide orient="horz" pos="5103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10/12/2022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44738" y="696913"/>
            <a:ext cx="23209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2856046" y="15094038"/>
            <a:ext cx="5087676" cy="31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35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6880479" y="444135"/>
            <a:ext cx="3330137" cy="1392973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08" y="523167"/>
            <a:ext cx="1145210" cy="29764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407" y="4403819"/>
            <a:ext cx="1142811" cy="25512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29" y="11491452"/>
            <a:ext cx="1204368" cy="238116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97" y="7777552"/>
            <a:ext cx="1084229" cy="289141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01021" y="11045690"/>
            <a:ext cx="4031186" cy="261535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76533" bIns="76533" rtlCol="0" anchor="ctr" anchorCtr="0">
            <a:normAutofit/>
          </a:bodyPr>
          <a:lstStyle/>
          <a:p>
            <a:pPr algn="ctr">
              <a:spcBef>
                <a:spcPts val="106"/>
              </a:spcBef>
              <a:spcAft>
                <a:spcPts val="106"/>
              </a:spcAft>
            </a:pPr>
            <a:r>
              <a:rPr lang="es-PE" sz="1275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06"/>
              </a:spcBef>
              <a:spcAft>
                <a:spcPts val="106"/>
              </a:spcAft>
            </a:pPr>
            <a:r>
              <a:rPr lang="es-PE" sz="1275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275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275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06"/>
              </a:spcBef>
              <a:spcAft>
                <a:spcPts val="106"/>
              </a:spcAft>
            </a:pPr>
            <a:r>
              <a:rPr lang="es-PE" sz="1275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2" y="536271"/>
            <a:ext cx="1594785" cy="425297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273865" y="5249228"/>
            <a:ext cx="2225358" cy="3131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sz="1435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sz="1435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1" y="903481"/>
            <a:ext cx="1770292" cy="472101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90" y="7409000"/>
            <a:ext cx="2822915" cy="34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4253" y="3559337"/>
            <a:ext cx="9791257" cy="5640152"/>
          </a:xfrm>
        </p:spPr>
        <p:txBody>
          <a:bodyPr anchor="ctr" anchorCtr="0">
            <a:normAutofit/>
          </a:bodyPr>
          <a:lstStyle>
            <a:lvl1pPr algn="ctr">
              <a:defRPr sz="4305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9971" y="10130672"/>
            <a:ext cx="8099822" cy="4032182"/>
          </a:xfrm>
        </p:spPr>
        <p:txBody>
          <a:bodyPr/>
          <a:lstStyle>
            <a:lvl1pPr marL="0" indent="0" algn="ctr">
              <a:spcBef>
                <a:spcPts val="239"/>
              </a:spcBef>
              <a:spcAft>
                <a:spcPts val="239"/>
              </a:spcAft>
              <a:buNone/>
              <a:defRPr sz="191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64462" indent="0" algn="ctr">
              <a:buNone/>
              <a:defRPr sz="1595"/>
            </a:lvl2pPr>
            <a:lvl3pPr marL="728923" indent="0" algn="ctr">
              <a:buNone/>
              <a:defRPr sz="1435"/>
            </a:lvl3pPr>
            <a:lvl4pPr marL="1093385" indent="0" algn="ctr">
              <a:buNone/>
              <a:defRPr sz="1275"/>
            </a:lvl4pPr>
            <a:lvl5pPr marL="1457846" indent="0" algn="ctr">
              <a:buNone/>
              <a:defRPr sz="1275"/>
            </a:lvl5pPr>
            <a:lvl6pPr marL="1822307" indent="0" algn="ctr">
              <a:buNone/>
              <a:defRPr sz="1275"/>
            </a:lvl6pPr>
            <a:lvl7pPr marL="2186769" indent="0" algn="ctr">
              <a:buNone/>
              <a:defRPr sz="1275"/>
            </a:lvl7pPr>
            <a:lvl8pPr marL="2551231" indent="0" algn="ctr">
              <a:buNone/>
              <a:defRPr sz="1275"/>
            </a:lvl8pPr>
            <a:lvl9pPr marL="2915692" indent="0" algn="ctr">
              <a:buNone/>
              <a:defRPr sz="1275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827721" y="157104"/>
            <a:ext cx="6855698" cy="305424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287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287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7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2" y="64799"/>
            <a:ext cx="2916000" cy="2916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1506135" y="15355648"/>
            <a:ext cx="77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4153" y="4"/>
            <a:ext cx="4705611" cy="2802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35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27" y="5958219"/>
            <a:ext cx="4978706" cy="4284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97828FA-6916-4886-9AAD-7A45C3CFB3DE}"/>
              </a:ext>
            </a:extLst>
          </p:cNvPr>
          <p:cNvSpPr txBox="1"/>
          <p:nvPr userDrawn="1"/>
        </p:nvSpPr>
        <p:spPr>
          <a:xfrm>
            <a:off x="1506135" y="15355648"/>
            <a:ext cx="77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640" y="2111272"/>
            <a:ext cx="5955751" cy="5703057"/>
          </a:xfrm>
        </p:spPr>
        <p:txBody>
          <a:bodyPr>
            <a:normAutofit/>
          </a:bodyPr>
          <a:lstStyle>
            <a:lvl1pPr algn="ctr">
              <a:defRPr sz="4305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2640" y="9566215"/>
            <a:ext cx="5955751" cy="3663329"/>
          </a:xfrm>
        </p:spPr>
        <p:txBody>
          <a:bodyPr>
            <a:normAutofit/>
          </a:bodyPr>
          <a:lstStyle>
            <a:lvl1pPr marL="0" indent="0" algn="ctr">
              <a:buNone/>
              <a:defRPr sz="2552" b="1">
                <a:solidFill>
                  <a:schemeClr val="tx1"/>
                </a:solidFill>
              </a:defRPr>
            </a:lvl1pPr>
            <a:lvl2pPr marL="364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8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3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2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86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51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15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21472" y="15304419"/>
            <a:ext cx="560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3615" y="14941252"/>
            <a:ext cx="4031561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8458" y="1812694"/>
            <a:ext cx="5879519" cy="3650985"/>
          </a:xfrm>
        </p:spPr>
        <p:txBody>
          <a:bodyPr anchor="ctr" anchorCtr="0">
            <a:normAutofit/>
          </a:bodyPr>
          <a:lstStyle>
            <a:lvl1pPr algn="ctr">
              <a:defRPr sz="3189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8457" y="6098992"/>
            <a:ext cx="5879519" cy="65564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232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4462" indent="0" algn="ctr">
              <a:buNone/>
              <a:defRPr sz="1595"/>
            </a:lvl2pPr>
            <a:lvl3pPr marL="728923" indent="0" algn="ctr">
              <a:buNone/>
              <a:defRPr sz="1435"/>
            </a:lvl3pPr>
            <a:lvl4pPr marL="1093385" indent="0" algn="ctr">
              <a:buNone/>
              <a:defRPr sz="1275"/>
            </a:lvl4pPr>
            <a:lvl5pPr marL="1457846" indent="0" algn="ctr">
              <a:buNone/>
              <a:defRPr sz="1275"/>
            </a:lvl5pPr>
            <a:lvl6pPr marL="1822307" indent="0" algn="ctr">
              <a:buNone/>
              <a:defRPr sz="1275"/>
            </a:lvl6pPr>
            <a:lvl7pPr marL="2186769" indent="0" algn="ctr">
              <a:buNone/>
              <a:defRPr sz="1275"/>
            </a:lvl7pPr>
            <a:lvl8pPr marL="2551231" indent="0" algn="ctr">
              <a:buNone/>
              <a:defRPr sz="1275"/>
            </a:lvl8pPr>
            <a:lvl9pPr marL="2915692" indent="0" algn="ctr">
              <a:buNone/>
              <a:defRPr sz="1275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250" y="6204874"/>
            <a:ext cx="2885783" cy="76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2273267-EDF7-4810-91ED-61E137361997}"/>
              </a:ext>
            </a:extLst>
          </p:cNvPr>
          <p:cNvSpPr txBox="1"/>
          <p:nvPr userDrawn="1"/>
        </p:nvSpPr>
        <p:spPr>
          <a:xfrm>
            <a:off x="221472" y="15304419"/>
            <a:ext cx="560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CF6B91C-99AC-4E82-8F5E-EA77986CED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3615" y="14941252"/>
            <a:ext cx="4031561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74648" y="3623190"/>
            <a:ext cx="5187864" cy="10406707"/>
          </a:xfrm>
        </p:spPr>
        <p:txBody>
          <a:bodyPr anchor="t" anchorCtr="0">
            <a:normAutofit/>
          </a:bodyPr>
          <a:lstStyle>
            <a:lvl1pPr marL="364452" indent="-364452" algn="l">
              <a:buFont typeface="Wingdings" panose="05000000000000000000" pitchFamily="2" charset="2"/>
              <a:buChar char="§"/>
              <a:defRPr sz="23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85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1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7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3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29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1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1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8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807347" y="1069326"/>
            <a:ext cx="9865446" cy="1360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913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4974648" y="1568672"/>
            <a:ext cx="5102817" cy="48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52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1253" y="30002"/>
            <a:ext cx="2678379" cy="3790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913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DA370C-49AF-4FF0-93C9-332262037696}"/>
              </a:ext>
            </a:extLst>
          </p:cNvPr>
          <p:cNvSpPr txBox="1"/>
          <p:nvPr userDrawn="1"/>
        </p:nvSpPr>
        <p:spPr>
          <a:xfrm>
            <a:off x="221472" y="15304419"/>
            <a:ext cx="560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2A3F75E-F0DB-4DBC-BF53-BB6E19B7C6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3615" y="14941252"/>
            <a:ext cx="4031561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988" y="2494353"/>
            <a:ext cx="9719788" cy="1190603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1" y="2302780"/>
            <a:ext cx="1077850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21472" y="15094038"/>
            <a:ext cx="3734652" cy="31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435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8365" y="15009483"/>
            <a:ext cx="1406832" cy="11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1" y="2322417"/>
            <a:ext cx="1077850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21472" y="15094038"/>
            <a:ext cx="3734652" cy="31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435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8365" y="15009483"/>
            <a:ext cx="1406832" cy="11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67137" y="15316998"/>
            <a:ext cx="492804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52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898" y="15001650"/>
            <a:ext cx="4153729" cy="11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2" y="14644049"/>
            <a:ext cx="10799765" cy="75839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2" y="14895403"/>
            <a:ext cx="10799765" cy="1305035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39988" y="242142"/>
            <a:ext cx="9719788" cy="18709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988" y="2405017"/>
            <a:ext cx="9719788" cy="1176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364462" rtl="0" eaLnBrk="1" latinLnBrk="0" hangingPunct="1">
        <a:spcBef>
          <a:spcPct val="0"/>
        </a:spcBef>
        <a:buNone/>
        <a:defRPr sz="287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3346" indent="-273346" algn="l" defTabSz="364462" rtl="0" eaLnBrk="1" latinLnBrk="0" hangingPunct="1">
        <a:lnSpc>
          <a:spcPct val="120000"/>
        </a:lnSpc>
        <a:spcBef>
          <a:spcPts val="478"/>
        </a:spcBef>
        <a:spcAft>
          <a:spcPts val="478"/>
        </a:spcAft>
        <a:buFont typeface="Arial"/>
        <a:buChar char="•"/>
        <a:defRPr sz="255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92250" indent="-227789" algn="l" defTabSz="364462" rtl="0" eaLnBrk="1" latinLnBrk="0" hangingPunct="1">
        <a:lnSpc>
          <a:spcPct val="120000"/>
        </a:lnSpc>
        <a:spcBef>
          <a:spcPts val="478"/>
        </a:spcBef>
        <a:spcAft>
          <a:spcPts val="478"/>
        </a:spcAft>
        <a:buFont typeface="Arial"/>
        <a:buChar char="–"/>
        <a:defRPr sz="223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1154" indent="-182231" algn="l" defTabSz="364462" rtl="0" eaLnBrk="1" latinLnBrk="0" hangingPunct="1">
        <a:lnSpc>
          <a:spcPct val="120000"/>
        </a:lnSpc>
        <a:spcBef>
          <a:spcPts val="478"/>
        </a:spcBef>
        <a:spcAft>
          <a:spcPts val="478"/>
        </a:spcAft>
        <a:buFont typeface="Arial"/>
        <a:buChar char="•"/>
        <a:defRPr sz="191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75616" indent="-182231" algn="l" defTabSz="364462" rtl="0" eaLnBrk="1" latinLnBrk="0" hangingPunct="1">
        <a:lnSpc>
          <a:spcPct val="120000"/>
        </a:lnSpc>
        <a:spcBef>
          <a:spcPts val="478"/>
        </a:spcBef>
        <a:spcAft>
          <a:spcPts val="478"/>
        </a:spcAft>
        <a:buFont typeface="Arial"/>
        <a:buChar char="–"/>
        <a:defRPr sz="1595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40077" indent="-182231" algn="l" defTabSz="364462" rtl="0" eaLnBrk="1" latinLnBrk="0" hangingPunct="1">
        <a:lnSpc>
          <a:spcPct val="120000"/>
        </a:lnSpc>
        <a:spcBef>
          <a:spcPts val="478"/>
        </a:spcBef>
        <a:spcAft>
          <a:spcPts val="478"/>
        </a:spcAft>
        <a:buFont typeface="Arial"/>
        <a:buChar char="»"/>
        <a:defRPr sz="1595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004539" indent="-182231" algn="l" defTabSz="364462" rtl="0" eaLnBrk="1" latinLnBrk="0" hangingPunct="1">
        <a:spcBef>
          <a:spcPct val="20000"/>
        </a:spcBef>
        <a:buFont typeface="Arial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6pPr>
      <a:lvl7pPr marL="2369001" indent="-182231" algn="l" defTabSz="364462" rtl="0" eaLnBrk="1" latinLnBrk="0" hangingPunct="1">
        <a:spcBef>
          <a:spcPct val="20000"/>
        </a:spcBef>
        <a:buFont typeface="Arial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7pPr>
      <a:lvl8pPr marL="2733462" indent="-182231" algn="l" defTabSz="364462" rtl="0" eaLnBrk="1" latinLnBrk="0" hangingPunct="1">
        <a:spcBef>
          <a:spcPct val="20000"/>
        </a:spcBef>
        <a:buFont typeface="Arial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8pPr>
      <a:lvl9pPr marL="3097923" indent="-182231" algn="l" defTabSz="364462" rtl="0" eaLnBrk="1" latinLnBrk="0" hangingPunct="1">
        <a:spcBef>
          <a:spcPct val="20000"/>
        </a:spcBef>
        <a:buFont typeface="Arial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1pPr>
      <a:lvl2pPr marL="364462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2pPr>
      <a:lvl3pPr marL="728923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3pPr>
      <a:lvl4pPr marL="1093385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457846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1822307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186769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551231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2915692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9" y="4375938"/>
            <a:ext cx="2429976" cy="23682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9" y="7083119"/>
            <a:ext cx="2429976" cy="20341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9" y="12225150"/>
            <a:ext cx="2429976" cy="18015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9" y="9456246"/>
            <a:ext cx="2429976" cy="242997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9" y="604028"/>
            <a:ext cx="3298811" cy="32988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25" y="2727299"/>
            <a:ext cx="2540599" cy="1155441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3896551" y="604028"/>
            <a:ext cx="63054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3600" dirty="0">
                <a:solidFill>
                  <a:srgbClr val="FF0000"/>
                </a:solidFill>
                <a:latin typeface="Fjalla One" panose="02000506040000020004" pitchFamily="2" charset="0"/>
              </a:rPr>
              <a:t>CUPÓN DICIEMBRE 2022</a:t>
            </a:r>
          </a:p>
          <a:p>
            <a:pPr algn="r"/>
            <a:r>
              <a:rPr lang="es-PE" sz="8000" spc="12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NAVIDAD2022</a:t>
            </a:r>
          </a:p>
          <a:p>
            <a:pPr algn="r"/>
            <a:r>
              <a:rPr lang="es-PE" sz="160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11.DIC.2022 por 5 días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A63549-6756-477A-B7B3-D1410ED7E945}"/>
              </a:ext>
            </a:extLst>
          </p:cNvPr>
          <p:cNvSpPr txBox="1"/>
          <p:nvPr/>
        </p:nvSpPr>
        <p:spPr>
          <a:xfrm>
            <a:off x="3896550" y="4379015"/>
            <a:ext cx="6305474" cy="236517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992473-8CBD-4578-9D1C-BD3988B44A6B}"/>
              </a:ext>
            </a:extLst>
          </p:cNvPr>
          <p:cNvSpPr txBox="1"/>
          <p:nvPr/>
        </p:nvSpPr>
        <p:spPr>
          <a:xfrm>
            <a:off x="3896550" y="6998629"/>
            <a:ext cx="6305473" cy="220317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A05024C-EDB4-45FC-9C82-BDC3C428B3F3}"/>
              </a:ext>
            </a:extLst>
          </p:cNvPr>
          <p:cNvSpPr txBox="1"/>
          <p:nvPr/>
        </p:nvSpPr>
        <p:spPr>
          <a:xfrm>
            <a:off x="3896550" y="9456246"/>
            <a:ext cx="6305473" cy="242997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E93A248-99FA-4881-8390-C6D442CE949E}"/>
              </a:ext>
            </a:extLst>
          </p:cNvPr>
          <p:cNvSpPr txBox="1"/>
          <p:nvPr/>
        </p:nvSpPr>
        <p:spPr>
          <a:xfrm>
            <a:off x="3896550" y="12225150"/>
            <a:ext cx="6305473" cy="181438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37" y="4375938"/>
            <a:ext cx="2429976" cy="23682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76" y="7088378"/>
            <a:ext cx="2429976" cy="20341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75" y="12374117"/>
            <a:ext cx="2429976" cy="18015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74" y="9646491"/>
            <a:ext cx="2267978" cy="226797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57" y="527510"/>
            <a:ext cx="3298811" cy="32988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21" y="2570701"/>
            <a:ext cx="2540599" cy="115544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6194612" y="4537375"/>
            <a:ext cx="2997094" cy="258722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4932302" y="604028"/>
            <a:ext cx="4889318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3600" dirty="0">
                <a:solidFill>
                  <a:srgbClr val="FF0000"/>
                </a:solidFill>
                <a:latin typeface="Fjalla One" panose="02000506040000020004" pitchFamily="2" charset="0"/>
              </a:rPr>
              <a:t>CUPÓN NVIDEÑO</a:t>
            </a:r>
          </a:p>
          <a:p>
            <a:pPr algn="r"/>
            <a:r>
              <a:rPr lang="es-PE" sz="8640" spc="12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DIC2021A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FCB846-4BE9-4B30-9AFD-BBD8A0F9FFF9}"/>
              </a:ext>
            </a:extLst>
          </p:cNvPr>
          <p:cNvSpPr txBox="1"/>
          <p:nvPr/>
        </p:nvSpPr>
        <p:spPr>
          <a:xfrm>
            <a:off x="5566665" y="10780480"/>
            <a:ext cx="2997094" cy="258722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2560E1-1139-499B-BCDE-E7EE6BBCA85F}"/>
              </a:ext>
            </a:extLst>
          </p:cNvPr>
          <p:cNvSpPr txBox="1"/>
          <p:nvPr/>
        </p:nvSpPr>
        <p:spPr>
          <a:xfrm>
            <a:off x="5782474" y="7952971"/>
            <a:ext cx="2997094" cy="258722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</p:spTree>
    <p:extLst>
      <p:ext uri="{BB962C8B-B14F-4D97-AF65-F5344CB8AC3E}">
        <p14:creationId xmlns:p14="http://schemas.microsoft.com/office/powerpoint/2010/main" val="3560817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4985</TotalTime>
  <Words>163</Words>
  <Application>Microsoft Office PowerPoint</Application>
  <PresentationFormat>Personalizado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1" baseType="lpstr">
      <vt:lpstr>Arial</vt:lpstr>
      <vt:lpstr>Arial Nova</vt:lpstr>
      <vt:lpstr>Calibri</vt:lpstr>
      <vt:lpstr>Corbel</vt:lpstr>
      <vt:lpstr>Fjalla One</vt:lpstr>
      <vt:lpstr>Impact</vt:lpstr>
      <vt:lpstr>Lucida Console</vt:lpstr>
      <vt:lpstr>Wingdings</vt:lpstr>
      <vt:lpstr>Tema de Office</vt:lpstr>
      <vt:lpstr>Presentación de PowerPoint</vt:lpstr>
      <vt:lpstr>Presentación de PowerPoint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244</cp:revision>
  <cp:lastPrinted>2017-03-21T23:48:34Z</cp:lastPrinted>
  <dcterms:created xsi:type="dcterms:W3CDTF">2015-04-28T20:50:01Z</dcterms:created>
  <dcterms:modified xsi:type="dcterms:W3CDTF">2022-12-10T15:08:59Z</dcterms:modified>
  <cp:category>databases</cp:category>
</cp:coreProperties>
</file>