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52" r:id="rId2"/>
    <p:sldId id="355" r:id="rId3"/>
    <p:sldId id="350" r:id="rId4"/>
    <p:sldId id="354" r:id="rId5"/>
    <p:sldId id="353" r:id="rId6"/>
    <p:sldId id="351" r:id="rId7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173" y="11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13/01/2023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13/01/2023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10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82240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dirty="0">
                <a:solidFill>
                  <a:srgbClr val="FF0000"/>
                </a:solidFill>
                <a:latin typeface="Fjalla One" panose="02000506040000020004" pitchFamily="2" charset="0"/>
              </a:rPr>
              <a:t>CUPÓN NAVIDAD 2022</a:t>
            </a:r>
          </a:p>
          <a:p>
            <a:pPr algn="ctr"/>
            <a:r>
              <a:rPr lang="es-PE" sz="70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NAVIDAD-2022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22.dic.2022 12:00 Horas por 5 días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96648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168117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04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718" y="3204117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594140"/>
            <a:ext cx="1998507" cy="199850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3168117"/>
            <a:ext cx="3759437" cy="2916655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607013" y="398480"/>
            <a:ext cx="8949071" cy="2389829"/>
          </a:xfrm>
          <a:prstGeom prst="rect">
            <a:avLst/>
          </a:prstGeom>
          <a:noFill/>
        </p:spPr>
        <p:txBody>
          <a:bodyPr wrap="square" rtlCol="0" anchor="ctr" anchorCtr="0">
            <a:normAutofit fontScale="70000" lnSpcReduction="20000"/>
          </a:bodyPr>
          <a:lstStyle/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3400" b="1" dirty="0">
                <a:solidFill>
                  <a:srgbClr val="7030A0"/>
                </a:solidFill>
                <a:latin typeface="Cooper Black" panose="0208090404030B020404" pitchFamily="18" charset="0"/>
              </a:rPr>
              <a:t>CLARA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-MENTE debes aprender Java y Base de Datos ORACLE en </a:t>
            </a:r>
            <a:r>
              <a:rPr lang="es-PE" sz="3400" b="1" dirty="0">
                <a:solidFill>
                  <a:srgbClr val="832BDB"/>
                </a:solidFill>
                <a:latin typeface="Montserrat Medium" panose="00000600000000000000" pitchFamily="2" charset="0"/>
              </a:rPr>
              <a:t>UDEMY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con Gustavo Coronel, aprovecha el cupón </a:t>
            </a:r>
            <a:r>
              <a:rPr lang="es-PE" sz="4000" dirty="0">
                <a:solidFill>
                  <a:srgbClr val="832BDB"/>
                </a:solidFill>
                <a:latin typeface="Lato Black" panose="020F0A02020204030203" pitchFamily="34" charset="0"/>
              </a:rPr>
              <a:t>ENERO2023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 para que tu bolsillo no se </a:t>
            </a:r>
            <a:r>
              <a:rPr lang="es-PE" sz="3400" dirty="0">
                <a:solidFill>
                  <a:srgbClr val="7030A0"/>
                </a:solidFill>
                <a:latin typeface="Cooper Black" panose="0208090404030B020404" pitchFamily="18" charset="0"/>
              </a:rPr>
              <a:t>PIQUE</a:t>
            </a:r>
            <a:r>
              <a:rPr lang="es-PE" sz="34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panose="00000600000000000000" pitchFamily="2" charset="0"/>
              </a:rPr>
              <a:t>.</a:t>
            </a:r>
            <a:endParaRPr lang="es-PE" sz="3400" spc="150" dirty="0">
              <a:solidFill>
                <a:srgbClr val="832BDB"/>
              </a:solidFill>
              <a:latin typeface="Impact" panose="020B0806030902050204" pitchFamily="34" charset="0"/>
              <a:ea typeface="Roboto Black" panose="02000000000000000000" pitchFamily="2" charset="0"/>
            </a:endParaRPr>
          </a:p>
          <a:p>
            <a:pPr algn="ctr">
              <a:lnSpc>
                <a:spcPct val="14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PE" sz="2600" spc="15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13.ene.2023 15:00 PST (GMT -8) por 5 días</a:t>
            </a:r>
          </a:p>
        </p:txBody>
      </p:sp>
    </p:spTree>
    <p:extLst>
      <p:ext uri="{BB962C8B-B14F-4D97-AF65-F5344CB8AC3E}">
        <p14:creationId xmlns:p14="http://schemas.microsoft.com/office/powerpoint/2010/main" val="352283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4964</TotalTime>
  <Words>363</Words>
  <Application>Microsoft Office PowerPoint</Application>
  <PresentationFormat>Panorámica</PresentationFormat>
  <Paragraphs>68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8" baseType="lpstr">
      <vt:lpstr>Arial</vt:lpstr>
      <vt:lpstr>Arial Nova</vt:lpstr>
      <vt:lpstr>Calibri</vt:lpstr>
      <vt:lpstr>Cooper Black</vt:lpstr>
      <vt:lpstr>Corbel</vt:lpstr>
      <vt:lpstr>Fjalla One</vt:lpstr>
      <vt:lpstr>Impact</vt:lpstr>
      <vt:lpstr>Lato Black</vt:lpstr>
      <vt:lpstr>Lucida Console</vt:lpstr>
      <vt:lpstr>Montserrat Medium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Modelo de Datos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247</cp:revision>
  <cp:lastPrinted>2017-03-21T23:48:34Z</cp:lastPrinted>
  <dcterms:created xsi:type="dcterms:W3CDTF">2015-04-28T20:50:01Z</dcterms:created>
  <dcterms:modified xsi:type="dcterms:W3CDTF">2023-01-13T21:17:17Z</dcterms:modified>
  <cp:category>databases</cp:category>
</cp:coreProperties>
</file>