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52" r:id="rId2"/>
    <p:sldId id="356" r:id="rId3"/>
    <p:sldId id="355" r:id="rId4"/>
    <p:sldId id="350" r:id="rId5"/>
    <p:sldId id="354" r:id="rId6"/>
    <p:sldId id="353" r:id="rId7"/>
    <p:sldId id="351" r:id="rId8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19/03/2025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516408"/>
            <a:ext cx="4687710" cy="14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20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20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20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0276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496" y="735864"/>
            <a:ext cx="2216406" cy="1233446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32699" y="398480"/>
            <a:ext cx="772338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Fjalla One" panose="02000506040000020004" pitchFamily="2" charset="0"/>
              </a:rPr>
              <a:t>CUPÓN MARZO 2025</a:t>
            </a:r>
          </a:p>
          <a:p>
            <a:pPr algn="ctr"/>
            <a:r>
              <a:rPr lang="es-PE" sz="7000" spc="15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MARZO2025</a:t>
            </a:r>
            <a:endParaRPr lang="es-PE" sz="70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/>
            <a:r>
              <a:rPr lang="es-PE" sz="16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19.mar.2025 22:00 GMT-7 por 5 días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581A38-57FA-8EEF-6BFD-FD41AE438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5829" y="326586"/>
            <a:ext cx="2009621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ADA7152-25A4-4A7E-087C-3B4EA0920D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363" y="398480"/>
            <a:ext cx="1939108" cy="19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6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5036</TotalTime>
  <Words>445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9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Eric Gustavo Coronel Castillo</cp:lastModifiedBy>
  <cp:revision>254</cp:revision>
  <cp:lastPrinted>2017-03-21T23:48:34Z</cp:lastPrinted>
  <dcterms:created xsi:type="dcterms:W3CDTF">2015-04-28T20:50:01Z</dcterms:created>
  <dcterms:modified xsi:type="dcterms:W3CDTF">2025-03-20T03:28:44Z</dcterms:modified>
  <cp:category>databases</cp:category>
</cp:coreProperties>
</file>