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99" d="100"/>
          <a:sy n="99" d="100"/>
        </p:scale>
        <p:origin x="112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18/12/2021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18/12/2021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74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737317" y="398480"/>
            <a:ext cx="5453782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solidFill>
                  <a:srgbClr val="FF0000"/>
                </a:solidFill>
                <a:latin typeface="Fjalla One" panose="02000506040000020004" pitchFamily="2" charset="0"/>
              </a:rPr>
              <a:t>CUPÓN NVIDEÑO</a:t>
            </a:r>
          </a:p>
          <a:p>
            <a:pPr algn="ctr"/>
            <a:r>
              <a:rPr lang="es-PE" sz="9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DIC2021A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4942</TotalTime>
  <Words>240</Words>
  <Application>Microsoft Office PowerPoint</Application>
  <PresentationFormat>Panorámica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237</cp:revision>
  <cp:lastPrinted>2017-03-21T23:48:34Z</cp:lastPrinted>
  <dcterms:created xsi:type="dcterms:W3CDTF">2015-04-28T20:50:01Z</dcterms:created>
  <dcterms:modified xsi:type="dcterms:W3CDTF">2021-12-18T22:28:41Z</dcterms:modified>
  <cp:category>databases</cp:category>
</cp:coreProperties>
</file>