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2" r:id="rId2"/>
    <p:sldId id="350" r:id="rId3"/>
    <p:sldId id="354" r:id="rId4"/>
    <p:sldId id="353" r:id="rId5"/>
    <p:sldId id="351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92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22/12/2022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22/12/2022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4951</TotalTime>
  <Words>253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244</cp:revision>
  <cp:lastPrinted>2017-03-21T23:48:34Z</cp:lastPrinted>
  <dcterms:created xsi:type="dcterms:W3CDTF">2015-04-28T20:50:01Z</dcterms:created>
  <dcterms:modified xsi:type="dcterms:W3CDTF">2022-12-22T12:46:23Z</dcterms:modified>
  <cp:category>databases</cp:category>
</cp:coreProperties>
</file>