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6" r:id="rId3"/>
    <p:sldId id="355" r:id="rId4"/>
    <p:sldId id="350" r:id="rId5"/>
    <p:sldId id="354" r:id="rId6"/>
    <p:sldId id="353" r:id="rId7"/>
    <p:sldId id="351" r:id="rId8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79" d="100"/>
          <a:sy n="79" d="100"/>
        </p:scale>
        <p:origin x="92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31/08/2023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31/08/2023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516408"/>
            <a:ext cx="4687710" cy="14540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20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20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0276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430" y="326586"/>
            <a:ext cx="2052000" cy="205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496" y="735864"/>
            <a:ext cx="2216406" cy="123344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832699" y="398480"/>
            <a:ext cx="77233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DE PRIMAVERA 2023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PRIMAVERA2023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31.set.2023 19:23 GMT-7 por 5 días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0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822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NAVIDAD 2022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NAVIDAD-2022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22.dic.2022 12:00 Horas por 5 días</a:t>
            </a:r>
          </a:p>
        </p:txBody>
      </p:sp>
    </p:spTree>
    <p:extLst>
      <p:ext uri="{BB962C8B-B14F-4D97-AF65-F5344CB8AC3E}">
        <p14:creationId xmlns:p14="http://schemas.microsoft.com/office/powerpoint/2010/main" val="2856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168117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3204117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594140"/>
            <a:ext cx="1998507" cy="19985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607013" y="398480"/>
            <a:ext cx="8949071" cy="2389829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3400" b="1" dirty="0">
                <a:solidFill>
                  <a:srgbClr val="7030A0"/>
                </a:solidFill>
                <a:latin typeface="Cooper Black" panose="0208090404030B020404" pitchFamily="18" charset="0"/>
              </a:rPr>
              <a:t>CLARA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-MENTE debes aprender Java y Base de Datos ORACLE en </a:t>
            </a:r>
            <a:r>
              <a:rPr lang="es-PE" sz="3400" b="1" dirty="0">
                <a:solidFill>
                  <a:srgbClr val="832BDB"/>
                </a:solidFill>
                <a:latin typeface="Montserrat Medium" panose="00000600000000000000" pitchFamily="2" charset="0"/>
              </a:rPr>
              <a:t>UDEMY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con Gustavo Coronel, aprovecha el cupón </a:t>
            </a:r>
            <a:r>
              <a:rPr lang="es-PE" sz="4000" dirty="0">
                <a:solidFill>
                  <a:srgbClr val="832BDB"/>
                </a:solidFill>
                <a:latin typeface="Lato Black" panose="020F0A02020204030203" pitchFamily="34" charset="0"/>
              </a:rPr>
              <a:t>ENERO2023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para que tu bolsillo no se </a:t>
            </a:r>
            <a:r>
              <a:rPr lang="es-PE" sz="3400" dirty="0">
                <a:solidFill>
                  <a:srgbClr val="7030A0"/>
                </a:solidFill>
                <a:latin typeface="Cooper Black" panose="0208090404030B020404" pitchFamily="18" charset="0"/>
              </a:rPr>
              <a:t>PIQUE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s-PE" sz="3400" spc="150" dirty="0">
              <a:solidFill>
                <a:srgbClr val="832BDB"/>
              </a:solidFill>
              <a:latin typeface="Impact" panose="020B0806030902050204" pitchFamily="34" charset="0"/>
              <a:ea typeface="Roboto Black" panose="02000000000000000000" pitchFamily="2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600" spc="1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13.ene.2023 15:00 PST (GMT -8) por 5 días</a:t>
            </a:r>
          </a:p>
        </p:txBody>
      </p:sp>
    </p:spTree>
    <p:extLst>
      <p:ext uri="{BB962C8B-B14F-4D97-AF65-F5344CB8AC3E}">
        <p14:creationId xmlns:p14="http://schemas.microsoft.com/office/powerpoint/2010/main" val="35228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4997</TotalTime>
  <Words>446</Words>
  <Application>Microsoft Office PowerPoint</Application>
  <PresentationFormat>Panorámica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Arial</vt:lpstr>
      <vt:lpstr>Arial Nova</vt:lpstr>
      <vt:lpstr>Calibri</vt:lpstr>
      <vt:lpstr>Cooper Black</vt:lpstr>
      <vt:lpstr>Corbel</vt:lpstr>
      <vt:lpstr>Fjalla One</vt:lpstr>
      <vt:lpstr>Impact</vt:lpstr>
      <vt:lpstr>Lato Black</vt:lpstr>
      <vt:lpstr>Lucida Console</vt:lpstr>
      <vt:lpstr>Montserrat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Eric Gustavo Coronel Castillo</cp:lastModifiedBy>
  <cp:revision>250</cp:revision>
  <cp:lastPrinted>2017-03-21T23:48:34Z</cp:lastPrinted>
  <dcterms:created xsi:type="dcterms:W3CDTF">2015-04-28T20:50:01Z</dcterms:created>
  <dcterms:modified xsi:type="dcterms:W3CDTF">2023-09-01T03:00:33Z</dcterms:modified>
  <cp:category>databases</cp:category>
</cp:coreProperties>
</file>