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1" r:id="rId2"/>
    <p:sldId id="350" r:id="rId3"/>
    <p:sldId id="352" r:id="rId4"/>
    <p:sldId id="354" r:id="rId5"/>
    <p:sldId id="353" r:id="rId6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77" autoAdjust="0"/>
  </p:normalViewPr>
  <p:slideViewPr>
    <p:cSldViewPr snapToGrid="0" snapToObjects="1">
      <p:cViewPr varScale="1">
        <p:scale>
          <a:sx n="99" d="100"/>
          <a:sy n="99" d="100"/>
        </p:scale>
        <p:origin x="11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89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868328" y="690869"/>
            <a:ext cx="46760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latin typeface="Fjalla One" panose="02000506040000020004" pitchFamily="2" charset="0"/>
              </a:rPr>
              <a:t>CUPON VIGENTE</a:t>
            </a:r>
          </a:p>
          <a:p>
            <a:pPr algn="ctr"/>
            <a:r>
              <a:rPr lang="es-PE" sz="8000" spc="150" dirty="0">
                <a:solidFill>
                  <a:srgbClr val="832BDB"/>
                </a:solidFill>
                <a:latin typeface="Fjalla One" panose="02000506040000020004" pitchFamily="2" charset="0"/>
              </a:rPr>
              <a:t>OCT2021A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4936</TotalTime>
  <Words>240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Arial Nova</vt:lpstr>
      <vt:lpstr>Calibri</vt:lpstr>
      <vt:lpstr>Corbel</vt:lpstr>
      <vt:lpstr>Fjalla One</vt:lpstr>
      <vt:lpstr>Lucida Console</vt:lpstr>
      <vt:lpstr>Wingdings</vt:lpstr>
      <vt:lpstr>Tema de Office</vt:lpstr>
      <vt:lpstr>Modelo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234</cp:revision>
  <cp:lastPrinted>2017-03-21T23:48:34Z</cp:lastPrinted>
  <dcterms:created xsi:type="dcterms:W3CDTF">2015-04-28T20:50:01Z</dcterms:created>
  <dcterms:modified xsi:type="dcterms:W3CDTF">2021-10-29T00:10:52Z</dcterms:modified>
  <cp:category>databases</cp:category>
</cp:coreProperties>
</file>