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1" d="100"/>
          <a:sy n="91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01/11/2006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080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01/11/2006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98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01/11/2006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1394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01/11/2006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034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01/11/2006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1782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01/11/2006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4189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01/11/2006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983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01/11/2006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1081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01/11/2006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451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01/11/2006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97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01/11/2006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193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01/11/2006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376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01/11/2006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472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01/11/2006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142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01/11/2006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204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01/11/2006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546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01/11/2006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052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357E27-333F-4919-A944-0C119F1B0270}" type="datetimeFigureOut">
              <a:rPr lang="es-CO" smtClean="0"/>
              <a:t>01/11/2006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970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goodlogo.com/images/logos/indra_sistemas_logo_287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661" y="1712891"/>
            <a:ext cx="6881920" cy="268394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1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868" y="1778356"/>
            <a:ext cx="10018713" cy="3124201"/>
          </a:xfrm>
        </p:spPr>
        <p:txBody>
          <a:bodyPr/>
          <a:lstStyle/>
          <a:p>
            <a:r>
              <a:rPr lang="es-CO" dirty="0" smtClean="0"/>
              <a:t>Juan </a:t>
            </a:r>
            <a:r>
              <a:rPr lang="es-CO" dirty="0" err="1" smtClean="0"/>
              <a:t>Cassios</a:t>
            </a:r>
            <a:r>
              <a:rPr lang="es-CO" dirty="0" smtClean="0"/>
              <a:t> </a:t>
            </a:r>
            <a:r>
              <a:rPr lang="es-CO" dirty="0" smtClean="0"/>
              <a:t>PMO</a:t>
            </a:r>
          </a:p>
          <a:p>
            <a:r>
              <a:rPr lang="es-CO" dirty="0" smtClean="0"/>
              <a:t>Javier </a:t>
            </a:r>
            <a:r>
              <a:rPr lang="es-CO" dirty="0" err="1" smtClean="0"/>
              <a:t>Monzo</a:t>
            </a:r>
            <a:r>
              <a:rPr lang="es-CO" dirty="0" smtClean="0"/>
              <a:t> (visita </a:t>
            </a:r>
            <a:r>
              <a:rPr lang="es-CO" dirty="0" err="1" smtClean="0"/>
              <a:t>colombia</a:t>
            </a:r>
            <a:r>
              <a:rPr lang="es-CO" smtClean="0"/>
              <a:t>)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3598238" y="682578"/>
            <a:ext cx="5666704" cy="1571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dirty="0" smtClean="0">
                <a:solidFill>
                  <a:schemeClr val="tx1"/>
                </a:solidFill>
              </a:rPr>
              <a:t>GERENTES</a:t>
            </a:r>
            <a:endParaRPr lang="es-CO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09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Información que no entrega la empresa </a:t>
            </a:r>
            <a:endParaRPr lang="es-CO" dirty="0"/>
          </a:p>
        </p:txBody>
      </p:sp>
      <p:sp>
        <p:nvSpPr>
          <p:cNvPr id="4" name="3 Elipse"/>
          <p:cNvSpPr/>
          <p:nvPr/>
        </p:nvSpPr>
        <p:spPr>
          <a:xfrm>
            <a:off x="3100552" y="557048"/>
            <a:ext cx="6043448" cy="1366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800" dirty="0" smtClean="0">
                <a:solidFill>
                  <a:schemeClr val="tx1"/>
                </a:solidFill>
              </a:rPr>
              <a:t>EMPLEADOS</a:t>
            </a:r>
            <a:endParaRPr lang="es-CO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45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215166" y="2472745"/>
            <a:ext cx="9762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dirty="0" smtClean="0">
                <a:solidFill>
                  <a:srgbClr val="FF0000"/>
                </a:solidFill>
              </a:rPr>
              <a:t>PARTES INTERESADAS EXTERNAS</a:t>
            </a:r>
          </a:p>
        </p:txBody>
      </p:sp>
    </p:spTree>
    <p:extLst>
      <p:ext uri="{BB962C8B-B14F-4D97-AF65-F5344CB8AC3E}">
        <p14:creationId xmlns:p14="http://schemas.microsoft.com/office/powerpoint/2010/main" val="6093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72197" y="2551089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s-CO" sz="3200" dirty="0" smtClean="0"/>
              <a:t>Oracle</a:t>
            </a:r>
          </a:p>
          <a:p>
            <a:r>
              <a:rPr lang="es-CO" sz="3200" dirty="0" err="1" smtClean="0"/>
              <a:t>Linus</a:t>
            </a:r>
            <a:endParaRPr lang="es-CO" sz="3200" dirty="0" smtClean="0"/>
          </a:p>
          <a:p>
            <a:r>
              <a:rPr lang="es-CO" sz="3200" dirty="0" smtClean="0"/>
              <a:t>Microsoft</a:t>
            </a:r>
          </a:p>
          <a:p>
            <a:r>
              <a:rPr lang="es-CO" sz="3200" dirty="0" smtClean="0"/>
              <a:t>Movistar</a:t>
            </a:r>
          </a:p>
          <a:p>
            <a:r>
              <a:rPr lang="es-CO" sz="3200" dirty="0" smtClean="0"/>
              <a:t>HP</a:t>
            </a:r>
          </a:p>
          <a:p>
            <a:endParaRPr lang="es-CO" dirty="0"/>
          </a:p>
        </p:txBody>
      </p:sp>
      <p:sp>
        <p:nvSpPr>
          <p:cNvPr id="5" name="Elipse 4"/>
          <p:cNvSpPr/>
          <p:nvPr/>
        </p:nvSpPr>
        <p:spPr>
          <a:xfrm>
            <a:off x="2772197" y="360608"/>
            <a:ext cx="7714445" cy="1918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dirty="0" smtClean="0">
                <a:solidFill>
                  <a:schemeClr val="tx1"/>
                </a:solidFill>
              </a:rPr>
              <a:t>PROVEEDORES</a:t>
            </a:r>
            <a:endParaRPr lang="es-CO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09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50981" y="2280633"/>
            <a:ext cx="10018713" cy="3124201"/>
          </a:xfrm>
        </p:spPr>
        <p:txBody>
          <a:bodyPr>
            <a:normAutofit/>
          </a:bodyPr>
          <a:lstStyle/>
          <a:p>
            <a:r>
              <a:rPr lang="es-CO" sz="3200" dirty="0" smtClean="0"/>
              <a:t>Usuario Final</a:t>
            </a:r>
          </a:p>
          <a:p>
            <a:r>
              <a:rPr lang="es-CO" sz="3200" dirty="0" smtClean="0"/>
              <a:t>Movistar </a:t>
            </a:r>
          </a:p>
          <a:p>
            <a:r>
              <a:rPr lang="es-CO" sz="3200" dirty="0" err="1" smtClean="0"/>
              <a:t>Call</a:t>
            </a:r>
            <a:r>
              <a:rPr lang="es-CO" sz="3200" dirty="0" smtClean="0"/>
              <a:t> Técnico</a:t>
            </a:r>
          </a:p>
          <a:p>
            <a:r>
              <a:rPr lang="es-CO" sz="3200" dirty="0" smtClean="0"/>
              <a:t>Áreas Comerciales</a:t>
            </a:r>
            <a:endParaRPr lang="es-CO" sz="3200" dirty="0"/>
          </a:p>
        </p:txBody>
      </p:sp>
      <p:sp>
        <p:nvSpPr>
          <p:cNvPr id="5" name="Elipse 4"/>
          <p:cNvSpPr/>
          <p:nvPr/>
        </p:nvSpPr>
        <p:spPr>
          <a:xfrm>
            <a:off x="3606085" y="619258"/>
            <a:ext cx="5872766" cy="1661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dirty="0" smtClean="0">
                <a:solidFill>
                  <a:schemeClr val="tx1"/>
                </a:solidFill>
              </a:rPr>
              <a:t>SOCIEDAD</a:t>
            </a:r>
            <a:endParaRPr lang="es-CO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73287" y="2358887"/>
            <a:ext cx="10018713" cy="3124201"/>
          </a:xfrm>
        </p:spPr>
        <p:txBody>
          <a:bodyPr>
            <a:normAutofit/>
          </a:bodyPr>
          <a:lstStyle/>
          <a:p>
            <a:r>
              <a:rPr lang="es-CO" sz="3200" dirty="0" smtClean="0"/>
              <a:t>TIC</a:t>
            </a:r>
            <a:endParaRPr lang="es-CO" sz="3200" dirty="0" smtClean="0"/>
          </a:p>
          <a:p>
            <a:r>
              <a:rPr lang="es-CO" sz="3200" dirty="0" smtClean="0"/>
              <a:t>Senado</a:t>
            </a:r>
          </a:p>
          <a:p>
            <a:endParaRPr lang="es-CO" sz="3200" dirty="0"/>
          </a:p>
        </p:txBody>
      </p:sp>
      <p:sp>
        <p:nvSpPr>
          <p:cNvPr id="5" name="Elipse 4"/>
          <p:cNvSpPr/>
          <p:nvPr/>
        </p:nvSpPr>
        <p:spPr>
          <a:xfrm>
            <a:off x="3823352" y="530087"/>
            <a:ext cx="5598943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dirty="0" smtClean="0">
                <a:solidFill>
                  <a:schemeClr val="tx1"/>
                </a:solidFill>
              </a:rPr>
              <a:t>GOBIERNO</a:t>
            </a:r>
            <a:endParaRPr lang="es-CO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32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95679" y="1816993"/>
            <a:ext cx="10018713" cy="3124201"/>
          </a:xfrm>
        </p:spPr>
        <p:txBody>
          <a:bodyPr>
            <a:normAutofit/>
          </a:bodyPr>
          <a:lstStyle/>
          <a:p>
            <a:r>
              <a:rPr lang="es-CO" sz="3200" dirty="0" smtClean="0"/>
              <a:t>Bancos</a:t>
            </a:r>
          </a:p>
          <a:p>
            <a:r>
              <a:rPr lang="es-CO" sz="3200" dirty="0" smtClean="0"/>
              <a:t>Aseguradoras</a:t>
            </a:r>
          </a:p>
          <a:p>
            <a:r>
              <a:rPr lang="es-CO" sz="3200" dirty="0" smtClean="0"/>
              <a:t>Empresas Terceras</a:t>
            </a:r>
            <a:endParaRPr lang="es-CO" sz="3200" dirty="0"/>
          </a:p>
        </p:txBody>
      </p:sp>
      <p:sp>
        <p:nvSpPr>
          <p:cNvPr id="5" name="Elipse 4"/>
          <p:cNvSpPr/>
          <p:nvPr/>
        </p:nvSpPr>
        <p:spPr>
          <a:xfrm>
            <a:off x="3154018" y="357809"/>
            <a:ext cx="6983896" cy="1987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dirty="0" smtClean="0">
                <a:solidFill>
                  <a:schemeClr val="tx1"/>
                </a:solidFill>
              </a:rPr>
              <a:t>ACREEDORES</a:t>
            </a:r>
            <a:endParaRPr lang="es-CO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87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14938" y="2833851"/>
            <a:ext cx="10018713" cy="3124201"/>
          </a:xfrm>
        </p:spPr>
        <p:txBody>
          <a:bodyPr>
            <a:normAutofit/>
          </a:bodyPr>
          <a:lstStyle/>
          <a:p>
            <a:r>
              <a:rPr lang="es-CO" sz="3200" dirty="0" smtClean="0"/>
              <a:t>MOVISTAR</a:t>
            </a:r>
          </a:p>
          <a:p>
            <a:r>
              <a:rPr lang="es-CO" sz="3200" dirty="0" smtClean="0"/>
              <a:t>DAVIVIENDA</a:t>
            </a:r>
          </a:p>
          <a:p>
            <a:r>
              <a:rPr lang="es-CO" sz="3200" dirty="0" smtClean="0"/>
              <a:t>GAS NATURAL</a:t>
            </a:r>
          </a:p>
          <a:p>
            <a:r>
              <a:rPr lang="es-CO" sz="3200" dirty="0" smtClean="0"/>
              <a:t>PETROBRAS</a:t>
            </a:r>
          </a:p>
          <a:p>
            <a:pPr marL="0" indent="0">
              <a:buNone/>
            </a:pPr>
            <a:endParaRPr lang="es-CO" sz="3200" dirty="0"/>
          </a:p>
        </p:txBody>
      </p:sp>
      <p:sp>
        <p:nvSpPr>
          <p:cNvPr id="4" name="Elipse 3"/>
          <p:cNvSpPr/>
          <p:nvPr/>
        </p:nvSpPr>
        <p:spPr>
          <a:xfrm>
            <a:off x="4134678" y="483476"/>
            <a:ext cx="5040000" cy="1292772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dirty="0" smtClean="0">
                <a:solidFill>
                  <a:schemeClr val="tx1"/>
                </a:solidFill>
              </a:rPr>
              <a:t>CLIENTES</a:t>
            </a:r>
            <a:endParaRPr lang="es-CO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59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89284" y="2181758"/>
            <a:ext cx="10039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dirty="0" smtClean="0">
                <a:solidFill>
                  <a:srgbClr val="FF0000"/>
                </a:solidFill>
              </a:rPr>
              <a:t>PARTES INTERESADAS INTERNAS</a:t>
            </a:r>
            <a:endParaRPr lang="es-CO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75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 smtClean="0"/>
          </a:p>
        </p:txBody>
      </p:sp>
      <p:sp>
        <p:nvSpPr>
          <p:cNvPr id="4" name="Elipse 3"/>
          <p:cNvSpPr/>
          <p:nvPr/>
        </p:nvSpPr>
        <p:spPr>
          <a:xfrm>
            <a:off x="2887581" y="309092"/>
            <a:ext cx="7212169" cy="1435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dirty="0" smtClean="0">
                <a:solidFill>
                  <a:schemeClr val="tx1"/>
                </a:solidFill>
              </a:rPr>
              <a:t>PROPETARIOS</a:t>
            </a:r>
            <a:endParaRPr lang="es-CO" sz="6000" dirty="0">
              <a:solidFill>
                <a:schemeClr val="tx1"/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16287"/>
              </p:ext>
            </p:extLst>
          </p:nvPr>
        </p:nvGraphicFramePr>
        <p:xfrm>
          <a:off x="2291254" y="2617076"/>
          <a:ext cx="8429298" cy="2208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766"/>
                <a:gridCol w="2809766"/>
                <a:gridCol w="2809766"/>
              </a:tblGrid>
              <a:tr h="470307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ACCIONISTA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DERECHO DE VOTO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SOCIEDAD PROPIETARIA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28087">
                <a:tc>
                  <a:txBody>
                    <a:bodyPr/>
                    <a:lstStyle/>
                    <a:p>
                      <a:r>
                        <a:rPr lang="es-CO" dirty="0" smtClean="0"/>
                        <a:t>SEPI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20.141</a:t>
                      </a:r>
                      <a:r>
                        <a:rPr lang="es-CO" baseline="0" dirty="0" smtClean="0"/>
                        <a:t> %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SEPI</a:t>
                      </a:r>
                      <a:endParaRPr lang="es-CO" dirty="0"/>
                    </a:p>
                  </a:txBody>
                  <a:tcPr/>
                </a:tc>
              </a:tr>
              <a:tr h="470307">
                <a:tc>
                  <a:txBody>
                    <a:bodyPr/>
                    <a:lstStyle/>
                    <a:p>
                      <a:r>
                        <a:rPr lang="es-CO" dirty="0" smtClean="0"/>
                        <a:t>FAMILIA MARCH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10.00 %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CORPORACION FINANCIERA ALBA</a:t>
                      </a:r>
                      <a:endParaRPr lang="es-CO" dirty="0"/>
                    </a:p>
                  </a:txBody>
                  <a:tcPr/>
                </a:tc>
              </a:tr>
              <a:tr h="470307">
                <a:tc>
                  <a:txBody>
                    <a:bodyPr/>
                    <a:lstStyle/>
                    <a:p>
                      <a:r>
                        <a:rPr lang="es-CO" dirty="0" smtClean="0"/>
                        <a:t>TELEFONICA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31.62</a:t>
                      </a:r>
                      <a:r>
                        <a:rPr lang="es-CO" baseline="0" dirty="0" smtClean="0"/>
                        <a:t> %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TELEFONICA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4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</TotalTime>
  <Words>73</Words>
  <Application>Microsoft Office PowerPoint</Application>
  <PresentationFormat>Personalizado</PresentationFormat>
  <Paragraphs>43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Parallax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Mauricio Velez</dc:creator>
  <cp:lastModifiedBy>Javier Melo</cp:lastModifiedBy>
  <cp:revision>7</cp:revision>
  <dcterms:created xsi:type="dcterms:W3CDTF">2015-10-18T23:12:42Z</dcterms:created>
  <dcterms:modified xsi:type="dcterms:W3CDTF">2006-11-01T05:58:12Z</dcterms:modified>
</cp:coreProperties>
</file>