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503" r:id="rId2"/>
    <p:sldId id="504" r:id="rId3"/>
    <p:sldId id="566" r:id="rId4"/>
    <p:sldId id="600" r:id="rId5"/>
  </p:sldIdLst>
  <p:sldSz cx="9144000" cy="6858000" type="screen4x3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lnSpc>
        <a:spcPct val="90000"/>
      </a:lnSpc>
      <a:spcBef>
        <a:spcPct val="30000"/>
      </a:spcBef>
      <a:spcAft>
        <a:spcPct val="20000"/>
      </a:spcAft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20000"/>
      </a:spcAft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20000"/>
      </a:spcAft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20000"/>
      </a:spcAft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20000"/>
      </a:spcAft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004D7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D75"/>
    <a:srgbClr val="FF0000"/>
    <a:srgbClr val="A77C97"/>
    <a:srgbClr val="74C7B8"/>
    <a:srgbClr val="C04C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2155" autoAdjust="0"/>
    <p:restoredTop sz="95478" autoAdjust="0"/>
  </p:normalViewPr>
  <p:slideViewPr>
    <p:cSldViewPr>
      <p:cViewPr varScale="1">
        <p:scale>
          <a:sx n="64" d="100"/>
          <a:sy n="64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9" d="100"/>
        <a:sy n="69" d="100"/>
      </p:scale>
      <p:origin x="0" y="966"/>
    </p:cViewPr>
  </p:sorterViewPr>
  <p:notesViewPr>
    <p:cSldViewPr>
      <p:cViewPr varScale="1">
        <p:scale>
          <a:sx n="52" d="100"/>
          <a:sy n="52" d="100"/>
        </p:scale>
        <p:origin x="2976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065351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869950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4288763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143000"/>
            <a:ext cx="8839200" cy="5562600"/>
          </a:xfrm>
          <a:prstGeom prst="rect">
            <a:avLst/>
          </a:prstGeom>
          <a:solidFill>
            <a:srgbClr val="004D7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" pitchFamily="18" charset="0"/>
              <a:cs typeface="Arial" charset="0"/>
            </a:endParaRPr>
          </a:p>
        </p:txBody>
      </p:sp>
      <p:pic>
        <p:nvPicPr>
          <p:cNvPr id="5" name="Picture 5" descr="NTU 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325" y="323850"/>
            <a:ext cx="24352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9906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76600"/>
            <a:ext cx="7772400" cy="762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2532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2532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447800"/>
            <a:ext cx="4076700" cy="655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2255838"/>
            <a:ext cx="4076700" cy="65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05800" cy="14652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9728"/>
          </a:xfrm>
          <a:solidFill>
            <a:srgbClr val="004D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39552" y="6237312"/>
            <a:ext cx="648072" cy="341632"/>
          </a:xfrm>
          <a:prstGeom prst="rect">
            <a:avLst/>
          </a:prstGeom>
          <a:solidFill>
            <a:srgbClr val="004D75"/>
          </a:solidFill>
        </p:spPr>
        <p:txBody>
          <a:bodyPr wrap="square" rtlCol="0">
            <a:spAutoFit/>
          </a:bodyPr>
          <a:lstStyle/>
          <a:p>
            <a:fld id="{423F1A2F-9848-45FE-8A71-FBCC0FB6A7D7}" type="slidenum">
              <a:rPr lang="en-GB" sz="1800" smtClean="0">
                <a:solidFill>
                  <a:schemeClr val="bg1"/>
                </a:solidFill>
              </a:rPr>
              <a:pPr/>
              <a:t>‹#›</a:t>
            </a:fld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1465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82000" y="6219825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457200" y="6019800"/>
            <a:ext cx="8229600" cy="0"/>
          </a:xfrm>
          <a:prstGeom prst="line">
            <a:avLst/>
          </a:prstGeom>
          <a:noFill/>
          <a:ln w="15875">
            <a:solidFill>
              <a:srgbClr val="B2C9D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95288" y="61658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4D75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rgbClr val="004D75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rgbClr val="004D75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rgbClr val="004D75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rgbClr val="004D75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defRPr sz="2800">
                <a:solidFill>
                  <a:srgbClr val="004D75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2400" smtClean="0">
              <a:solidFill>
                <a:schemeClr val="tx1"/>
              </a:solidFill>
              <a:latin typeface="Times" pitchFamily="18" charset="0"/>
              <a:cs typeface="Arial" charset="0"/>
            </a:endParaRPr>
          </a:p>
        </p:txBody>
      </p:sp>
      <p:sp>
        <p:nvSpPr>
          <p:cNvPr id="839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165850"/>
            <a:ext cx="5111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D75"/>
          </a:solidFill>
          <a:latin typeface="Verdana" pitchFamily="34" charset="0"/>
        </a:defRPr>
      </a:lvl9pPr>
    </p:titleStyle>
    <p:bodyStyle>
      <a:lvl1pPr marL="188913" indent="-188913" algn="l" rtl="0" eaLnBrk="1" fontAlgn="base" hangingPunct="1">
        <a:lnSpc>
          <a:spcPct val="110000"/>
        </a:lnSpc>
        <a:spcBef>
          <a:spcPct val="30000"/>
        </a:spcBef>
        <a:spcAft>
          <a:spcPct val="20000"/>
        </a:spcAft>
        <a:buChar char="•"/>
        <a:defRPr>
          <a:solidFill>
            <a:srgbClr val="004D75"/>
          </a:solidFill>
          <a:latin typeface="+mn-lt"/>
          <a:ea typeface="+mn-ea"/>
          <a:cs typeface="+mn-cs"/>
        </a:defRPr>
      </a:lvl1pPr>
      <a:lvl2pPr marL="379413" indent="-188913" algn="l" rtl="0" eaLnBrk="1" fontAlgn="base" hangingPunct="1">
        <a:lnSpc>
          <a:spcPct val="90000"/>
        </a:lnSpc>
        <a:spcBef>
          <a:spcPct val="20000"/>
        </a:spcBef>
        <a:spcAft>
          <a:spcPct val="10000"/>
        </a:spcAft>
        <a:buChar char="–"/>
        <a:defRPr sz="1500">
          <a:solidFill>
            <a:srgbClr val="004D75"/>
          </a:solidFill>
          <a:latin typeface="+mn-lt"/>
        </a:defRPr>
      </a:lvl2pPr>
      <a:lvl3pPr marL="530225" indent="-149225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•"/>
        <a:defRPr sz="1200">
          <a:solidFill>
            <a:srgbClr val="004D75"/>
          </a:solidFill>
          <a:latin typeface="+mn-lt"/>
        </a:defRPr>
      </a:lvl3pPr>
      <a:lvl4pPr marL="862013" indent="-141288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–"/>
        <a:defRPr sz="1200">
          <a:solidFill>
            <a:srgbClr val="004D75"/>
          </a:solidFill>
          <a:latin typeface="+mn-lt"/>
        </a:defRPr>
      </a:lvl4pPr>
      <a:lvl5pPr marL="1235075" indent="-182563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5pPr>
      <a:lvl6pPr marL="1692275" indent="-182563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6pPr>
      <a:lvl7pPr marL="2149475" indent="-182563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7pPr>
      <a:lvl8pPr marL="2606675" indent="-182563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8pPr>
      <a:lvl9pPr marL="3063875" indent="-182563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har char="»"/>
        <a:defRPr sz="1200">
          <a:solidFill>
            <a:srgbClr val="004D7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4690"/>
          </a:xfrm>
        </p:spPr>
        <p:txBody>
          <a:bodyPr>
            <a:normAutofit/>
          </a:bodyPr>
          <a:lstStyle/>
          <a:p>
            <a:r>
              <a:rPr lang="en-GB" b="1" dirty="0" smtClean="0"/>
              <a:t>Prostate Cancer Staging Predictor</a:t>
            </a:r>
            <a:endParaRPr lang="en-GB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t="14880" r="885" b="12953"/>
          <a:stretch>
            <a:fillRect/>
          </a:stretch>
        </p:blipFill>
        <p:spPr bwMode="auto">
          <a:xfrm>
            <a:off x="54246" y="1052736"/>
            <a:ext cx="8910242" cy="282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40420"/>
          <a:stretch>
            <a:fillRect/>
          </a:stretch>
        </p:blipFill>
        <p:spPr bwMode="auto">
          <a:xfrm>
            <a:off x="0" y="4005064"/>
            <a:ext cx="3059832" cy="19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r="50656"/>
          <a:stretch>
            <a:fillRect/>
          </a:stretch>
        </p:blipFill>
        <p:spPr bwMode="auto">
          <a:xfrm>
            <a:off x="3275856" y="4005064"/>
            <a:ext cx="1944216" cy="20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t="17082"/>
          <a:stretch>
            <a:fillRect/>
          </a:stretch>
        </p:blipFill>
        <p:spPr bwMode="auto">
          <a:xfrm>
            <a:off x="5220072" y="4005064"/>
            <a:ext cx="3528392" cy="174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5949280"/>
            <a:ext cx="1728192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1-4:OCD</a:t>
            </a:r>
          </a:p>
          <a:p>
            <a:r>
              <a:rPr lang="en-GB" sz="1400" dirty="0" smtClean="0"/>
              <a:t>5:ED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5580112" y="620688"/>
            <a:ext cx="3563888" cy="3970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dirty="0" smtClean="0"/>
              <a:t>Output: Degree of membership  (belongingness) into a cluster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388424" y="1052736"/>
            <a:ext cx="755576" cy="57606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188913" marR="0" indent="-188913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smtClean="0">
              <a:ln>
                <a:noFill/>
              </a:ln>
              <a:solidFill>
                <a:srgbClr val="004D75"/>
              </a:solidFill>
              <a:effectLst/>
              <a:latin typeface="Verdana" pitchFamily="34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8461800" y="835344"/>
            <a:ext cx="432047" cy="290767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Prostate Cancer Staging Predictor</a:t>
            </a:r>
            <a:endParaRPr lang="en-GB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0420"/>
          <a:stretch>
            <a:fillRect/>
          </a:stretch>
        </p:blipFill>
        <p:spPr bwMode="auto">
          <a:xfrm>
            <a:off x="323528" y="4293096"/>
            <a:ext cx="2880320" cy="180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r="50656"/>
          <a:stretch>
            <a:fillRect/>
          </a:stretch>
        </p:blipFill>
        <p:spPr bwMode="auto">
          <a:xfrm>
            <a:off x="3491880" y="4293096"/>
            <a:ext cx="1800200" cy="189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124744"/>
            <a:ext cx="822209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543600" y="620688"/>
            <a:ext cx="3600400" cy="4801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 smtClean="0"/>
              <a:t>Output: Degree of membership  (belongingness) into a cluster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t="17082"/>
          <a:stretch>
            <a:fillRect/>
          </a:stretch>
        </p:blipFill>
        <p:spPr bwMode="auto">
          <a:xfrm>
            <a:off x="5292080" y="4293096"/>
            <a:ext cx="352839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580112" y="6237312"/>
            <a:ext cx="2304256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1-4:OCD</a:t>
            </a:r>
          </a:p>
          <a:p>
            <a:r>
              <a:rPr lang="en-GB" sz="1100" dirty="0" smtClean="0"/>
              <a:t>5:ED</a:t>
            </a:r>
            <a:endParaRPr lang="en-GB" sz="1100" dirty="0"/>
          </a:p>
        </p:txBody>
      </p:sp>
      <p:sp>
        <p:nvSpPr>
          <p:cNvPr id="12" name="Striped Right Arrow 11"/>
          <p:cNvSpPr/>
          <p:nvPr/>
        </p:nvSpPr>
        <p:spPr>
          <a:xfrm rot="5400000">
            <a:off x="2377123" y="655325"/>
            <a:ext cx="432049" cy="506791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riped Right Arrow 10"/>
          <p:cNvSpPr/>
          <p:nvPr/>
        </p:nvSpPr>
        <p:spPr>
          <a:xfrm rot="5400000">
            <a:off x="8245776" y="979360"/>
            <a:ext cx="432047" cy="290767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7720"/>
          </a:xfrm>
        </p:spPr>
        <p:txBody>
          <a:bodyPr/>
          <a:lstStyle/>
          <a:p>
            <a:r>
              <a:rPr lang="en-GB" sz="2400" b="1" dirty="0" smtClean="0"/>
              <a:t>Prostate Cancer Staging Predictor</a:t>
            </a:r>
            <a:endParaRPr lang="en-GB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81172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40420"/>
          <a:stretch>
            <a:fillRect/>
          </a:stretch>
        </p:blipFill>
        <p:spPr bwMode="auto">
          <a:xfrm>
            <a:off x="0" y="4005064"/>
            <a:ext cx="3131840" cy="196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r="50656"/>
          <a:stretch>
            <a:fillRect/>
          </a:stretch>
        </p:blipFill>
        <p:spPr bwMode="auto">
          <a:xfrm>
            <a:off x="3347863" y="4005064"/>
            <a:ext cx="19163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t="17082"/>
          <a:stretch>
            <a:fillRect/>
          </a:stretch>
        </p:blipFill>
        <p:spPr bwMode="auto">
          <a:xfrm>
            <a:off x="5220071" y="4077072"/>
            <a:ext cx="377973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iped Right Arrow 7"/>
          <p:cNvSpPr/>
          <p:nvPr/>
        </p:nvSpPr>
        <p:spPr>
          <a:xfrm rot="5400000">
            <a:off x="8461800" y="619320"/>
            <a:ext cx="432047" cy="290767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064896" cy="28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40420"/>
          <a:stretch>
            <a:fillRect/>
          </a:stretch>
        </p:blipFill>
        <p:spPr bwMode="auto">
          <a:xfrm>
            <a:off x="108696" y="3861048"/>
            <a:ext cx="3131840" cy="196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r="50656"/>
          <a:stretch>
            <a:fillRect/>
          </a:stretch>
        </p:blipFill>
        <p:spPr bwMode="auto">
          <a:xfrm>
            <a:off x="3347864" y="3861048"/>
            <a:ext cx="19163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t="17082"/>
          <a:stretch>
            <a:fillRect/>
          </a:stretch>
        </p:blipFill>
        <p:spPr bwMode="auto">
          <a:xfrm>
            <a:off x="5220072" y="3861048"/>
            <a:ext cx="377973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smtClean="0"/>
              <a:t>Prostate Cancer Staging Predictor</a:t>
            </a:r>
            <a:endParaRPr lang="en-GB" sz="2400" dirty="0"/>
          </a:p>
        </p:txBody>
      </p:sp>
      <p:sp>
        <p:nvSpPr>
          <p:cNvPr id="9" name="Striped Right Arrow 8"/>
          <p:cNvSpPr/>
          <p:nvPr/>
        </p:nvSpPr>
        <p:spPr>
          <a:xfrm rot="5400000">
            <a:off x="8101760" y="763336"/>
            <a:ext cx="432047" cy="290767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moter's view NTU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188913" marR="0" indent="-188913" algn="l" defTabSz="914400" rtl="0" eaLnBrk="1" fontAlgn="base" latinLnBrk="0" hangingPunct="1">
          <a:lnSpc>
            <a:spcPct val="90000"/>
          </a:lnSpc>
          <a:spcBef>
            <a:spcPct val="30000"/>
          </a:spcBef>
          <a:spcAft>
            <a:spcPct val="2000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188913" marR="0" indent="-188913" algn="l" defTabSz="914400" rtl="0" eaLnBrk="1" fontAlgn="base" latinLnBrk="0" hangingPunct="1">
          <a:lnSpc>
            <a:spcPct val="90000"/>
          </a:lnSpc>
          <a:spcBef>
            <a:spcPct val="30000"/>
          </a:spcBef>
          <a:spcAft>
            <a:spcPct val="2000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rgbClr val="004D75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7852</TotalTime>
  <Pages>39</Pages>
  <Words>42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Promoter's view NTU</vt:lpstr>
      <vt:lpstr>Prostate Cancer Staging Predictor</vt:lpstr>
      <vt:lpstr>Prostate Cancer Staging Predictor</vt:lpstr>
      <vt:lpstr>Prostate Cancer Staging Predictor</vt:lpstr>
      <vt:lpstr>Prostate Cancer Staging Predictor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Promoter’s View: The PAUSE, GOAL and GOET Projects</dc:title>
  <dc:subject>OD presentation</dc:subject>
  <dc:creator>Jacqui</dc:creator>
  <dc:description>Used version 4 of Powerpoint._x000d_
OK for Win 3.1 viewer.</dc:description>
  <cp:lastModifiedBy>Georgina Cosma</cp:lastModifiedBy>
  <cp:revision>306</cp:revision>
  <cp:lastPrinted>2002-01-29T09:26:50Z</cp:lastPrinted>
  <dcterms:created xsi:type="dcterms:W3CDTF">2012-06-07T11:31:43Z</dcterms:created>
  <dcterms:modified xsi:type="dcterms:W3CDTF">2015-06-30T21:01:49Z</dcterms:modified>
</cp:coreProperties>
</file>