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0"/>
  </p:notesMasterIdLst>
  <p:sldIdLst>
    <p:sldId id="256" r:id="rId2"/>
    <p:sldId id="258" r:id="rId3"/>
    <p:sldId id="308" r:id="rId4"/>
    <p:sldId id="260" r:id="rId5"/>
    <p:sldId id="261" r:id="rId6"/>
    <p:sldId id="262" r:id="rId7"/>
    <p:sldId id="310" r:id="rId8"/>
    <p:sldId id="309" r:id="rId9"/>
    <p:sldId id="311" r:id="rId10"/>
    <p:sldId id="315" r:id="rId11"/>
    <p:sldId id="313" r:id="rId12"/>
    <p:sldId id="314" r:id="rId13"/>
    <p:sldId id="278" r:id="rId14"/>
    <p:sldId id="316" r:id="rId15"/>
    <p:sldId id="317" r:id="rId16"/>
    <p:sldId id="287" r:id="rId17"/>
    <p:sldId id="319" r:id="rId18"/>
    <p:sldId id="27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160354-BE00-467B-BA76-27A26F5D04D8}">
  <a:tblStyle styleId="{21160354-BE00-467B-BA76-27A26F5D04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42" d="100"/>
          <a:sy n="142" d="100"/>
        </p:scale>
        <p:origin x="6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3"/>
        <p:cNvGrpSpPr/>
        <p:nvPr/>
      </p:nvGrpSpPr>
      <p:grpSpPr>
        <a:xfrm>
          <a:off x="0" y="0"/>
          <a:ext cx="0" cy="0"/>
          <a:chOff x="0" y="0"/>
          <a:chExt cx="0" cy="0"/>
        </a:xfrm>
      </p:grpSpPr>
      <p:sp>
        <p:nvSpPr>
          <p:cNvPr id="3954" name="Google Shape;3954;g89f325e8c8_0_4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5" name="Google Shape;3955;g89f325e8c8_0_4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34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89f325e8c8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89f325e8c8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519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531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p:cNvGrpSpPr/>
        <p:nvPr/>
      </p:nvGrpSpPr>
      <p:grpSpPr>
        <a:xfrm>
          <a:off x="0" y="0"/>
          <a:ext cx="0" cy="0"/>
          <a:chOff x="0" y="0"/>
          <a:chExt cx="0" cy="0"/>
        </a:xfrm>
      </p:grpSpPr>
      <p:sp>
        <p:nvSpPr>
          <p:cNvPr id="3719" name="Google Shape;3719;g89f325e8c8_0_4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3"/>
        <p:cNvGrpSpPr/>
        <p:nvPr/>
      </p:nvGrpSpPr>
      <p:grpSpPr>
        <a:xfrm>
          <a:off x="0" y="0"/>
          <a:ext cx="0" cy="0"/>
          <a:chOff x="0" y="0"/>
          <a:chExt cx="0" cy="0"/>
        </a:xfrm>
      </p:grpSpPr>
      <p:sp>
        <p:nvSpPr>
          <p:cNvPr id="3954" name="Google Shape;3954;g89f325e8c8_0_4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5" name="Google Shape;3955;g89f325e8c8_0_4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6910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p:cNvGrpSpPr/>
        <p:nvPr/>
      </p:nvGrpSpPr>
      <p:grpSpPr>
        <a:xfrm>
          <a:off x="0" y="0"/>
          <a:ext cx="0" cy="0"/>
          <a:chOff x="0" y="0"/>
          <a:chExt cx="0" cy="0"/>
        </a:xfrm>
      </p:grpSpPr>
      <p:sp>
        <p:nvSpPr>
          <p:cNvPr id="3719" name="Google Shape;3719;g89f325e8c8_0_4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395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3"/>
        <p:cNvGrpSpPr/>
        <p:nvPr/>
      </p:nvGrpSpPr>
      <p:grpSpPr>
        <a:xfrm>
          <a:off x="0" y="0"/>
          <a:ext cx="0" cy="0"/>
          <a:chOff x="0" y="0"/>
          <a:chExt cx="0" cy="0"/>
        </a:xfrm>
      </p:grpSpPr>
      <p:sp>
        <p:nvSpPr>
          <p:cNvPr id="3954" name="Google Shape;3954;g89f325e8c8_0_4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5" name="Google Shape;3955;g89f325e8c8_0_4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8"/>
        <p:cNvGrpSpPr/>
        <p:nvPr/>
      </p:nvGrpSpPr>
      <p:grpSpPr>
        <a:xfrm>
          <a:off x="0" y="0"/>
          <a:ext cx="0" cy="0"/>
          <a:chOff x="0" y="0"/>
          <a:chExt cx="0" cy="0"/>
        </a:xfrm>
      </p:grpSpPr>
      <p:sp>
        <p:nvSpPr>
          <p:cNvPr id="3719" name="Google Shape;3719;g89f325e8c8_0_4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0" name="Google Shape;3720;g89f325e8c8_0_4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485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2"/>
        <p:cNvGrpSpPr/>
        <p:nvPr/>
      </p:nvGrpSpPr>
      <p:grpSpPr>
        <a:xfrm>
          <a:off x="0" y="0"/>
          <a:ext cx="0" cy="0"/>
          <a:chOff x="0" y="0"/>
          <a:chExt cx="0" cy="0"/>
        </a:xfrm>
      </p:grpSpPr>
      <p:sp>
        <p:nvSpPr>
          <p:cNvPr id="3473" name="Google Shape;3473;g89f325e8c8_0_2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4" name="Google Shape;3474;g89f325e8c8_0_2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89f1087ede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89f1087ede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89f1087ede_0_2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89f1087ede_0_2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59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89f325e8c8_0_1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89f325e8c8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89f325e8c8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89f325e8c8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89f325e8c8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89f325e8c8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89f325e8c8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89f325e8c8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74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1"/>
        <p:cNvGrpSpPr/>
        <p:nvPr/>
      </p:nvGrpSpPr>
      <p:grpSpPr>
        <a:xfrm>
          <a:off x="0" y="0"/>
          <a:ext cx="0" cy="0"/>
          <a:chOff x="0" y="0"/>
          <a:chExt cx="0" cy="0"/>
        </a:xfrm>
      </p:grpSpPr>
      <p:sp>
        <p:nvSpPr>
          <p:cNvPr id="3632" name="Google Shape;3632;g89f325e8c8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3" name="Google Shape;3633;g89f325e8c8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64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89f325e8c8_0_2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89f325e8c8_0_2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62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986667" y="3871509"/>
            <a:ext cx="1717686" cy="1718100"/>
            <a:chOff x="1347125" y="349025"/>
            <a:chExt cx="4978800" cy="4980000"/>
          </a:xfrm>
        </p:grpSpPr>
        <p:sp>
          <p:nvSpPr>
            <p:cNvPr id="10" name="Google Shape;10;p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txBox="1">
            <a:spLocks noGrp="1"/>
          </p:cNvSpPr>
          <p:nvPr>
            <p:ph type="ctrTitle"/>
          </p:nvPr>
        </p:nvSpPr>
        <p:spPr>
          <a:xfrm>
            <a:off x="4802150" y="2191025"/>
            <a:ext cx="3670200" cy="7038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b="1">
                <a:solidFill>
                  <a:schemeClr val="accent5"/>
                </a:solidFill>
                <a:latin typeface="Roboto"/>
                <a:ea typeface="Roboto"/>
                <a:cs typeface="Roboto"/>
                <a:sym typeface="Roboto"/>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33" name="Google Shape;33;p2"/>
          <p:cNvSpPr txBox="1">
            <a:spLocks noGrp="1"/>
          </p:cNvSpPr>
          <p:nvPr>
            <p:ph type="subTitle" idx="1"/>
          </p:nvPr>
        </p:nvSpPr>
        <p:spPr>
          <a:xfrm>
            <a:off x="4802150" y="2894825"/>
            <a:ext cx="3670200" cy="46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atin typeface="Muli"/>
                <a:ea typeface="Muli"/>
                <a:cs typeface="Muli"/>
                <a:sym typeface="Muli"/>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4" name="Google Shape;34;p2"/>
          <p:cNvSpPr/>
          <p:nvPr/>
        </p:nvSpPr>
        <p:spPr>
          <a:xfrm rot="2539751">
            <a:off x="7373540" y="-3610679"/>
            <a:ext cx="3172176" cy="4788852"/>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9266724">
            <a:off x="7693752" y="915166"/>
            <a:ext cx="251060" cy="25106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4">
    <p:bg>
      <p:bgPr>
        <a:solidFill>
          <a:schemeClr val="accent1"/>
        </a:solidFill>
        <a:effectLst/>
      </p:bgPr>
    </p:bg>
    <p:spTree>
      <p:nvGrpSpPr>
        <p:cNvPr id="1" name="Shape 608"/>
        <p:cNvGrpSpPr/>
        <p:nvPr/>
      </p:nvGrpSpPr>
      <p:grpSpPr>
        <a:xfrm>
          <a:off x="0" y="0"/>
          <a:ext cx="0" cy="0"/>
          <a:chOff x="0" y="0"/>
          <a:chExt cx="0" cy="0"/>
        </a:xfrm>
      </p:grpSpPr>
      <p:sp>
        <p:nvSpPr>
          <p:cNvPr id="609" name="Google Shape;609;p30"/>
          <p:cNvSpPr/>
          <p:nvPr/>
        </p:nvSpPr>
        <p:spPr>
          <a:xfrm>
            <a:off x="-1441968" y="632603"/>
            <a:ext cx="3764100" cy="37641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610" name="Google Shape;610;p30"/>
          <p:cNvGrpSpPr/>
          <p:nvPr/>
        </p:nvGrpSpPr>
        <p:grpSpPr>
          <a:xfrm>
            <a:off x="1335868" y="686194"/>
            <a:ext cx="650729" cy="650886"/>
            <a:chOff x="1347125" y="349025"/>
            <a:chExt cx="4978800" cy="4980000"/>
          </a:xfrm>
        </p:grpSpPr>
        <p:sp>
          <p:nvSpPr>
            <p:cNvPr id="611" name="Google Shape;611;p3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0"/>
          <p:cNvSpPr/>
          <p:nvPr/>
        </p:nvSpPr>
        <p:spPr>
          <a:xfrm>
            <a:off x="246147" y="3433400"/>
            <a:ext cx="501000" cy="5010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txBox="1">
            <a:spLocks noGrp="1"/>
          </p:cNvSpPr>
          <p:nvPr>
            <p:ph type="title"/>
          </p:nvPr>
        </p:nvSpPr>
        <p:spPr>
          <a:xfrm>
            <a:off x="2417725" y="1959488"/>
            <a:ext cx="5679300" cy="1035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0F7ED"/>
              </a:buClr>
              <a:buSzPts val="4000"/>
              <a:buNone/>
              <a:defRPr sz="4000">
                <a:solidFill>
                  <a:schemeClr val="lt2"/>
                </a:solidFill>
              </a:defRPr>
            </a:lvl1pPr>
            <a:lvl2pPr lvl="1" rtl="0">
              <a:spcBef>
                <a:spcPts val="0"/>
              </a:spcBef>
              <a:spcAft>
                <a:spcPts val="0"/>
              </a:spcAft>
              <a:buClr>
                <a:srgbClr val="F0F7ED"/>
              </a:buClr>
              <a:buSzPts val="3600"/>
              <a:buNone/>
              <a:defRPr sz="3600">
                <a:solidFill>
                  <a:srgbClr val="F0F7ED"/>
                </a:solidFill>
              </a:defRPr>
            </a:lvl2pPr>
            <a:lvl3pPr lvl="2" rtl="0">
              <a:spcBef>
                <a:spcPts val="0"/>
              </a:spcBef>
              <a:spcAft>
                <a:spcPts val="0"/>
              </a:spcAft>
              <a:buClr>
                <a:srgbClr val="F0F7ED"/>
              </a:buClr>
              <a:buSzPts val="3600"/>
              <a:buNone/>
              <a:defRPr sz="3600">
                <a:solidFill>
                  <a:srgbClr val="F0F7ED"/>
                </a:solidFill>
              </a:defRPr>
            </a:lvl3pPr>
            <a:lvl4pPr lvl="3" rtl="0">
              <a:spcBef>
                <a:spcPts val="0"/>
              </a:spcBef>
              <a:spcAft>
                <a:spcPts val="0"/>
              </a:spcAft>
              <a:buClr>
                <a:srgbClr val="F0F7ED"/>
              </a:buClr>
              <a:buSzPts val="3600"/>
              <a:buNone/>
              <a:defRPr sz="3600">
                <a:solidFill>
                  <a:srgbClr val="F0F7ED"/>
                </a:solidFill>
              </a:defRPr>
            </a:lvl4pPr>
            <a:lvl5pPr lvl="4" rtl="0">
              <a:spcBef>
                <a:spcPts val="0"/>
              </a:spcBef>
              <a:spcAft>
                <a:spcPts val="0"/>
              </a:spcAft>
              <a:buClr>
                <a:srgbClr val="F0F7ED"/>
              </a:buClr>
              <a:buSzPts val="3600"/>
              <a:buNone/>
              <a:defRPr sz="3600">
                <a:solidFill>
                  <a:srgbClr val="F0F7ED"/>
                </a:solidFill>
              </a:defRPr>
            </a:lvl5pPr>
            <a:lvl6pPr lvl="5" rtl="0">
              <a:spcBef>
                <a:spcPts val="0"/>
              </a:spcBef>
              <a:spcAft>
                <a:spcPts val="0"/>
              </a:spcAft>
              <a:buClr>
                <a:srgbClr val="F0F7ED"/>
              </a:buClr>
              <a:buSzPts val="3600"/>
              <a:buNone/>
              <a:defRPr sz="3600">
                <a:solidFill>
                  <a:srgbClr val="F0F7ED"/>
                </a:solidFill>
              </a:defRPr>
            </a:lvl6pPr>
            <a:lvl7pPr lvl="6" rtl="0">
              <a:spcBef>
                <a:spcPts val="0"/>
              </a:spcBef>
              <a:spcAft>
                <a:spcPts val="0"/>
              </a:spcAft>
              <a:buClr>
                <a:srgbClr val="F0F7ED"/>
              </a:buClr>
              <a:buSzPts val="3600"/>
              <a:buNone/>
              <a:defRPr sz="3600">
                <a:solidFill>
                  <a:srgbClr val="F0F7ED"/>
                </a:solidFill>
              </a:defRPr>
            </a:lvl7pPr>
            <a:lvl8pPr lvl="7" rtl="0">
              <a:spcBef>
                <a:spcPts val="0"/>
              </a:spcBef>
              <a:spcAft>
                <a:spcPts val="0"/>
              </a:spcAft>
              <a:buClr>
                <a:srgbClr val="F0F7ED"/>
              </a:buClr>
              <a:buSzPts val="3600"/>
              <a:buNone/>
              <a:defRPr sz="3600">
                <a:solidFill>
                  <a:srgbClr val="F0F7ED"/>
                </a:solidFill>
              </a:defRPr>
            </a:lvl8pPr>
            <a:lvl9pPr lvl="8" rtl="0">
              <a:spcBef>
                <a:spcPts val="0"/>
              </a:spcBef>
              <a:spcAft>
                <a:spcPts val="0"/>
              </a:spcAft>
              <a:buClr>
                <a:srgbClr val="F0F7ED"/>
              </a:buClr>
              <a:buSzPts val="3600"/>
              <a:buNone/>
              <a:defRPr sz="3600">
                <a:solidFill>
                  <a:srgbClr val="F0F7ED"/>
                </a:solidFill>
              </a:defRPr>
            </a:lvl9pPr>
          </a:lstStyle>
          <a:p>
            <a:endParaRPr/>
          </a:p>
        </p:txBody>
      </p:sp>
      <p:sp>
        <p:nvSpPr>
          <p:cNvPr id="635" name="Google Shape;635;p30"/>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0F7ED"/>
              </a:buClr>
              <a:buSzPts val="1200"/>
              <a:buNone/>
              <a:defRPr sz="1400">
                <a:solidFill>
                  <a:schemeClr val="lt1"/>
                </a:solidFill>
              </a:defRPr>
            </a:lvl1pPr>
            <a:lvl2pPr lvl="1" algn="ctr" rtl="0">
              <a:lnSpc>
                <a:spcPct val="100000"/>
              </a:lnSpc>
              <a:spcBef>
                <a:spcPts val="0"/>
              </a:spcBef>
              <a:spcAft>
                <a:spcPts val="0"/>
              </a:spcAft>
              <a:buClr>
                <a:srgbClr val="F0F7ED"/>
              </a:buClr>
              <a:buSzPts val="1200"/>
              <a:buNone/>
              <a:defRPr>
                <a:solidFill>
                  <a:srgbClr val="F0F7ED"/>
                </a:solidFill>
              </a:defRPr>
            </a:lvl2pPr>
            <a:lvl3pPr lvl="2" algn="ctr" rtl="0">
              <a:lnSpc>
                <a:spcPct val="100000"/>
              </a:lnSpc>
              <a:spcBef>
                <a:spcPts val="0"/>
              </a:spcBef>
              <a:spcAft>
                <a:spcPts val="0"/>
              </a:spcAft>
              <a:buClr>
                <a:srgbClr val="F0F7ED"/>
              </a:buClr>
              <a:buSzPts val="1200"/>
              <a:buNone/>
              <a:defRPr>
                <a:solidFill>
                  <a:srgbClr val="F0F7ED"/>
                </a:solidFill>
              </a:defRPr>
            </a:lvl3pPr>
            <a:lvl4pPr lvl="3" algn="ctr" rtl="0">
              <a:lnSpc>
                <a:spcPct val="100000"/>
              </a:lnSpc>
              <a:spcBef>
                <a:spcPts val="0"/>
              </a:spcBef>
              <a:spcAft>
                <a:spcPts val="0"/>
              </a:spcAft>
              <a:buClr>
                <a:srgbClr val="F0F7ED"/>
              </a:buClr>
              <a:buSzPts val="1200"/>
              <a:buNone/>
              <a:defRPr>
                <a:solidFill>
                  <a:srgbClr val="F0F7ED"/>
                </a:solidFill>
              </a:defRPr>
            </a:lvl4pPr>
            <a:lvl5pPr lvl="4" algn="ctr" rtl="0">
              <a:lnSpc>
                <a:spcPct val="100000"/>
              </a:lnSpc>
              <a:spcBef>
                <a:spcPts val="0"/>
              </a:spcBef>
              <a:spcAft>
                <a:spcPts val="0"/>
              </a:spcAft>
              <a:buClr>
                <a:srgbClr val="F0F7ED"/>
              </a:buClr>
              <a:buSzPts val="1200"/>
              <a:buNone/>
              <a:defRPr>
                <a:solidFill>
                  <a:srgbClr val="F0F7ED"/>
                </a:solidFill>
              </a:defRPr>
            </a:lvl5pPr>
            <a:lvl6pPr lvl="5" algn="ctr" rtl="0">
              <a:lnSpc>
                <a:spcPct val="100000"/>
              </a:lnSpc>
              <a:spcBef>
                <a:spcPts val="0"/>
              </a:spcBef>
              <a:spcAft>
                <a:spcPts val="0"/>
              </a:spcAft>
              <a:buClr>
                <a:srgbClr val="F0F7ED"/>
              </a:buClr>
              <a:buSzPts val="1200"/>
              <a:buNone/>
              <a:defRPr>
                <a:solidFill>
                  <a:srgbClr val="F0F7ED"/>
                </a:solidFill>
              </a:defRPr>
            </a:lvl6pPr>
            <a:lvl7pPr lvl="6" algn="ctr" rtl="0">
              <a:lnSpc>
                <a:spcPct val="100000"/>
              </a:lnSpc>
              <a:spcBef>
                <a:spcPts val="0"/>
              </a:spcBef>
              <a:spcAft>
                <a:spcPts val="0"/>
              </a:spcAft>
              <a:buClr>
                <a:srgbClr val="F0F7ED"/>
              </a:buClr>
              <a:buSzPts val="1200"/>
              <a:buNone/>
              <a:defRPr>
                <a:solidFill>
                  <a:srgbClr val="F0F7ED"/>
                </a:solidFill>
              </a:defRPr>
            </a:lvl7pPr>
            <a:lvl8pPr lvl="7" algn="ctr" rtl="0">
              <a:lnSpc>
                <a:spcPct val="100000"/>
              </a:lnSpc>
              <a:spcBef>
                <a:spcPts val="0"/>
              </a:spcBef>
              <a:spcAft>
                <a:spcPts val="0"/>
              </a:spcAft>
              <a:buClr>
                <a:srgbClr val="F0F7ED"/>
              </a:buClr>
              <a:buSzPts val="1200"/>
              <a:buNone/>
              <a:defRPr>
                <a:solidFill>
                  <a:srgbClr val="F0F7ED"/>
                </a:solidFill>
              </a:defRPr>
            </a:lvl8pPr>
            <a:lvl9pPr lvl="8" algn="ctr" rtl="0">
              <a:lnSpc>
                <a:spcPct val="100000"/>
              </a:lnSpc>
              <a:spcBef>
                <a:spcPts val="0"/>
              </a:spcBef>
              <a:spcAft>
                <a:spcPts val="0"/>
              </a:spcAft>
              <a:buClr>
                <a:srgbClr val="F0F7ED"/>
              </a:buClr>
              <a:buSzPts val="1200"/>
              <a:buNone/>
              <a:defRPr>
                <a:solidFill>
                  <a:srgbClr val="F0F7ED"/>
                </a:solidFill>
              </a:defRPr>
            </a:lvl9pPr>
          </a:lstStyle>
          <a:p>
            <a:endParaRPr/>
          </a:p>
        </p:txBody>
      </p:sp>
      <p:sp>
        <p:nvSpPr>
          <p:cNvPr id="636" name="Google Shape;636;p30"/>
          <p:cNvSpPr/>
          <p:nvPr/>
        </p:nvSpPr>
        <p:spPr>
          <a:xfrm>
            <a:off x="602498" y="3698775"/>
            <a:ext cx="235500" cy="235500"/>
          </a:xfrm>
          <a:prstGeom prst="ellipse">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txBox="1">
            <a:spLocks noGrp="1"/>
          </p:cNvSpPr>
          <p:nvPr>
            <p:ph type="title" idx="2" hasCustomPrompt="1"/>
          </p:nvPr>
        </p:nvSpPr>
        <p:spPr>
          <a:xfrm>
            <a:off x="2417725" y="1355975"/>
            <a:ext cx="56793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4000"/>
              <a:buNone/>
              <a:defRPr sz="4000">
                <a:solidFill>
                  <a:schemeClr val="accent2"/>
                </a:solidFill>
              </a:defRPr>
            </a:lvl1pPr>
            <a:lvl2pPr lvl="1" rtl="0">
              <a:spcBef>
                <a:spcPts val="0"/>
              </a:spcBef>
              <a:spcAft>
                <a:spcPts val="0"/>
              </a:spcAft>
              <a:buClr>
                <a:srgbClr val="FF7210"/>
              </a:buClr>
              <a:buSzPts val="4000"/>
              <a:buNone/>
              <a:defRPr sz="4000">
                <a:solidFill>
                  <a:srgbClr val="FF7210"/>
                </a:solidFill>
              </a:defRPr>
            </a:lvl2pPr>
            <a:lvl3pPr lvl="2" rtl="0">
              <a:spcBef>
                <a:spcPts val="0"/>
              </a:spcBef>
              <a:spcAft>
                <a:spcPts val="0"/>
              </a:spcAft>
              <a:buClr>
                <a:srgbClr val="FF7210"/>
              </a:buClr>
              <a:buSzPts val="4000"/>
              <a:buNone/>
              <a:defRPr sz="4000">
                <a:solidFill>
                  <a:srgbClr val="FF7210"/>
                </a:solidFill>
              </a:defRPr>
            </a:lvl3pPr>
            <a:lvl4pPr lvl="3" rtl="0">
              <a:spcBef>
                <a:spcPts val="0"/>
              </a:spcBef>
              <a:spcAft>
                <a:spcPts val="0"/>
              </a:spcAft>
              <a:buClr>
                <a:srgbClr val="FF7210"/>
              </a:buClr>
              <a:buSzPts val="4000"/>
              <a:buNone/>
              <a:defRPr sz="4000">
                <a:solidFill>
                  <a:srgbClr val="FF7210"/>
                </a:solidFill>
              </a:defRPr>
            </a:lvl4pPr>
            <a:lvl5pPr lvl="4" rtl="0">
              <a:spcBef>
                <a:spcPts val="0"/>
              </a:spcBef>
              <a:spcAft>
                <a:spcPts val="0"/>
              </a:spcAft>
              <a:buClr>
                <a:srgbClr val="FF7210"/>
              </a:buClr>
              <a:buSzPts val="4000"/>
              <a:buNone/>
              <a:defRPr sz="4000">
                <a:solidFill>
                  <a:srgbClr val="FF7210"/>
                </a:solidFill>
              </a:defRPr>
            </a:lvl5pPr>
            <a:lvl6pPr lvl="5" rtl="0">
              <a:spcBef>
                <a:spcPts val="0"/>
              </a:spcBef>
              <a:spcAft>
                <a:spcPts val="0"/>
              </a:spcAft>
              <a:buClr>
                <a:srgbClr val="FF7210"/>
              </a:buClr>
              <a:buSzPts val="4000"/>
              <a:buNone/>
              <a:defRPr sz="4000">
                <a:solidFill>
                  <a:srgbClr val="FF7210"/>
                </a:solidFill>
              </a:defRPr>
            </a:lvl6pPr>
            <a:lvl7pPr lvl="6" rtl="0">
              <a:spcBef>
                <a:spcPts val="0"/>
              </a:spcBef>
              <a:spcAft>
                <a:spcPts val="0"/>
              </a:spcAft>
              <a:buClr>
                <a:srgbClr val="FF7210"/>
              </a:buClr>
              <a:buSzPts val="4000"/>
              <a:buNone/>
              <a:defRPr sz="4000">
                <a:solidFill>
                  <a:srgbClr val="FF7210"/>
                </a:solidFill>
              </a:defRPr>
            </a:lvl7pPr>
            <a:lvl8pPr lvl="7" rtl="0">
              <a:spcBef>
                <a:spcPts val="0"/>
              </a:spcBef>
              <a:spcAft>
                <a:spcPts val="0"/>
              </a:spcAft>
              <a:buClr>
                <a:srgbClr val="FF7210"/>
              </a:buClr>
              <a:buSzPts val="4000"/>
              <a:buNone/>
              <a:defRPr sz="4000">
                <a:solidFill>
                  <a:srgbClr val="FF7210"/>
                </a:solidFill>
              </a:defRPr>
            </a:lvl8pPr>
            <a:lvl9pPr lvl="8" rtl="0">
              <a:spcBef>
                <a:spcPts val="0"/>
              </a:spcBef>
              <a:spcAft>
                <a:spcPts val="0"/>
              </a:spcAft>
              <a:buClr>
                <a:srgbClr val="FF7210"/>
              </a:buClr>
              <a:buSzPts val="4000"/>
              <a:buNone/>
              <a:defRPr sz="4000">
                <a:solidFill>
                  <a:srgbClr val="FF7210"/>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15">
    <p:spTree>
      <p:nvGrpSpPr>
        <p:cNvPr id="1" name="Shape 638"/>
        <p:cNvGrpSpPr/>
        <p:nvPr/>
      </p:nvGrpSpPr>
      <p:grpSpPr>
        <a:xfrm>
          <a:off x="0" y="0"/>
          <a:ext cx="0" cy="0"/>
          <a:chOff x="0" y="0"/>
          <a:chExt cx="0" cy="0"/>
        </a:xfrm>
      </p:grpSpPr>
      <p:sp>
        <p:nvSpPr>
          <p:cNvPr id="639" name="Google Shape;639;p31"/>
          <p:cNvSpPr/>
          <p:nvPr/>
        </p:nvSpPr>
        <p:spPr>
          <a:xfrm>
            <a:off x="-1441968" y="632603"/>
            <a:ext cx="3764100" cy="3764100"/>
          </a:xfrm>
          <a:prstGeom prst="donut">
            <a:avLst>
              <a:gd name="adj" fmla="val 1784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640" name="Google Shape;640;p31"/>
          <p:cNvGrpSpPr/>
          <p:nvPr/>
        </p:nvGrpSpPr>
        <p:grpSpPr>
          <a:xfrm>
            <a:off x="901678" y="384227"/>
            <a:ext cx="1176988" cy="1177272"/>
            <a:chOff x="1347125" y="349025"/>
            <a:chExt cx="4978800" cy="4980000"/>
          </a:xfrm>
        </p:grpSpPr>
        <p:sp>
          <p:nvSpPr>
            <p:cNvPr id="641" name="Google Shape;641;p3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1"/>
          <p:cNvSpPr/>
          <p:nvPr/>
        </p:nvSpPr>
        <p:spPr>
          <a:xfrm>
            <a:off x="901672" y="3998600"/>
            <a:ext cx="501000" cy="50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txBox="1">
            <a:spLocks noGrp="1"/>
          </p:cNvSpPr>
          <p:nvPr>
            <p:ph type="title"/>
          </p:nvPr>
        </p:nvSpPr>
        <p:spPr>
          <a:xfrm>
            <a:off x="2417725" y="2018688"/>
            <a:ext cx="5679300" cy="976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43434"/>
              </a:buClr>
              <a:buSzPts val="4000"/>
              <a:buNone/>
              <a:defRPr sz="4000">
                <a:solidFill>
                  <a:schemeClr val="accent5"/>
                </a:solidFill>
              </a:defRPr>
            </a:lvl1pPr>
            <a:lvl2pPr lvl="1" rtl="0">
              <a:spcBef>
                <a:spcPts val="0"/>
              </a:spcBef>
              <a:spcAft>
                <a:spcPts val="0"/>
              </a:spcAft>
              <a:buClr>
                <a:srgbClr val="343434"/>
              </a:buClr>
              <a:buSzPts val="3600"/>
              <a:buNone/>
              <a:defRPr sz="3600">
                <a:solidFill>
                  <a:srgbClr val="343434"/>
                </a:solidFill>
              </a:defRPr>
            </a:lvl2pPr>
            <a:lvl3pPr lvl="2" rtl="0">
              <a:spcBef>
                <a:spcPts val="0"/>
              </a:spcBef>
              <a:spcAft>
                <a:spcPts val="0"/>
              </a:spcAft>
              <a:buClr>
                <a:srgbClr val="343434"/>
              </a:buClr>
              <a:buSzPts val="3600"/>
              <a:buNone/>
              <a:defRPr sz="3600">
                <a:solidFill>
                  <a:srgbClr val="343434"/>
                </a:solidFill>
              </a:defRPr>
            </a:lvl3pPr>
            <a:lvl4pPr lvl="3" rtl="0">
              <a:spcBef>
                <a:spcPts val="0"/>
              </a:spcBef>
              <a:spcAft>
                <a:spcPts val="0"/>
              </a:spcAft>
              <a:buClr>
                <a:srgbClr val="343434"/>
              </a:buClr>
              <a:buSzPts val="3600"/>
              <a:buNone/>
              <a:defRPr sz="3600">
                <a:solidFill>
                  <a:srgbClr val="343434"/>
                </a:solidFill>
              </a:defRPr>
            </a:lvl4pPr>
            <a:lvl5pPr lvl="4" rtl="0">
              <a:spcBef>
                <a:spcPts val="0"/>
              </a:spcBef>
              <a:spcAft>
                <a:spcPts val="0"/>
              </a:spcAft>
              <a:buClr>
                <a:srgbClr val="343434"/>
              </a:buClr>
              <a:buSzPts val="3600"/>
              <a:buNone/>
              <a:defRPr sz="3600">
                <a:solidFill>
                  <a:srgbClr val="343434"/>
                </a:solidFill>
              </a:defRPr>
            </a:lvl5pPr>
            <a:lvl6pPr lvl="5" rtl="0">
              <a:spcBef>
                <a:spcPts val="0"/>
              </a:spcBef>
              <a:spcAft>
                <a:spcPts val="0"/>
              </a:spcAft>
              <a:buClr>
                <a:srgbClr val="343434"/>
              </a:buClr>
              <a:buSzPts val="3600"/>
              <a:buNone/>
              <a:defRPr sz="3600">
                <a:solidFill>
                  <a:srgbClr val="343434"/>
                </a:solidFill>
              </a:defRPr>
            </a:lvl6pPr>
            <a:lvl7pPr lvl="6" rtl="0">
              <a:spcBef>
                <a:spcPts val="0"/>
              </a:spcBef>
              <a:spcAft>
                <a:spcPts val="0"/>
              </a:spcAft>
              <a:buClr>
                <a:srgbClr val="343434"/>
              </a:buClr>
              <a:buSzPts val="3600"/>
              <a:buNone/>
              <a:defRPr sz="3600">
                <a:solidFill>
                  <a:srgbClr val="343434"/>
                </a:solidFill>
              </a:defRPr>
            </a:lvl7pPr>
            <a:lvl8pPr lvl="7" rtl="0">
              <a:spcBef>
                <a:spcPts val="0"/>
              </a:spcBef>
              <a:spcAft>
                <a:spcPts val="0"/>
              </a:spcAft>
              <a:buClr>
                <a:srgbClr val="343434"/>
              </a:buClr>
              <a:buSzPts val="3600"/>
              <a:buNone/>
              <a:defRPr sz="3600">
                <a:solidFill>
                  <a:srgbClr val="343434"/>
                </a:solidFill>
              </a:defRPr>
            </a:lvl8pPr>
            <a:lvl9pPr lvl="8" rtl="0">
              <a:spcBef>
                <a:spcPts val="0"/>
              </a:spcBef>
              <a:spcAft>
                <a:spcPts val="0"/>
              </a:spcAft>
              <a:buClr>
                <a:srgbClr val="343434"/>
              </a:buClr>
              <a:buSzPts val="3600"/>
              <a:buNone/>
              <a:defRPr sz="3600">
                <a:solidFill>
                  <a:srgbClr val="343434"/>
                </a:solidFill>
              </a:defRPr>
            </a:lvl9pPr>
          </a:lstStyle>
          <a:p>
            <a:endParaRPr/>
          </a:p>
        </p:txBody>
      </p:sp>
      <p:sp>
        <p:nvSpPr>
          <p:cNvPr id="665" name="Google Shape;665;p31"/>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666" name="Google Shape;666;p31"/>
          <p:cNvSpPr/>
          <p:nvPr/>
        </p:nvSpPr>
        <p:spPr>
          <a:xfrm rot="-6727045">
            <a:off x="5316341" y="3823636"/>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909623" y="4041925"/>
            <a:ext cx="235500" cy="235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txBox="1">
            <a:spLocks noGrp="1"/>
          </p:cNvSpPr>
          <p:nvPr>
            <p:ph type="title" idx="2" hasCustomPrompt="1"/>
          </p:nvPr>
        </p:nvSpPr>
        <p:spPr>
          <a:xfrm>
            <a:off x="2417725" y="1355975"/>
            <a:ext cx="56793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4000"/>
              <a:buNone/>
              <a:defRPr sz="4000">
                <a:solidFill>
                  <a:schemeClr val="accent2"/>
                </a:solidFill>
              </a:defRPr>
            </a:lvl1pPr>
            <a:lvl2pPr lvl="1" rtl="0">
              <a:spcBef>
                <a:spcPts val="0"/>
              </a:spcBef>
              <a:spcAft>
                <a:spcPts val="0"/>
              </a:spcAft>
              <a:buClr>
                <a:srgbClr val="FF7210"/>
              </a:buClr>
              <a:buSzPts val="4000"/>
              <a:buNone/>
              <a:defRPr sz="4000">
                <a:solidFill>
                  <a:srgbClr val="FF7210"/>
                </a:solidFill>
              </a:defRPr>
            </a:lvl2pPr>
            <a:lvl3pPr lvl="2" rtl="0">
              <a:spcBef>
                <a:spcPts val="0"/>
              </a:spcBef>
              <a:spcAft>
                <a:spcPts val="0"/>
              </a:spcAft>
              <a:buClr>
                <a:srgbClr val="FF7210"/>
              </a:buClr>
              <a:buSzPts val="4000"/>
              <a:buNone/>
              <a:defRPr sz="4000">
                <a:solidFill>
                  <a:srgbClr val="FF7210"/>
                </a:solidFill>
              </a:defRPr>
            </a:lvl3pPr>
            <a:lvl4pPr lvl="3" rtl="0">
              <a:spcBef>
                <a:spcPts val="0"/>
              </a:spcBef>
              <a:spcAft>
                <a:spcPts val="0"/>
              </a:spcAft>
              <a:buClr>
                <a:srgbClr val="FF7210"/>
              </a:buClr>
              <a:buSzPts val="4000"/>
              <a:buNone/>
              <a:defRPr sz="4000">
                <a:solidFill>
                  <a:srgbClr val="FF7210"/>
                </a:solidFill>
              </a:defRPr>
            </a:lvl4pPr>
            <a:lvl5pPr lvl="4" rtl="0">
              <a:spcBef>
                <a:spcPts val="0"/>
              </a:spcBef>
              <a:spcAft>
                <a:spcPts val="0"/>
              </a:spcAft>
              <a:buClr>
                <a:srgbClr val="FF7210"/>
              </a:buClr>
              <a:buSzPts val="4000"/>
              <a:buNone/>
              <a:defRPr sz="4000">
                <a:solidFill>
                  <a:srgbClr val="FF7210"/>
                </a:solidFill>
              </a:defRPr>
            </a:lvl5pPr>
            <a:lvl6pPr lvl="5" rtl="0">
              <a:spcBef>
                <a:spcPts val="0"/>
              </a:spcBef>
              <a:spcAft>
                <a:spcPts val="0"/>
              </a:spcAft>
              <a:buClr>
                <a:srgbClr val="FF7210"/>
              </a:buClr>
              <a:buSzPts val="4000"/>
              <a:buNone/>
              <a:defRPr sz="4000">
                <a:solidFill>
                  <a:srgbClr val="FF7210"/>
                </a:solidFill>
              </a:defRPr>
            </a:lvl6pPr>
            <a:lvl7pPr lvl="6" rtl="0">
              <a:spcBef>
                <a:spcPts val="0"/>
              </a:spcBef>
              <a:spcAft>
                <a:spcPts val="0"/>
              </a:spcAft>
              <a:buClr>
                <a:srgbClr val="FF7210"/>
              </a:buClr>
              <a:buSzPts val="4000"/>
              <a:buNone/>
              <a:defRPr sz="4000">
                <a:solidFill>
                  <a:srgbClr val="FF7210"/>
                </a:solidFill>
              </a:defRPr>
            </a:lvl7pPr>
            <a:lvl8pPr lvl="7" rtl="0">
              <a:spcBef>
                <a:spcPts val="0"/>
              </a:spcBef>
              <a:spcAft>
                <a:spcPts val="0"/>
              </a:spcAft>
              <a:buClr>
                <a:srgbClr val="FF7210"/>
              </a:buClr>
              <a:buSzPts val="4000"/>
              <a:buNone/>
              <a:defRPr sz="4000">
                <a:solidFill>
                  <a:srgbClr val="FF7210"/>
                </a:solidFill>
              </a:defRPr>
            </a:lvl8pPr>
            <a:lvl9pPr lvl="8" rtl="0">
              <a:spcBef>
                <a:spcPts val="0"/>
              </a:spcBef>
              <a:spcAft>
                <a:spcPts val="0"/>
              </a:spcAft>
              <a:buClr>
                <a:srgbClr val="FF7210"/>
              </a:buClr>
              <a:buSzPts val="4000"/>
              <a:buNone/>
              <a:defRPr sz="4000">
                <a:solidFill>
                  <a:srgbClr val="FF7210"/>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4">
  <p:cSld name="CUSTOM_17">
    <p:bg>
      <p:bgPr>
        <a:solidFill>
          <a:schemeClr val="accent1"/>
        </a:solidFill>
        <a:effectLst/>
      </p:bgPr>
    </p:bg>
    <p:spTree>
      <p:nvGrpSpPr>
        <p:cNvPr id="1" name="Shape 702"/>
        <p:cNvGrpSpPr/>
        <p:nvPr/>
      </p:nvGrpSpPr>
      <p:grpSpPr>
        <a:xfrm>
          <a:off x="0" y="0"/>
          <a:ext cx="0" cy="0"/>
          <a:chOff x="0" y="0"/>
          <a:chExt cx="0" cy="0"/>
        </a:xfrm>
      </p:grpSpPr>
      <p:grpSp>
        <p:nvGrpSpPr>
          <p:cNvPr id="703" name="Google Shape;703;p33"/>
          <p:cNvGrpSpPr/>
          <p:nvPr/>
        </p:nvGrpSpPr>
        <p:grpSpPr>
          <a:xfrm>
            <a:off x="7969792" y="3804684"/>
            <a:ext cx="1717686" cy="1718100"/>
            <a:chOff x="1347125" y="349025"/>
            <a:chExt cx="4978800" cy="4980000"/>
          </a:xfrm>
        </p:grpSpPr>
        <p:sp>
          <p:nvSpPr>
            <p:cNvPr id="704" name="Google Shape;704;p33"/>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33"/>
          <p:cNvGrpSpPr/>
          <p:nvPr/>
        </p:nvGrpSpPr>
        <p:grpSpPr>
          <a:xfrm>
            <a:off x="-40261" y="-268502"/>
            <a:ext cx="760263" cy="760446"/>
            <a:chOff x="1347125" y="349025"/>
            <a:chExt cx="4978800" cy="4980000"/>
          </a:xfrm>
        </p:grpSpPr>
        <p:sp>
          <p:nvSpPr>
            <p:cNvPr id="727" name="Google Shape;727;p33"/>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33"/>
          <p:cNvSpPr/>
          <p:nvPr/>
        </p:nvSpPr>
        <p:spPr>
          <a:xfrm>
            <a:off x="8642025" y="3654650"/>
            <a:ext cx="258300" cy="258300"/>
          </a:xfrm>
          <a:prstGeom prst="ellipse">
            <a:avLst/>
          </a:pr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140600" y="380100"/>
            <a:ext cx="159900" cy="1599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7626000" y="4120650"/>
            <a:ext cx="798000" cy="7980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txBox="1">
            <a:spLocks noGrp="1"/>
          </p:cNvSpPr>
          <p:nvPr>
            <p:ph type="title"/>
          </p:nvPr>
        </p:nvSpPr>
        <p:spPr>
          <a:xfrm>
            <a:off x="1074150" y="394200"/>
            <a:ext cx="6995700" cy="51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0F7ED"/>
              </a:buClr>
              <a:buSzPts val="2700"/>
              <a:buNone/>
              <a:defRPr sz="2700">
                <a:solidFill>
                  <a:srgbClr val="F0F7ED"/>
                </a:solidFill>
              </a:defRPr>
            </a:lvl1pPr>
            <a:lvl2pPr lvl="1" algn="ctr" rtl="0">
              <a:spcBef>
                <a:spcPts val="0"/>
              </a:spcBef>
              <a:spcAft>
                <a:spcPts val="0"/>
              </a:spcAft>
              <a:buClr>
                <a:srgbClr val="F0F7ED"/>
              </a:buClr>
              <a:buSzPts val="1400"/>
              <a:buNone/>
              <a:defRPr sz="1400">
                <a:solidFill>
                  <a:srgbClr val="F0F7ED"/>
                </a:solidFill>
              </a:defRPr>
            </a:lvl2pPr>
            <a:lvl3pPr lvl="2" algn="ctr" rtl="0">
              <a:spcBef>
                <a:spcPts val="0"/>
              </a:spcBef>
              <a:spcAft>
                <a:spcPts val="0"/>
              </a:spcAft>
              <a:buClr>
                <a:srgbClr val="F0F7ED"/>
              </a:buClr>
              <a:buSzPts val="1400"/>
              <a:buNone/>
              <a:defRPr sz="1400">
                <a:solidFill>
                  <a:srgbClr val="F0F7ED"/>
                </a:solidFill>
              </a:defRPr>
            </a:lvl3pPr>
            <a:lvl4pPr lvl="3" algn="ctr" rtl="0">
              <a:spcBef>
                <a:spcPts val="0"/>
              </a:spcBef>
              <a:spcAft>
                <a:spcPts val="0"/>
              </a:spcAft>
              <a:buClr>
                <a:srgbClr val="F0F7ED"/>
              </a:buClr>
              <a:buSzPts val="1400"/>
              <a:buNone/>
              <a:defRPr sz="1400">
                <a:solidFill>
                  <a:srgbClr val="F0F7ED"/>
                </a:solidFill>
              </a:defRPr>
            </a:lvl4pPr>
            <a:lvl5pPr lvl="4" algn="ctr" rtl="0">
              <a:spcBef>
                <a:spcPts val="0"/>
              </a:spcBef>
              <a:spcAft>
                <a:spcPts val="0"/>
              </a:spcAft>
              <a:buClr>
                <a:srgbClr val="F0F7ED"/>
              </a:buClr>
              <a:buSzPts val="1400"/>
              <a:buNone/>
              <a:defRPr sz="1400">
                <a:solidFill>
                  <a:srgbClr val="F0F7ED"/>
                </a:solidFill>
              </a:defRPr>
            </a:lvl5pPr>
            <a:lvl6pPr lvl="5" algn="ctr" rtl="0">
              <a:spcBef>
                <a:spcPts val="0"/>
              </a:spcBef>
              <a:spcAft>
                <a:spcPts val="0"/>
              </a:spcAft>
              <a:buClr>
                <a:srgbClr val="F0F7ED"/>
              </a:buClr>
              <a:buSzPts val="1400"/>
              <a:buNone/>
              <a:defRPr sz="1400">
                <a:solidFill>
                  <a:srgbClr val="F0F7ED"/>
                </a:solidFill>
              </a:defRPr>
            </a:lvl6pPr>
            <a:lvl7pPr lvl="6" algn="ctr" rtl="0">
              <a:spcBef>
                <a:spcPts val="0"/>
              </a:spcBef>
              <a:spcAft>
                <a:spcPts val="0"/>
              </a:spcAft>
              <a:buClr>
                <a:srgbClr val="F0F7ED"/>
              </a:buClr>
              <a:buSzPts val="1400"/>
              <a:buNone/>
              <a:defRPr sz="1400">
                <a:solidFill>
                  <a:srgbClr val="F0F7ED"/>
                </a:solidFill>
              </a:defRPr>
            </a:lvl7pPr>
            <a:lvl8pPr lvl="7" algn="ctr" rtl="0">
              <a:spcBef>
                <a:spcPts val="0"/>
              </a:spcBef>
              <a:spcAft>
                <a:spcPts val="0"/>
              </a:spcAft>
              <a:buClr>
                <a:srgbClr val="F0F7ED"/>
              </a:buClr>
              <a:buSzPts val="1400"/>
              <a:buNone/>
              <a:defRPr sz="1400">
                <a:solidFill>
                  <a:srgbClr val="F0F7ED"/>
                </a:solidFill>
              </a:defRPr>
            </a:lvl8pPr>
            <a:lvl9pPr lvl="8" algn="ctr" rtl="0">
              <a:spcBef>
                <a:spcPts val="0"/>
              </a:spcBef>
              <a:spcAft>
                <a:spcPts val="0"/>
              </a:spcAft>
              <a:buClr>
                <a:srgbClr val="F0F7ED"/>
              </a:buClr>
              <a:buSzPts val="1400"/>
              <a:buNone/>
              <a:defRPr sz="1400">
                <a:solidFill>
                  <a:srgbClr val="F0F7ED"/>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text 3">
  <p:cSld name="CUSTOM_18">
    <p:spTree>
      <p:nvGrpSpPr>
        <p:cNvPr id="1" name="Shape 753"/>
        <p:cNvGrpSpPr/>
        <p:nvPr/>
      </p:nvGrpSpPr>
      <p:grpSpPr>
        <a:xfrm>
          <a:off x="0" y="0"/>
          <a:ext cx="0" cy="0"/>
          <a:chOff x="0" y="0"/>
          <a:chExt cx="0" cy="0"/>
        </a:xfrm>
      </p:grpSpPr>
      <p:sp>
        <p:nvSpPr>
          <p:cNvPr id="754" name="Google Shape;754;p34"/>
          <p:cNvSpPr txBox="1">
            <a:spLocks noGrp="1"/>
          </p:cNvSpPr>
          <p:nvPr>
            <p:ph type="title"/>
          </p:nvPr>
        </p:nvSpPr>
        <p:spPr>
          <a:xfrm>
            <a:off x="720000" y="1941300"/>
            <a:ext cx="3294000" cy="1260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55" name="Google Shape;755;p34"/>
          <p:cNvSpPr txBox="1">
            <a:spLocks noGrp="1"/>
          </p:cNvSpPr>
          <p:nvPr>
            <p:ph type="subTitle" idx="1"/>
          </p:nvPr>
        </p:nvSpPr>
        <p:spPr>
          <a:xfrm>
            <a:off x="5089025" y="989700"/>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56" name="Google Shape;756;p34"/>
          <p:cNvSpPr txBox="1">
            <a:spLocks noGrp="1"/>
          </p:cNvSpPr>
          <p:nvPr>
            <p:ph type="subTitle" idx="2"/>
          </p:nvPr>
        </p:nvSpPr>
        <p:spPr>
          <a:xfrm>
            <a:off x="5089025" y="1881275"/>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57" name="Google Shape;757;p34"/>
          <p:cNvSpPr txBox="1">
            <a:spLocks noGrp="1"/>
          </p:cNvSpPr>
          <p:nvPr>
            <p:ph type="subTitle" idx="3"/>
          </p:nvPr>
        </p:nvSpPr>
        <p:spPr>
          <a:xfrm>
            <a:off x="5089025" y="2757013"/>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58" name="Google Shape;758;p34"/>
          <p:cNvSpPr txBox="1">
            <a:spLocks noGrp="1"/>
          </p:cNvSpPr>
          <p:nvPr>
            <p:ph type="subTitle" idx="4"/>
          </p:nvPr>
        </p:nvSpPr>
        <p:spPr>
          <a:xfrm>
            <a:off x="5089025" y="3722200"/>
            <a:ext cx="23883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grpSp>
        <p:nvGrpSpPr>
          <p:cNvPr id="759" name="Google Shape;759;p34"/>
          <p:cNvGrpSpPr/>
          <p:nvPr/>
        </p:nvGrpSpPr>
        <p:grpSpPr>
          <a:xfrm>
            <a:off x="8010979" y="-524141"/>
            <a:ext cx="1717686" cy="1718100"/>
            <a:chOff x="1347125" y="349025"/>
            <a:chExt cx="4978800" cy="4980000"/>
          </a:xfrm>
        </p:grpSpPr>
        <p:sp>
          <p:nvSpPr>
            <p:cNvPr id="760" name="Google Shape;760;p34"/>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4"/>
          <p:cNvSpPr/>
          <p:nvPr/>
        </p:nvSpPr>
        <p:spPr>
          <a:xfrm>
            <a:off x="8665988" y="540000"/>
            <a:ext cx="861000" cy="8610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7434013" y="172593"/>
            <a:ext cx="324600" cy="3246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rot="-6727045">
            <a:off x="-2273384" y="4055761"/>
            <a:ext cx="3172076" cy="4788701"/>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1189550" y="4780250"/>
            <a:ext cx="251100" cy="2511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mp; text 4">
  <p:cSld name="CUSTOM_19">
    <p:spTree>
      <p:nvGrpSpPr>
        <p:cNvPr id="1" name="Shape 786"/>
        <p:cNvGrpSpPr/>
        <p:nvPr/>
      </p:nvGrpSpPr>
      <p:grpSpPr>
        <a:xfrm>
          <a:off x="0" y="0"/>
          <a:ext cx="0" cy="0"/>
          <a:chOff x="0" y="0"/>
          <a:chExt cx="0" cy="0"/>
        </a:xfrm>
      </p:grpSpPr>
      <p:sp>
        <p:nvSpPr>
          <p:cNvPr id="787" name="Google Shape;787;p35"/>
          <p:cNvSpPr txBox="1">
            <a:spLocks noGrp="1"/>
          </p:cNvSpPr>
          <p:nvPr>
            <p:ph type="title"/>
          </p:nvPr>
        </p:nvSpPr>
        <p:spPr>
          <a:xfrm>
            <a:off x="761000" y="384050"/>
            <a:ext cx="7809300" cy="513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BC1"/>
              </a:buClr>
              <a:buSzPts val="2700"/>
              <a:buNone/>
              <a:defRPr sz="2700">
                <a:solidFill>
                  <a:schemeClr val="accent5"/>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8" name="Google Shape;788;p35"/>
          <p:cNvSpPr txBox="1">
            <a:spLocks noGrp="1"/>
          </p:cNvSpPr>
          <p:nvPr>
            <p:ph type="subTitle" idx="1"/>
          </p:nvPr>
        </p:nvSpPr>
        <p:spPr>
          <a:xfrm>
            <a:off x="1074150" y="1344373"/>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89" name="Google Shape;789;p35"/>
          <p:cNvSpPr txBox="1">
            <a:spLocks noGrp="1"/>
          </p:cNvSpPr>
          <p:nvPr>
            <p:ph type="subTitle" idx="2"/>
          </p:nvPr>
        </p:nvSpPr>
        <p:spPr>
          <a:xfrm>
            <a:off x="1074150" y="2468125"/>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0" name="Google Shape;790;p35"/>
          <p:cNvSpPr txBox="1">
            <a:spLocks noGrp="1"/>
          </p:cNvSpPr>
          <p:nvPr>
            <p:ph type="subTitle" idx="3"/>
          </p:nvPr>
        </p:nvSpPr>
        <p:spPr>
          <a:xfrm>
            <a:off x="1074150" y="3029999"/>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1" name="Google Shape;791;p35"/>
          <p:cNvSpPr txBox="1">
            <a:spLocks noGrp="1"/>
          </p:cNvSpPr>
          <p:nvPr>
            <p:ph type="subTitle" idx="4"/>
          </p:nvPr>
        </p:nvSpPr>
        <p:spPr>
          <a:xfrm>
            <a:off x="1074150" y="3591873"/>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
        <p:nvSpPr>
          <p:cNvPr id="792" name="Google Shape;792;p35"/>
          <p:cNvSpPr txBox="1">
            <a:spLocks noGrp="1"/>
          </p:cNvSpPr>
          <p:nvPr>
            <p:ph type="subTitle" idx="5"/>
          </p:nvPr>
        </p:nvSpPr>
        <p:spPr>
          <a:xfrm>
            <a:off x="1074150" y="1906250"/>
            <a:ext cx="42639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sz="1400"/>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body 2">
  <p:cSld name="CUSTOM_21">
    <p:spTree>
      <p:nvGrpSpPr>
        <p:cNvPr id="1" name="Shape 799"/>
        <p:cNvGrpSpPr/>
        <p:nvPr/>
      </p:nvGrpSpPr>
      <p:grpSpPr>
        <a:xfrm>
          <a:off x="0" y="0"/>
          <a:ext cx="0" cy="0"/>
          <a:chOff x="0" y="0"/>
          <a:chExt cx="0" cy="0"/>
        </a:xfrm>
      </p:grpSpPr>
      <p:sp>
        <p:nvSpPr>
          <p:cNvPr id="800" name="Google Shape;800;p37"/>
          <p:cNvSpPr txBox="1">
            <a:spLocks noGrp="1"/>
          </p:cNvSpPr>
          <p:nvPr>
            <p:ph type="title"/>
          </p:nvPr>
        </p:nvSpPr>
        <p:spPr>
          <a:xfrm>
            <a:off x="1074150" y="394200"/>
            <a:ext cx="6995700" cy="513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BC1"/>
              </a:buClr>
              <a:buSzPts val="2700"/>
              <a:buNone/>
              <a:defRPr sz="2700">
                <a:solidFill>
                  <a:srgbClr val="00BBC1"/>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1" name="Google Shape;801;p37"/>
          <p:cNvSpPr txBox="1">
            <a:spLocks noGrp="1"/>
          </p:cNvSpPr>
          <p:nvPr>
            <p:ph type="subTitle" idx="1"/>
          </p:nvPr>
        </p:nvSpPr>
        <p:spPr>
          <a:xfrm>
            <a:off x="1074150" y="1151650"/>
            <a:ext cx="6995700" cy="33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Char char="●"/>
              <a:defRPr>
                <a:solidFill>
                  <a:srgbClr val="343434"/>
                </a:solidFill>
              </a:defRPr>
            </a:lvl1pPr>
            <a:lvl2pPr lvl="1" algn="ctr" rtl="0">
              <a:lnSpc>
                <a:spcPct val="100000"/>
              </a:lnSpc>
              <a:spcBef>
                <a:spcPts val="0"/>
              </a:spcBef>
              <a:spcAft>
                <a:spcPts val="0"/>
              </a:spcAft>
              <a:buClr>
                <a:srgbClr val="343434"/>
              </a:buClr>
              <a:buSzPts val="1200"/>
              <a:buChar char="○"/>
              <a:defRPr>
                <a:solidFill>
                  <a:srgbClr val="343434"/>
                </a:solidFill>
              </a:defRPr>
            </a:lvl2pPr>
            <a:lvl3pPr lvl="2" algn="ctr" rtl="0">
              <a:lnSpc>
                <a:spcPct val="100000"/>
              </a:lnSpc>
              <a:spcBef>
                <a:spcPts val="0"/>
              </a:spcBef>
              <a:spcAft>
                <a:spcPts val="0"/>
              </a:spcAft>
              <a:buClr>
                <a:srgbClr val="343434"/>
              </a:buClr>
              <a:buSzPts val="1200"/>
              <a:buChar char="■"/>
              <a:defRPr>
                <a:solidFill>
                  <a:srgbClr val="343434"/>
                </a:solidFill>
              </a:defRPr>
            </a:lvl3pPr>
            <a:lvl4pPr lvl="3" algn="ctr" rtl="0">
              <a:lnSpc>
                <a:spcPct val="100000"/>
              </a:lnSpc>
              <a:spcBef>
                <a:spcPts val="0"/>
              </a:spcBef>
              <a:spcAft>
                <a:spcPts val="0"/>
              </a:spcAft>
              <a:buClr>
                <a:srgbClr val="343434"/>
              </a:buClr>
              <a:buSzPts val="1200"/>
              <a:buChar char="●"/>
              <a:defRPr>
                <a:solidFill>
                  <a:srgbClr val="343434"/>
                </a:solidFill>
              </a:defRPr>
            </a:lvl4pPr>
            <a:lvl5pPr lvl="4" algn="ctr" rtl="0">
              <a:lnSpc>
                <a:spcPct val="100000"/>
              </a:lnSpc>
              <a:spcBef>
                <a:spcPts val="0"/>
              </a:spcBef>
              <a:spcAft>
                <a:spcPts val="0"/>
              </a:spcAft>
              <a:buClr>
                <a:srgbClr val="343434"/>
              </a:buClr>
              <a:buSzPts val="1200"/>
              <a:buChar char="○"/>
              <a:defRPr>
                <a:solidFill>
                  <a:srgbClr val="343434"/>
                </a:solidFill>
              </a:defRPr>
            </a:lvl5pPr>
            <a:lvl6pPr lvl="5" algn="ctr" rtl="0">
              <a:lnSpc>
                <a:spcPct val="100000"/>
              </a:lnSpc>
              <a:spcBef>
                <a:spcPts val="0"/>
              </a:spcBef>
              <a:spcAft>
                <a:spcPts val="0"/>
              </a:spcAft>
              <a:buClr>
                <a:srgbClr val="343434"/>
              </a:buClr>
              <a:buSzPts val="1200"/>
              <a:buChar char="■"/>
              <a:defRPr>
                <a:solidFill>
                  <a:srgbClr val="343434"/>
                </a:solidFill>
              </a:defRPr>
            </a:lvl6pPr>
            <a:lvl7pPr lvl="6" algn="ctr" rtl="0">
              <a:lnSpc>
                <a:spcPct val="100000"/>
              </a:lnSpc>
              <a:spcBef>
                <a:spcPts val="0"/>
              </a:spcBef>
              <a:spcAft>
                <a:spcPts val="0"/>
              </a:spcAft>
              <a:buClr>
                <a:srgbClr val="343434"/>
              </a:buClr>
              <a:buSzPts val="1200"/>
              <a:buChar char="●"/>
              <a:defRPr>
                <a:solidFill>
                  <a:srgbClr val="343434"/>
                </a:solidFill>
              </a:defRPr>
            </a:lvl7pPr>
            <a:lvl8pPr lvl="7" algn="ctr" rtl="0">
              <a:lnSpc>
                <a:spcPct val="100000"/>
              </a:lnSpc>
              <a:spcBef>
                <a:spcPts val="0"/>
              </a:spcBef>
              <a:spcAft>
                <a:spcPts val="0"/>
              </a:spcAft>
              <a:buClr>
                <a:srgbClr val="343434"/>
              </a:buClr>
              <a:buSzPts val="1200"/>
              <a:buChar char="○"/>
              <a:defRPr>
                <a:solidFill>
                  <a:srgbClr val="343434"/>
                </a:solidFill>
              </a:defRPr>
            </a:lvl8pPr>
            <a:lvl9pPr lvl="8" algn="ctr" rtl="0">
              <a:lnSpc>
                <a:spcPct val="100000"/>
              </a:lnSpc>
              <a:spcBef>
                <a:spcPts val="0"/>
              </a:spcBef>
              <a:spcAft>
                <a:spcPts val="0"/>
              </a:spcAft>
              <a:buClr>
                <a:srgbClr val="343434"/>
              </a:buClr>
              <a:buSzPts val="1200"/>
              <a:buChar char="■"/>
              <a:defRPr>
                <a:solidFill>
                  <a:srgbClr val="343434"/>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36"/>
        <p:cNvGrpSpPr/>
        <p:nvPr/>
      </p:nvGrpSpPr>
      <p:grpSpPr>
        <a:xfrm>
          <a:off x="0" y="0"/>
          <a:ext cx="0" cy="0"/>
          <a:chOff x="0" y="0"/>
          <a:chExt cx="0" cy="0"/>
        </a:xfrm>
      </p:grpSpPr>
      <p:sp>
        <p:nvSpPr>
          <p:cNvPr id="37" name="Google Shape;37;p3"/>
          <p:cNvSpPr/>
          <p:nvPr/>
        </p:nvSpPr>
        <p:spPr>
          <a:xfrm>
            <a:off x="-1441968" y="632603"/>
            <a:ext cx="3764100" cy="3764100"/>
          </a:xfrm>
          <a:prstGeom prst="donut">
            <a:avLst>
              <a:gd name="adj" fmla="val 17842"/>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1335868" y="686194"/>
            <a:ext cx="650729" cy="650886"/>
            <a:chOff x="1347125" y="349025"/>
            <a:chExt cx="4978800" cy="4980000"/>
          </a:xfrm>
        </p:grpSpPr>
        <p:sp>
          <p:nvSpPr>
            <p:cNvPr id="39" name="Google Shape;39;p3"/>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3"/>
          <p:cNvSpPr/>
          <p:nvPr/>
        </p:nvSpPr>
        <p:spPr>
          <a:xfrm>
            <a:off x="246147" y="3433400"/>
            <a:ext cx="501000" cy="501000"/>
          </a:xfrm>
          <a:prstGeom prst="ellipse">
            <a:avLst/>
          </a:pr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txBox="1">
            <a:spLocks noGrp="1"/>
          </p:cNvSpPr>
          <p:nvPr>
            <p:ph type="title"/>
          </p:nvPr>
        </p:nvSpPr>
        <p:spPr>
          <a:xfrm>
            <a:off x="2489650" y="2091038"/>
            <a:ext cx="5679300" cy="961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0F7ED"/>
              </a:buClr>
              <a:buSzPts val="4000"/>
              <a:buNone/>
              <a:defRPr sz="4000">
                <a:solidFill>
                  <a:schemeClr val="lt2"/>
                </a:solidFill>
              </a:defRPr>
            </a:lvl1pPr>
            <a:lvl2pPr lvl="1" rtl="0">
              <a:spcBef>
                <a:spcPts val="0"/>
              </a:spcBef>
              <a:spcAft>
                <a:spcPts val="0"/>
              </a:spcAft>
              <a:buClr>
                <a:srgbClr val="F0F7ED"/>
              </a:buClr>
              <a:buSzPts val="3600"/>
              <a:buNone/>
              <a:defRPr sz="3600">
                <a:solidFill>
                  <a:srgbClr val="F0F7ED"/>
                </a:solidFill>
              </a:defRPr>
            </a:lvl2pPr>
            <a:lvl3pPr lvl="2" rtl="0">
              <a:spcBef>
                <a:spcPts val="0"/>
              </a:spcBef>
              <a:spcAft>
                <a:spcPts val="0"/>
              </a:spcAft>
              <a:buClr>
                <a:srgbClr val="F0F7ED"/>
              </a:buClr>
              <a:buSzPts val="3600"/>
              <a:buNone/>
              <a:defRPr sz="3600">
                <a:solidFill>
                  <a:srgbClr val="F0F7ED"/>
                </a:solidFill>
              </a:defRPr>
            </a:lvl3pPr>
            <a:lvl4pPr lvl="3" rtl="0">
              <a:spcBef>
                <a:spcPts val="0"/>
              </a:spcBef>
              <a:spcAft>
                <a:spcPts val="0"/>
              </a:spcAft>
              <a:buClr>
                <a:srgbClr val="F0F7ED"/>
              </a:buClr>
              <a:buSzPts val="3600"/>
              <a:buNone/>
              <a:defRPr sz="3600">
                <a:solidFill>
                  <a:srgbClr val="F0F7ED"/>
                </a:solidFill>
              </a:defRPr>
            </a:lvl4pPr>
            <a:lvl5pPr lvl="4" rtl="0">
              <a:spcBef>
                <a:spcPts val="0"/>
              </a:spcBef>
              <a:spcAft>
                <a:spcPts val="0"/>
              </a:spcAft>
              <a:buClr>
                <a:srgbClr val="F0F7ED"/>
              </a:buClr>
              <a:buSzPts val="3600"/>
              <a:buNone/>
              <a:defRPr sz="3600">
                <a:solidFill>
                  <a:srgbClr val="F0F7ED"/>
                </a:solidFill>
              </a:defRPr>
            </a:lvl5pPr>
            <a:lvl6pPr lvl="5" rtl="0">
              <a:spcBef>
                <a:spcPts val="0"/>
              </a:spcBef>
              <a:spcAft>
                <a:spcPts val="0"/>
              </a:spcAft>
              <a:buClr>
                <a:srgbClr val="F0F7ED"/>
              </a:buClr>
              <a:buSzPts val="3600"/>
              <a:buNone/>
              <a:defRPr sz="3600">
                <a:solidFill>
                  <a:srgbClr val="F0F7ED"/>
                </a:solidFill>
              </a:defRPr>
            </a:lvl6pPr>
            <a:lvl7pPr lvl="6" rtl="0">
              <a:spcBef>
                <a:spcPts val="0"/>
              </a:spcBef>
              <a:spcAft>
                <a:spcPts val="0"/>
              </a:spcAft>
              <a:buClr>
                <a:srgbClr val="F0F7ED"/>
              </a:buClr>
              <a:buSzPts val="3600"/>
              <a:buNone/>
              <a:defRPr sz="3600">
                <a:solidFill>
                  <a:srgbClr val="F0F7ED"/>
                </a:solidFill>
              </a:defRPr>
            </a:lvl7pPr>
            <a:lvl8pPr lvl="7" rtl="0">
              <a:spcBef>
                <a:spcPts val="0"/>
              </a:spcBef>
              <a:spcAft>
                <a:spcPts val="0"/>
              </a:spcAft>
              <a:buClr>
                <a:srgbClr val="F0F7ED"/>
              </a:buClr>
              <a:buSzPts val="3600"/>
              <a:buNone/>
              <a:defRPr sz="3600">
                <a:solidFill>
                  <a:srgbClr val="F0F7ED"/>
                </a:solidFill>
              </a:defRPr>
            </a:lvl8pPr>
            <a:lvl9pPr lvl="8" rtl="0">
              <a:spcBef>
                <a:spcPts val="0"/>
              </a:spcBef>
              <a:spcAft>
                <a:spcPts val="0"/>
              </a:spcAft>
              <a:buClr>
                <a:srgbClr val="F0F7ED"/>
              </a:buClr>
              <a:buSzPts val="3600"/>
              <a:buNone/>
              <a:defRPr sz="3600">
                <a:solidFill>
                  <a:srgbClr val="F0F7ED"/>
                </a:solidFill>
              </a:defRPr>
            </a:lvl9pPr>
          </a:lstStyle>
          <a:p>
            <a:endParaRPr/>
          </a:p>
        </p:txBody>
      </p:sp>
      <p:sp>
        <p:nvSpPr>
          <p:cNvPr id="63" name="Google Shape;63;p3"/>
          <p:cNvSpPr txBox="1">
            <a:spLocks noGrp="1"/>
          </p:cNvSpPr>
          <p:nvPr>
            <p:ph type="subTitle" idx="1"/>
          </p:nvPr>
        </p:nvSpPr>
        <p:spPr>
          <a:xfrm>
            <a:off x="2489650" y="3052463"/>
            <a:ext cx="567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0F7ED"/>
              </a:buClr>
              <a:buSzPts val="1200"/>
              <a:buNone/>
              <a:defRPr sz="1400">
                <a:solidFill>
                  <a:schemeClr val="lt1"/>
                </a:solidFill>
              </a:defRPr>
            </a:lvl1pPr>
            <a:lvl2pPr lvl="1" algn="ctr" rtl="0">
              <a:lnSpc>
                <a:spcPct val="100000"/>
              </a:lnSpc>
              <a:spcBef>
                <a:spcPts val="0"/>
              </a:spcBef>
              <a:spcAft>
                <a:spcPts val="0"/>
              </a:spcAft>
              <a:buClr>
                <a:srgbClr val="F0F7ED"/>
              </a:buClr>
              <a:buSzPts val="1200"/>
              <a:buNone/>
              <a:defRPr>
                <a:solidFill>
                  <a:srgbClr val="F0F7ED"/>
                </a:solidFill>
              </a:defRPr>
            </a:lvl2pPr>
            <a:lvl3pPr lvl="2" algn="ctr" rtl="0">
              <a:lnSpc>
                <a:spcPct val="100000"/>
              </a:lnSpc>
              <a:spcBef>
                <a:spcPts val="0"/>
              </a:spcBef>
              <a:spcAft>
                <a:spcPts val="0"/>
              </a:spcAft>
              <a:buClr>
                <a:srgbClr val="F0F7ED"/>
              </a:buClr>
              <a:buSzPts val="1200"/>
              <a:buNone/>
              <a:defRPr>
                <a:solidFill>
                  <a:srgbClr val="F0F7ED"/>
                </a:solidFill>
              </a:defRPr>
            </a:lvl3pPr>
            <a:lvl4pPr lvl="3" algn="ctr" rtl="0">
              <a:lnSpc>
                <a:spcPct val="100000"/>
              </a:lnSpc>
              <a:spcBef>
                <a:spcPts val="0"/>
              </a:spcBef>
              <a:spcAft>
                <a:spcPts val="0"/>
              </a:spcAft>
              <a:buClr>
                <a:srgbClr val="F0F7ED"/>
              </a:buClr>
              <a:buSzPts val="1200"/>
              <a:buNone/>
              <a:defRPr>
                <a:solidFill>
                  <a:srgbClr val="F0F7ED"/>
                </a:solidFill>
              </a:defRPr>
            </a:lvl4pPr>
            <a:lvl5pPr lvl="4" algn="ctr" rtl="0">
              <a:lnSpc>
                <a:spcPct val="100000"/>
              </a:lnSpc>
              <a:spcBef>
                <a:spcPts val="0"/>
              </a:spcBef>
              <a:spcAft>
                <a:spcPts val="0"/>
              </a:spcAft>
              <a:buClr>
                <a:srgbClr val="F0F7ED"/>
              </a:buClr>
              <a:buSzPts val="1200"/>
              <a:buNone/>
              <a:defRPr>
                <a:solidFill>
                  <a:srgbClr val="F0F7ED"/>
                </a:solidFill>
              </a:defRPr>
            </a:lvl5pPr>
            <a:lvl6pPr lvl="5" algn="ctr" rtl="0">
              <a:lnSpc>
                <a:spcPct val="100000"/>
              </a:lnSpc>
              <a:spcBef>
                <a:spcPts val="0"/>
              </a:spcBef>
              <a:spcAft>
                <a:spcPts val="0"/>
              </a:spcAft>
              <a:buClr>
                <a:srgbClr val="F0F7ED"/>
              </a:buClr>
              <a:buSzPts val="1200"/>
              <a:buNone/>
              <a:defRPr>
                <a:solidFill>
                  <a:srgbClr val="F0F7ED"/>
                </a:solidFill>
              </a:defRPr>
            </a:lvl6pPr>
            <a:lvl7pPr lvl="6" algn="ctr" rtl="0">
              <a:lnSpc>
                <a:spcPct val="100000"/>
              </a:lnSpc>
              <a:spcBef>
                <a:spcPts val="0"/>
              </a:spcBef>
              <a:spcAft>
                <a:spcPts val="0"/>
              </a:spcAft>
              <a:buClr>
                <a:srgbClr val="F0F7ED"/>
              </a:buClr>
              <a:buSzPts val="1200"/>
              <a:buNone/>
              <a:defRPr>
                <a:solidFill>
                  <a:srgbClr val="F0F7ED"/>
                </a:solidFill>
              </a:defRPr>
            </a:lvl7pPr>
            <a:lvl8pPr lvl="7" algn="ctr" rtl="0">
              <a:lnSpc>
                <a:spcPct val="100000"/>
              </a:lnSpc>
              <a:spcBef>
                <a:spcPts val="0"/>
              </a:spcBef>
              <a:spcAft>
                <a:spcPts val="0"/>
              </a:spcAft>
              <a:buClr>
                <a:srgbClr val="F0F7ED"/>
              </a:buClr>
              <a:buSzPts val="1200"/>
              <a:buNone/>
              <a:defRPr>
                <a:solidFill>
                  <a:srgbClr val="F0F7ED"/>
                </a:solidFill>
              </a:defRPr>
            </a:lvl8pPr>
            <a:lvl9pPr lvl="8" algn="ctr" rtl="0">
              <a:lnSpc>
                <a:spcPct val="100000"/>
              </a:lnSpc>
              <a:spcBef>
                <a:spcPts val="0"/>
              </a:spcBef>
              <a:spcAft>
                <a:spcPts val="0"/>
              </a:spcAft>
              <a:buClr>
                <a:srgbClr val="F0F7ED"/>
              </a:buClr>
              <a:buSzPts val="1200"/>
              <a:buNone/>
              <a:defRPr>
                <a:solidFill>
                  <a:srgbClr val="F0F7ED"/>
                </a:solidFill>
              </a:defRPr>
            </a:lvl9pPr>
          </a:lstStyle>
          <a:p>
            <a:endParaRPr/>
          </a:p>
        </p:txBody>
      </p:sp>
      <p:sp>
        <p:nvSpPr>
          <p:cNvPr id="64" name="Google Shape;64;p3"/>
          <p:cNvSpPr txBox="1">
            <a:spLocks noGrp="1"/>
          </p:cNvSpPr>
          <p:nvPr>
            <p:ph type="title" idx="2" hasCustomPrompt="1"/>
          </p:nvPr>
        </p:nvSpPr>
        <p:spPr>
          <a:xfrm>
            <a:off x="2489650" y="1298438"/>
            <a:ext cx="56793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4000"/>
              <a:buNone/>
              <a:defRPr sz="4000">
                <a:solidFill>
                  <a:schemeClr val="accent2"/>
                </a:solidFill>
              </a:defRPr>
            </a:lvl1pPr>
            <a:lvl2pPr lvl="1" rtl="0">
              <a:spcBef>
                <a:spcPts val="0"/>
              </a:spcBef>
              <a:spcAft>
                <a:spcPts val="0"/>
              </a:spcAft>
              <a:buClr>
                <a:srgbClr val="FF7210"/>
              </a:buClr>
              <a:buSzPts val="4000"/>
              <a:buNone/>
              <a:defRPr sz="4000">
                <a:solidFill>
                  <a:srgbClr val="FF7210"/>
                </a:solidFill>
              </a:defRPr>
            </a:lvl2pPr>
            <a:lvl3pPr lvl="2" rtl="0">
              <a:spcBef>
                <a:spcPts val="0"/>
              </a:spcBef>
              <a:spcAft>
                <a:spcPts val="0"/>
              </a:spcAft>
              <a:buClr>
                <a:srgbClr val="FF7210"/>
              </a:buClr>
              <a:buSzPts val="4000"/>
              <a:buNone/>
              <a:defRPr sz="4000">
                <a:solidFill>
                  <a:srgbClr val="FF7210"/>
                </a:solidFill>
              </a:defRPr>
            </a:lvl3pPr>
            <a:lvl4pPr lvl="3" rtl="0">
              <a:spcBef>
                <a:spcPts val="0"/>
              </a:spcBef>
              <a:spcAft>
                <a:spcPts val="0"/>
              </a:spcAft>
              <a:buClr>
                <a:srgbClr val="FF7210"/>
              </a:buClr>
              <a:buSzPts val="4000"/>
              <a:buNone/>
              <a:defRPr sz="4000">
                <a:solidFill>
                  <a:srgbClr val="FF7210"/>
                </a:solidFill>
              </a:defRPr>
            </a:lvl4pPr>
            <a:lvl5pPr lvl="4" rtl="0">
              <a:spcBef>
                <a:spcPts val="0"/>
              </a:spcBef>
              <a:spcAft>
                <a:spcPts val="0"/>
              </a:spcAft>
              <a:buClr>
                <a:srgbClr val="FF7210"/>
              </a:buClr>
              <a:buSzPts val="4000"/>
              <a:buNone/>
              <a:defRPr sz="4000">
                <a:solidFill>
                  <a:srgbClr val="FF7210"/>
                </a:solidFill>
              </a:defRPr>
            </a:lvl5pPr>
            <a:lvl6pPr lvl="5" rtl="0">
              <a:spcBef>
                <a:spcPts val="0"/>
              </a:spcBef>
              <a:spcAft>
                <a:spcPts val="0"/>
              </a:spcAft>
              <a:buClr>
                <a:srgbClr val="FF7210"/>
              </a:buClr>
              <a:buSzPts val="4000"/>
              <a:buNone/>
              <a:defRPr sz="4000">
                <a:solidFill>
                  <a:srgbClr val="FF7210"/>
                </a:solidFill>
              </a:defRPr>
            </a:lvl6pPr>
            <a:lvl7pPr lvl="6" rtl="0">
              <a:spcBef>
                <a:spcPts val="0"/>
              </a:spcBef>
              <a:spcAft>
                <a:spcPts val="0"/>
              </a:spcAft>
              <a:buClr>
                <a:srgbClr val="FF7210"/>
              </a:buClr>
              <a:buSzPts val="4000"/>
              <a:buNone/>
              <a:defRPr sz="4000">
                <a:solidFill>
                  <a:srgbClr val="FF7210"/>
                </a:solidFill>
              </a:defRPr>
            </a:lvl7pPr>
            <a:lvl8pPr lvl="7" rtl="0">
              <a:spcBef>
                <a:spcPts val="0"/>
              </a:spcBef>
              <a:spcAft>
                <a:spcPts val="0"/>
              </a:spcAft>
              <a:buClr>
                <a:srgbClr val="FF7210"/>
              </a:buClr>
              <a:buSzPts val="4000"/>
              <a:buNone/>
              <a:defRPr sz="4000">
                <a:solidFill>
                  <a:srgbClr val="FF7210"/>
                </a:solidFill>
              </a:defRPr>
            </a:lvl8pPr>
            <a:lvl9pPr lvl="8" rtl="0">
              <a:spcBef>
                <a:spcPts val="0"/>
              </a:spcBef>
              <a:spcAft>
                <a:spcPts val="0"/>
              </a:spcAft>
              <a:buClr>
                <a:srgbClr val="FF7210"/>
              </a:buClr>
              <a:buSzPts val="4000"/>
              <a:buNone/>
              <a:defRPr sz="4000">
                <a:solidFill>
                  <a:srgbClr val="FF7210"/>
                </a:solidFill>
              </a:defRPr>
            </a:lvl9pPr>
          </a:lstStyle>
          <a:p>
            <a:r>
              <a:t>xx%</a:t>
            </a:r>
          </a:p>
        </p:txBody>
      </p:sp>
      <p:sp>
        <p:nvSpPr>
          <p:cNvPr id="65" name="Google Shape;65;p3"/>
          <p:cNvSpPr/>
          <p:nvPr/>
        </p:nvSpPr>
        <p:spPr>
          <a:xfrm rot="2539751">
            <a:off x="7373540" y="-3610679"/>
            <a:ext cx="3172176" cy="4788852"/>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9266724">
            <a:off x="7693752" y="915166"/>
            <a:ext cx="251060" cy="25106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720000" y="540000"/>
            <a:ext cx="3348300" cy="841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BBC1"/>
              </a:buClr>
              <a:buSzPts val="2700"/>
              <a:buNone/>
              <a:defRPr sz="2700">
                <a:solidFill>
                  <a:srgbClr val="00BBC1"/>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07" name="Google Shape;107;p7"/>
          <p:cNvSpPr txBox="1">
            <a:spLocks noGrp="1"/>
          </p:cNvSpPr>
          <p:nvPr>
            <p:ph type="subTitle" idx="1"/>
          </p:nvPr>
        </p:nvSpPr>
        <p:spPr>
          <a:xfrm>
            <a:off x="747150" y="1381800"/>
            <a:ext cx="3294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None/>
              <a:defRPr>
                <a:solidFill>
                  <a:srgbClr val="343434"/>
                </a:solidFill>
              </a:defRPr>
            </a:lvl1pPr>
            <a:lvl2pPr lvl="1" algn="ctr" rtl="0">
              <a:lnSpc>
                <a:spcPct val="100000"/>
              </a:lnSpc>
              <a:spcBef>
                <a:spcPts val="0"/>
              </a:spcBef>
              <a:spcAft>
                <a:spcPts val="0"/>
              </a:spcAft>
              <a:buClr>
                <a:srgbClr val="343434"/>
              </a:buClr>
              <a:buSzPts val="1200"/>
              <a:buNone/>
              <a:defRPr>
                <a:solidFill>
                  <a:srgbClr val="343434"/>
                </a:solidFill>
              </a:defRPr>
            </a:lvl2pPr>
            <a:lvl3pPr lvl="2" algn="ctr" rtl="0">
              <a:lnSpc>
                <a:spcPct val="100000"/>
              </a:lnSpc>
              <a:spcBef>
                <a:spcPts val="0"/>
              </a:spcBef>
              <a:spcAft>
                <a:spcPts val="0"/>
              </a:spcAft>
              <a:buClr>
                <a:srgbClr val="343434"/>
              </a:buClr>
              <a:buSzPts val="1200"/>
              <a:buNone/>
              <a:defRPr>
                <a:solidFill>
                  <a:srgbClr val="343434"/>
                </a:solidFill>
              </a:defRPr>
            </a:lvl3pPr>
            <a:lvl4pPr lvl="3" algn="ctr" rtl="0">
              <a:lnSpc>
                <a:spcPct val="100000"/>
              </a:lnSpc>
              <a:spcBef>
                <a:spcPts val="0"/>
              </a:spcBef>
              <a:spcAft>
                <a:spcPts val="0"/>
              </a:spcAft>
              <a:buClr>
                <a:srgbClr val="343434"/>
              </a:buClr>
              <a:buSzPts val="1200"/>
              <a:buNone/>
              <a:defRPr>
                <a:solidFill>
                  <a:srgbClr val="343434"/>
                </a:solidFill>
              </a:defRPr>
            </a:lvl4pPr>
            <a:lvl5pPr lvl="4" algn="ctr" rtl="0">
              <a:lnSpc>
                <a:spcPct val="100000"/>
              </a:lnSpc>
              <a:spcBef>
                <a:spcPts val="0"/>
              </a:spcBef>
              <a:spcAft>
                <a:spcPts val="0"/>
              </a:spcAft>
              <a:buClr>
                <a:srgbClr val="343434"/>
              </a:buClr>
              <a:buSzPts val="1200"/>
              <a:buNone/>
              <a:defRPr>
                <a:solidFill>
                  <a:srgbClr val="343434"/>
                </a:solidFill>
              </a:defRPr>
            </a:lvl5pPr>
            <a:lvl6pPr lvl="5" algn="ctr" rtl="0">
              <a:lnSpc>
                <a:spcPct val="100000"/>
              </a:lnSpc>
              <a:spcBef>
                <a:spcPts val="0"/>
              </a:spcBef>
              <a:spcAft>
                <a:spcPts val="0"/>
              </a:spcAft>
              <a:buClr>
                <a:srgbClr val="343434"/>
              </a:buClr>
              <a:buSzPts val="1200"/>
              <a:buNone/>
              <a:defRPr>
                <a:solidFill>
                  <a:srgbClr val="343434"/>
                </a:solidFill>
              </a:defRPr>
            </a:lvl6pPr>
            <a:lvl7pPr lvl="6" algn="ctr" rtl="0">
              <a:lnSpc>
                <a:spcPct val="100000"/>
              </a:lnSpc>
              <a:spcBef>
                <a:spcPts val="0"/>
              </a:spcBef>
              <a:spcAft>
                <a:spcPts val="0"/>
              </a:spcAft>
              <a:buClr>
                <a:srgbClr val="343434"/>
              </a:buClr>
              <a:buSzPts val="1200"/>
              <a:buNone/>
              <a:defRPr>
                <a:solidFill>
                  <a:srgbClr val="343434"/>
                </a:solidFill>
              </a:defRPr>
            </a:lvl7pPr>
            <a:lvl8pPr lvl="7" algn="ctr" rtl="0">
              <a:lnSpc>
                <a:spcPct val="100000"/>
              </a:lnSpc>
              <a:spcBef>
                <a:spcPts val="0"/>
              </a:spcBef>
              <a:spcAft>
                <a:spcPts val="0"/>
              </a:spcAft>
              <a:buClr>
                <a:srgbClr val="343434"/>
              </a:buClr>
              <a:buSzPts val="1200"/>
              <a:buNone/>
              <a:defRPr>
                <a:solidFill>
                  <a:srgbClr val="343434"/>
                </a:solidFill>
              </a:defRPr>
            </a:lvl8pPr>
            <a:lvl9pPr lvl="8" algn="ctr" rtl="0">
              <a:lnSpc>
                <a:spcPct val="100000"/>
              </a:lnSpc>
              <a:spcBef>
                <a:spcPts val="0"/>
              </a:spcBef>
              <a:spcAft>
                <a:spcPts val="0"/>
              </a:spcAft>
              <a:buClr>
                <a:srgbClr val="343434"/>
              </a:buClr>
              <a:buSzPts val="1200"/>
              <a:buNone/>
              <a:defRPr>
                <a:solidFill>
                  <a:srgbClr val="34343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692850" y="1444238"/>
            <a:ext cx="3816000" cy="1332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0F7ED"/>
              </a:buClr>
              <a:buSzPts val="4000"/>
              <a:buNone/>
              <a:defRPr sz="5000">
                <a:solidFill>
                  <a:schemeClr val="lt2"/>
                </a:solidFill>
              </a:defRPr>
            </a:lvl1pPr>
            <a:lvl2pPr lvl="1" rtl="0">
              <a:spcBef>
                <a:spcPts val="0"/>
              </a:spcBef>
              <a:spcAft>
                <a:spcPts val="0"/>
              </a:spcAft>
              <a:buClr>
                <a:srgbClr val="F0F7ED"/>
              </a:buClr>
              <a:buSzPts val="3600"/>
              <a:buNone/>
              <a:defRPr sz="3600">
                <a:solidFill>
                  <a:srgbClr val="F0F7ED"/>
                </a:solidFill>
              </a:defRPr>
            </a:lvl2pPr>
            <a:lvl3pPr lvl="2" rtl="0">
              <a:spcBef>
                <a:spcPts val="0"/>
              </a:spcBef>
              <a:spcAft>
                <a:spcPts val="0"/>
              </a:spcAft>
              <a:buClr>
                <a:srgbClr val="F0F7ED"/>
              </a:buClr>
              <a:buSzPts val="3600"/>
              <a:buNone/>
              <a:defRPr sz="3600">
                <a:solidFill>
                  <a:srgbClr val="F0F7ED"/>
                </a:solidFill>
              </a:defRPr>
            </a:lvl3pPr>
            <a:lvl4pPr lvl="3" rtl="0">
              <a:spcBef>
                <a:spcPts val="0"/>
              </a:spcBef>
              <a:spcAft>
                <a:spcPts val="0"/>
              </a:spcAft>
              <a:buClr>
                <a:srgbClr val="F0F7ED"/>
              </a:buClr>
              <a:buSzPts val="3600"/>
              <a:buNone/>
              <a:defRPr sz="3600">
                <a:solidFill>
                  <a:srgbClr val="F0F7ED"/>
                </a:solidFill>
              </a:defRPr>
            </a:lvl4pPr>
            <a:lvl5pPr lvl="4" rtl="0">
              <a:spcBef>
                <a:spcPts val="0"/>
              </a:spcBef>
              <a:spcAft>
                <a:spcPts val="0"/>
              </a:spcAft>
              <a:buClr>
                <a:srgbClr val="F0F7ED"/>
              </a:buClr>
              <a:buSzPts val="3600"/>
              <a:buNone/>
              <a:defRPr sz="3600">
                <a:solidFill>
                  <a:srgbClr val="F0F7ED"/>
                </a:solidFill>
              </a:defRPr>
            </a:lvl5pPr>
            <a:lvl6pPr lvl="5" rtl="0">
              <a:spcBef>
                <a:spcPts val="0"/>
              </a:spcBef>
              <a:spcAft>
                <a:spcPts val="0"/>
              </a:spcAft>
              <a:buClr>
                <a:srgbClr val="F0F7ED"/>
              </a:buClr>
              <a:buSzPts val="3600"/>
              <a:buNone/>
              <a:defRPr sz="3600">
                <a:solidFill>
                  <a:srgbClr val="F0F7ED"/>
                </a:solidFill>
              </a:defRPr>
            </a:lvl6pPr>
            <a:lvl7pPr lvl="6" rtl="0">
              <a:spcBef>
                <a:spcPts val="0"/>
              </a:spcBef>
              <a:spcAft>
                <a:spcPts val="0"/>
              </a:spcAft>
              <a:buClr>
                <a:srgbClr val="F0F7ED"/>
              </a:buClr>
              <a:buSzPts val="3600"/>
              <a:buNone/>
              <a:defRPr sz="3600">
                <a:solidFill>
                  <a:srgbClr val="F0F7ED"/>
                </a:solidFill>
              </a:defRPr>
            </a:lvl7pPr>
            <a:lvl8pPr lvl="7" rtl="0">
              <a:spcBef>
                <a:spcPts val="0"/>
              </a:spcBef>
              <a:spcAft>
                <a:spcPts val="0"/>
              </a:spcAft>
              <a:buClr>
                <a:srgbClr val="F0F7ED"/>
              </a:buClr>
              <a:buSzPts val="3600"/>
              <a:buNone/>
              <a:defRPr sz="3600">
                <a:solidFill>
                  <a:srgbClr val="F0F7ED"/>
                </a:solidFill>
              </a:defRPr>
            </a:lvl8pPr>
            <a:lvl9pPr lvl="8" rtl="0">
              <a:spcBef>
                <a:spcPts val="0"/>
              </a:spcBef>
              <a:spcAft>
                <a:spcPts val="0"/>
              </a:spcAft>
              <a:buClr>
                <a:srgbClr val="F0F7ED"/>
              </a:buClr>
              <a:buSzPts val="3600"/>
              <a:buNone/>
              <a:defRPr sz="3600">
                <a:solidFill>
                  <a:srgbClr val="F0F7ED"/>
                </a:solidFill>
              </a:defRPr>
            </a:lvl9pPr>
          </a:lstStyle>
          <a:p>
            <a:endParaRPr/>
          </a:p>
        </p:txBody>
      </p:sp>
      <p:sp>
        <p:nvSpPr>
          <p:cNvPr id="110" name="Google Shape;110;p8"/>
          <p:cNvSpPr txBox="1">
            <a:spLocks noGrp="1"/>
          </p:cNvSpPr>
          <p:nvPr>
            <p:ph type="subTitle" idx="1"/>
          </p:nvPr>
        </p:nvSpPr>
        <p:spPr>
          <a:xfrm>
            <a:off x="692850" y="2906650"/>
            <a:ext cx="38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0F7ED"/>
              </a:buClr>
              <a:buSzPts val="1200"/>
              <a:buNone/>
              <a:defRPr sz="1400">
                <a:solidFill>
                  <a:schemeClr val="lt1"/>
                </a:solidFill>
              </a:defRPr>
            </a:lvl1pPr>
            <a:lvl2pPr lvl="1" algn="ctr" rtl="0">
              <a:lnSpc>
                <a:spcPct val="100000"/>
              </a:lnSpc>
              <a:spcBef>
                <a:spcPts val="0"/>
              </a:spcBef>
              <a:spcAft>
                <a:spcPts val="0"/>
              </a:spcAft>
              <a:buClr>
                <a:srgbClr val="F0F7ED"/>
              </a:buClr>
              <a:buSzPts val="1200"/>
              <a:buNone/>
              <a:defRPr>
                <a:solidFill>
                  <a:srgbClr val="F0F7ED"/>
                </a:solidFill>
              </a:defRPr>
            </a:lvl2pPr>
            <a:lvl3pPr lvl="2" algn="ctr" rtl="0">
              <a:lnSpc>
                <a:spcPct val="100000"/>
              </a:lnSpc>
              <a:spcBef>
                <a:spcPts val="0"/>
              </a:spcBef>
              <a:spcAft>
                <a:spcPts val="0"/>
              </a:spcAft>
              <a:buClr>
                <a:srgbClr val="F0F7ED"/>
              </a:buClr>
              <a:buSzPts val="1200"/>
              <a:buNone/>
              <a:defRPr>
                <a:solidFill>
                  <a:srgbClr val="F0F7ED"/>
                </a:solidFill>
              </a:defRPr>
            </a:lvl3pPr>
            <a:lvl4pPr lvl="3" algn="ctr" rtl="0">
              <a:lnSpc>
                <a:spcPct val="100000"/>
              </a:lnSpc>
              <a:spcBef>
                <a:spcPts val="0"/>
              </a:spcBef>
              <a:spcAft>
                <a:spcPts val="0"/>
              </a:spcAft>
              <a:buClr>
                <a:srgbClr val="F0F7ED"/>
              </a:buClr>
              <a:buSzPts val="1200"/>
              <a:buNone/>
              <a:defRPr>
                <a:solidFill>
                  <a:srgbClr val="F0F7ED"/>
                </a:solidFill>
              </a:defRPr>
            </a:lvl4pPr>
            <a:lvl5pPr lvl="4" algn="ctr" rtl="0">
              <a:lnSpc>
                <a:spcPct val="100000"/>
              </a:lnSpc>
              <a:spcBef>
                <a:spcPts val="0"/>
              </a:spcBef>
              <a:spcAft>
                <a:spcPts val="0"/>
              </a:spcAft>
              <a:buClr>
                <a:srgbClr val="F0F7ED"/>
              </a:buClr>
              <a:buSzPts val="1200"/>
              <a:buNone/>
              <a:defRPr>
                <a:solidFill>
                  <a:srgbClr val="F0F7ED"/>
                </a:solidFill>
              </a:defRPr>
            </a:lvl5pPr>
            <a:lvl6pPr lvl="5" algn="ctr" rtl="0">
              <a:lnSpc>
                <a:spcPct val="100000"/>
              </a:lnSpc>
              <a:spcBef>
                <a:spcPts val="0"/>
              </a:spcBef>
              <a:spcAft>
                <a:spcPts val="0"/>
              </a:spcAft>
              <a:buClr>
                <a:srgbClr val="F0F7ED"/>
              </a:buClr>
              <a:buSzPts val="1200"/>
              <a:buNone/>
              <a:defRPr>
                <a:solidFill>
                  <a:srgbClr val="F0F7ED"/>
                </a:solidFill>
              </a:defRPr>
            </a:lvl6pPr>
            <a:lvl7pPr lvl="6" algn="ctr" rtl="0">
              <a:lnSpc>
                <a:spcPct val="100000"/>
              </a:lnSpc>
              <a:spcBef>
                <a:spcPts val="0"/>
              </a:spcBef>
              <a:spcAft>
                <a:spcPts val="0"/>
              </a:spcAft>
              <a:buClr>
                <a:srgbClr val="F0F7ED"/>
              </a:buClr>
              <a:buSzPts val="1200"/>
              <a:buNone/>
              <a:defRPr>
                <a:solidFill>
                  <a:srgbClr val="F0F7ED"/>
                </a:solidFill>
              </a:defRPr>
            </a:lvl7pPr>
            <a:lvl8pPr lvl="7" algn="ctr" rtl="0">
              <a:lnSpc>
                <a:spcPct val="100000"/>
              </a:lnSpc>
              <a:spcBef>
                <a:spcPts val="0"/>
              </a:spcBef>
              <a:spcAft>
                <a:spcPts val="0"/>
              </a:spcAft>
              <a:buClr>
                <a:srgbClr val="F0F7ED"/>
              </a:buClr>
              <a:buSzPts val="1200"/>
              <a:buNone/>
              <a:defRPr>
                <a:solidFill>
                  <a:srgbClr val="F0F7ED"/>
                </a:solidFill>
              </a:defRPr>
            </a:lvl8pPr>
            <a:lvl9pPr lvl="8" algn="ctr" rtl="0">
              <a:lnSpc>
                <a:spcPct val="100000"/>
              </a:lnSpc>
              <a:spcBef>
                <a:spcPts val="0"/>
              </a:spcBef>
              <a:spcAft>
                <a:spcPts val="0"/>
              </a:spcAft>
              <a:buClr>
                <a:srgbClr val="F0F7ED"/>
              </a:buClr>
              <a:buSzPts val="1200"/>
              <a:buNone/>
              <a:defRPr>
                <a:solidFill>
                  <a:srgbClr val="F0F7ED"/>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p:nvPr/>
        </p:nvSpPr>
        <p:spPr>
          <a:xfrm>
            <a:off x="5617344" y="0"/>
            <a:ext cx="3526656" cy="5143537"/>
          </a:xfrm>
          <a:custGeom>
            <a:avLst/>
            <a:gdLst/>
            <a:ahLst/>
            <a:cxnLst/>
            <a:rect l="l" t="t" r="r" b="b"/>
            <a:pathLst>
              <a:path w="130629" h="190519" extrusionOk="0">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5617344" y="0"/>
            <a:ext cx="3526656" cy="5143537"/>
          </a:xfrm>
          <a:custGeom>
            <a:avLst/>
            <a:gdLst/>
            <a:ahLst/>
            <a:cxnLst/>
            <a:rect l="l" t="t" r="r" b="b"/>
            <a:pathLst>
              <a:path w="130629" h="190519" extrusionOk="0">
                <a:moveTo>
                  <a:pt x="74795" y="1"/>
                </a:moveTo>
                <a:lnTo>
                  <a:pt x="21418" y="19463"/>
                </a:lnTo>
                <a:cubicBezTo>
                  <a:pt x="7776" y="24447"/>
                  <a:pt x="0" y="42049"/>
                  <a:pt x="4055" y="58792"/>
                </a:cubicBezTo>
                <a:lnTo>
                  <a:pt x="36014" y="190518"/>
                </a:lnTo>
                <a:lnTo>
                  <a:pt x="130629" y="190518"/>
                </a:lnTo>
                <a:lnTo>
                  <a:pt x="13062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txBox="1">
            <a:spLocks noGrp="1"/>
          </p:cNvSpPr>
          <p:nvPr>
            <p:ph type="title"/>
          </p:nvPr>
        </p:nvSpPr>
        <p:spPr>
          <a:xfrm>
            <a:off x="709986" y="384050"/>
            <a:ext cx="4174200" cy="84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115" name="Google Shape;115;p9"/>
          <p:cNvSpPr txBox="1">
            <a:spLocks noGrp="1"/>
          </p:cNvSpPr>
          <p:nvPr>
            <p:ph type="subTitle" idx="1"/>
          </p:nvPr>
        </p:nvSpPr>
        <p:spPr>
          <a:xfrm>
            <a:off x="709986" y="1329770"/>
            <a:ext cx="3606600" cy="294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43434"/>
              </a:buClr>
              <a:buSzPts val="1200"/>
              <a:buChar char="●"/>
              <a:defRPr sz="1400">
                <a:solidFill>
                  <a:srgbClr val="343434"/>
                </a:solidFill>
              </a:defRPr>
            </a:lvl1pPr>
            <a:lvl2pPr lvl="1" algn="ctr" rtl="0">
              <a:lnSpc>
                <a:spcPct val="100000"/>
              </a:lnSpc>
              <a:spcBef>
                <a:spcPts val="0"/>
              </a:spcBef>
              <a:spcAft>
                <a:spcPts val="0"/>
              </a:spcAft>
              <a:buClr>
                <a:srgbClr val="343434"/>
              </a:buClr>
              <a:buSzPts val="1200"/>
              <a:buChar char="○"/>
              <a:defRPr>
                <a:solidFill>
                  <a:srgbClr val="343434"/>
                </a:solidFill>
              </a:defRPr>
            </a:lvl2pPr>
            <a:lvl3pPr lvl="2" algn="ctr" rtl="0">
              <a:lnSpc>
                <a:spcPct val="100000"/>
              </a:lnSpc>
              <a:spcBef>
                <a:spcPts val="0"/>
              </a:spcBef>
              <a:spcAft>
                <a:spcPts val="0"/>
              </a:spcAft>
              <a:buClr>
                <a:srgbClr val="343434"/>
              </a:buClr>
              <a:buSzPts val="1200"/>
              <a:buChar char="■"/>
              <a:defRPr>
                <a:solidFill>
                  <a:srgbClr val="343434"/>
                </a:solidFill>
              </a:defRPr>
            </a:lvl3pPr>
            <a:lvl4pPr lvl="3" algn="ctr" rtl="0">
              <a:lnSpc>
                <a:spcPct val="100000"/>
              </a:lnSpc>
              <a:spcBef>
                <a:spcPts val="0"/>
              </a:spcBef>
              <a:spcAft>
                <a:spcPts val="0"/>
              </a:spcAft>
              <a:buClr>
                <a:srgbClr val="343434"/>
              </a:buClr>
              <a:buSzPts val="1200"/>
              <a:buChar char="●"/>
              <a:defRPr>
                <a:solidFill>
                  <a:srgbClr val="343434"/>
                </a:solidFill>
              </a:defRPr>
            </a:lvl4pPr>
            <a:lvl5pPr lvl="4" algn="ctr" rtl="0">
              <a:lnSpc>
                <a:spcPct val="100000"/>
              </a:lnSpc>
              <a:spcBef>
                <a:spcPts val="0"/>
              </a:spcBef>
              <a:spcAft>
                <a:spcPts val="0"/>
              </a:spcAft>
              <a:buClr>
                <a:srgbClr val="343434"/>
              </a:buClr>
              <a:buSzPts val="1200"/>
              <a:buChar char="○"/>
              <a:defRPr>
                <a:solidFill>
                  <a:srgbClr val="343434"/>
                </a:solidFill>
              </a:defRPr>
            </a:lvl5pPr>
            <a:lvl6pPr lvl="5" algn="ctr" rtl="0">
              <a:lnSpc>
                <a:spcPct val="100000"/>
              </a:lnSpc>
              <a:spcBef>
                <a:spcPts val="0"/>
              </a:spcBef>
              <a:spcAft>
                <a:spcPts val="0"/>
              </a:spcAft>
              <a:buClr>
                <a:srgbClr val="343434"/>
              </a:buClr>
              <a:buSzPts val="1200"/>
              <a:buChar char="■"/>
              <a:defRPr>
                <a:solidFill>
                  <a:srgbClr val="343434"/>
                </a:solidFill>
              </a:defRPr>
            </a:lvl6pPr>
            <a:lvl7pPr lvl="6" algn="ctr" rtl="0">
              <a:lnSpc>
                <a:spcPct val="100000"/>
              </a:lnSpc>
              <a:spcBef>
                <a:spcPts val="0"/>
              </a:spcBef>
              <a:spcAft>
                <a:spcPts val="0"/>
              </a:spcAft>
              <a:buClr>
                <a:srgbClr val="343434"/>
              </a:buClr>
              <a:buSzPts val="1200"/>
              <a:buChar char="●"/>
              <a:defRPr>
                <a:solidFill>
                  <a:srgbClr val="343434"/>
                </a:solidFill>
              </a:defRPr>
            </a:lvl7pPr>
            <a:lvl8pPr lvl="7" algn="ctr" rtl="0">
              <a:lnSpc>
                <a:spcPct val="100000"/>
              </a:lnSpc>
              <a:spcBef>
                <a:spcPts val="0"/>
              </a:spcBef>
              <a:spcAft>
                <a:spcPts val="0"/>
              </a:spcAft>
              <a:buClr>
                <a:srgbClr val="343434"/>
              </a:buClr>
              <a:buSzPts val="1200"/>
              <a:buChar char="○"/>
              <a:defRPr>
                <a:solidFill>
                  <a:srgbClr val="343434"/>
                </a:solidFill>
              </a:defRPr>
            </a:lvl8pPr>
            <a:lvl9pPr lvl="8" algn="ctr" rtl="0">
              <a:lnSpc>
                <a:spcPct val="100000"/>
              </a:lnSpc>
              <a:spcBef>
                <a:spcPts val="0"/>
              </a:spcBef>
              <a:spcAft>
                <a:spcPts val="0"/>
              </a:spcAft>
              <a:buClr>
                <a:srgbClr val="343434"/>
              </a:buClr>
              <a:buSzPts val="1200"/>
              <a:buChar char="■"/>
              <a:defRPr>
                <a:solidFill>
                  <a:srgbClr val="34343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grpSp>
        <p:nvGrpSpPr>
          <p:cNvPr id="117" name="Google Shape;117;p10"/>
          <p:cNvGrpSpPr/>
          <p:nvPr/>
        </p:nvGrpSpPr>
        <p:grpSpPr>
          <a:xfrm>
            <a:off x="8064617" y="361184"/>
            <a:ext cx="1717686" cy="1718100"/>
            <a:chOff x="1347125" y="349025"/>
            <a:chExt cx="4978800" cy="4980000"/>
          </a:xfrm>
        </p:grpSpPr>
        <p:sp>
          <p:nvSpPr>
            <p:cNvPr id="118" name="Google Shape;118;p1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0"/>
          <p:cNvSpPr/>
          <p:nvPr/>
        </p:nvSpPr>
        <p:spPr>
          <a:xfrm>
            <a:off x="-1925625" y="-2803700"/>
            <a:ext cx="3172125" cy="4788775"/>
          </a:xfrm>
          <a:custGeom>
            <a:avLst/>
            <a:gdLst/>
            <a:ahLst/>
            <a:cxnLst/>
            <a:rect l="l" t="t" r="r" b="b"/>
            <a:pathLst>
              <a:path w="126885" h="191551" extrusionOk="0">
                <a:moveTo>
                  <a:pt x="16464" y="0"/>
                </a:moveTo>
                <a:cubicBezTo>
                  <a:pt x="14016" y="0"/>
                  <a:pt x="11533" y="624"/>
                  <a:pt x="9255" y="1936"/>
                </a:cubicBezTo>
                <a:cubicBezTo>
                  <a:pt x="2362" y="5919"/>
                  <a:pt x="1" y="14743"/>
                  <a:pt x="3984" y="21636"/>
                </a:cubicBezTo>
                <a:lnTo>
                  <a:pt x="97907" y="184344"/>
                </a:lnTo>
                <a:cubicBezTo>
                  <a:pt x="100593" y="188966"/>
                  <a:pt x="105447" y="191551"/>
                  <a:pt x="110431" y="191551"/>
                </a:cubicBezTo>
                <a:cubicBezTo>
                  <a:pt x="112880" y="191551"/>
                  <a:pt x="115360" y="190927"/>
                  <a:pt x="117631" y="189615"/>
                </a:cubicBezTo>
                <a:cubicBezTo>
                  <a:pt x="124524" y="185632"/>
                  <a:pt x="126885" y="176807"/>
                  <a:pt x="122902" y="169914"/>
                </a:cubicBezTo>
                <a:lnTo>
                  <a:pt x="28955" y="7207"/>
                </a:lnTo>
                <a:cubicBezTo>
                  <a:pt x="26284" y="2584"/>
                  <a:pt x="21447" y="0"/>
                  <a:pt x="1646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0"/>
          <p:cNvGrpSpPr/>
          <p:nvPr/>
        </p:nvGrpSpPr>
        <p:grpSpPr>
          <a:xfrm>
            <a:off x="441939" y="198398"/>
            <a:ext cx="760263" cy="760446"/>
            <a:chOff x="1347125" y="349025"/>
            <a:chExt cx="4978800" cy="4980000"/>
          </a:xfrm>
        </p:grpSpPr>
        <p:sp>
          <p:nvSpPr>
            <p:cNvPr id="142" name="Google Shape;142;p10"/>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0"/>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0"/>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0"/>
          <p:cNvSpPr/>
          <p:nvPr/>
        </p:nvSpPr>
        <p:spPr>
          <a:xfrm>
            <a:off x="-98275" y="1604525"/>
            <a:ext cx="258300" cy="258300"/>
          </a:xfrm>
          <a:prstGeom prst="ellipse">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a:off x="-49100" y="1230525"/>
            <a:ext cx="159900" cy="159900"/>
          </a:xfrm>
          <a:prstGeom prst="ellipse">
            <a:avLst/>
          </a:pr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txBox="1">
            <a:spLocks noGrp="1"/>
          </p:cNvSpPr>
          <p:nvPr>
            <p:ph type="title"/>
          </p:nvPr>
        </p:nvSpPr>
        <p:spPr>
          <a:xfrm>
            <a:off x="2371050" y="2876275"/>
            <a:ext cx="4401900" cy="3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chemeClr val="accent5"/>
                </a:solidFill>
              </a:defRPr>
            </a:lvl1pPr>
            <a:lvl2pPr lvl="1" algn="r" rtl="0">
              <a:spcBef>
                <a:spcPts val="0"/>
              </a:spcBef>
              <a:spcAft>
                <a:spcPts val="0"/>
              </a:spcAft>
              <a:buNone/>
              <a:defRPr sz="2700">
                <a:solidFill>
                  <a:schemeClr val="accent5"/>
                </a:solidFill>
              </a:defRPr>
            </a:lvl2pPr>
            <a:lvl3pPr lvl="2" algn="r" rtl="0">
              <a:spcBef>
                <a:spcPts val="0"/>
              </a:spcBef>
              <a:spcAft>
                <a:spcPts val="0"/>
              </a:spcAft>
              <a:buNone/>
              <a:defRPr sz="2700">
                <a:solidFill>
                  <a:schemeClr val="accent5"/>
                </a:solidFill>
              </a:defRPr>
            </a:lvl3pPr>
            <a:lvl4pPr lvl="3" algn="r" rtl="0">
              <a:spcBef>
                <a:spcPts val="0"/>
              </a:spcBef>
              <a:spcAft>
                <a:spcPts val="0"/>
              </a:spcAft>
              <a:buNone/>
              <a:defRPr sz="2700">
                <a:solidFill>
                  <a:schemeClr val="accent5"/>
                </a:solidFill>
              </a:defRPr>
            </a:lvl4pPr>
            <a:lvl5pPr lvl="4" algn="r" rtl="0">
              <a:spcBef>
                <a:spcPts val="0"/>
              </a:spcBef>
              <a:spcAft>
                <a:spcPts val="0"/>
              </a:spcAft>
              <a:buNone/>
              <a:defRPr sz="2700">
                <a:solidFill>
                  <a:schemeClr val="accent5"/>
                </a:solidFill>
              </a:defRPr>
            </a:lvl5pPr>
            <a:lvl6pPr lvl="5" algn="r" rtl="0">
              <a:spcBef>
                <a:spcPts val="0"/>
              </a:spcBef>
              <a:spcAft>
                <a:spcPts val="0"/>
              </a:spcAft>
              <a:buNone/>
              <a:defRPr sz="2700">
                <a:solidFill>
                  <a:schemeClr val="accent5"/>
                </a:solidFill>
              </a:defRPr>
            </a:lvl6pPr>
            <a:lvl7pPr lvl="6" algn="r" rtl="0">
              <a:spcBef>
                <a:spcPts val="0"/>
              </a:spcBef>
              <a:spcAft>
                <a:spcPts val="0"/>
              </a:spcAft>
              <a:buNone/>
              <a:defRPr sz="2700">
                <a:solidFill>
                  <a:schemeClr val="accent5"/>
                </a:solidFill>
              </a:defRPr>
            </a:lvl7pPr>
            <a:lvl8pPr lvl="7" algn="r" rtl="0">
              <a:spcBef>
                <a:spcPts val="0"/>
              </a:spcBef>
              <a:spcAft>
                <a:spcPts val="0"/>
              </a:spcAft>
              <a:buNone/>
              <a:defRPr sz="2700">
                <a:solidFill>
                  <a:schemeClr val="accent5"/>
                </a:solidFill>
              </a:defRPr>
            </a:lvl8pPr>
            <a:lvl9pPr lvl="8" algn="r" rtl="0">
              <a:spcBef>
                <a:spcPts val="0"/>
              </a:spcBef>
              <a:spcAft>
                <a:spcPts val="0"/>
              </a:spcAft>
              <a:buNone/>
              <a:defRPr sz="2700">
                <a:solidFill>
                  <a:schemeClr val="accent5"/>
                </a:solidFill>
              </a:defRPr>
            </a:lvl9pPr>
          </a:lstStyle>
          <a:p>
            <a:endParaRPr/>
          </a:p>
        </p:txBody>
      </p:sp>
      <p:sp>
        <p:nvSpPr>
          <p:cNvPr id="167" name="Google Shape;167;p10"/>
          <p:cNvSpPr txBox="1">
            <a:spLocks noGrp="1"/>
          </p:cNvSpPr>
          <p:nvPr>
            <p:ph type="subTitle" idx="1"/>
          </p:nvPr>
        </p:nvSpPr>
        <p:spPr>
          <a:xfrm>
            <a:off x="2370975" y="1847925"/>
            <a:ext cx="4401900" cy="909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a:lvl1pPr>
            <a:lvl2pPr lvl="1" rtl="0">
              <a:spcBef>
                <a:spcPts val="0"/>
              </a:spcBef>
              <a:spcAft>
                <a:spcPts val="0"/>
              </a:spcAft>
              <a:buNone/>
              <a:defRPr sz="1700"/>
            </a:lvl2pPr>
            <a:lvl3pPr lvl="2" rtl="0">
              <a:spcBef>
                <a:spcPts val="0"/>
              </a:spcBef>
              <a:spcAft>
                <a:spcPts val="0"/>
              </a:spcAft>
              <a:buNone/>
              <a:defRPr sz="1700"/>
            </a:lvl3pPr>
            <a:lvl4pPr lvl="3" rtl="0">
              <a:spcBef>
                <a:spcPts val="0"/>
              </a:spcBef>
              <a:spcAft>
                <a:spcPts val="0"/>
              </a:spcAft>
              <a:buNone/>
              <a:defRPr sz="1700"/>
            </a:lvl4pPr>
            <a:lvl5pPr lvl="4" rtl="0">
              <a:spcBef>
                <a:spcPts val="0"/>
              </a:spcBef>
              <a:spcAft>
                <a:spcPts val="0"/>
              </a:spcAft>
              <a:buNone/>
              <a:defRPr sz="1700"/>
            </a:lvl5pPr>
            <a:lvl6pPr lvl="5" rtl="0">
              <a:spcBef>
                <a:spcPts val="0"/>
              </a:spcBef>
              <a:spcAft>
                <a:spcPts val="0"/>
              </a:spcAft>
              <a:buNone/>
              <a:defRPr sz="1700"/>
            </a:lvl6pPr>
            <a:lvl7pPr lvl="6" rtl="0">
              <a:spcBef>
                <a:spcPts val="0"/>
              </a:spcBef>
              <a:spcAft>
                <a:spcPts val="0"/>
              </a:spcAft>
              <a:buNone/>
              <a:defRPr sz="1700"/>
            </a:lvl7pPr>
            <a:lvl8pPr lvl="7" rtl="0">
              <a:spcBef>
                <a:spcPts val="0"/>
              </a:spcBef>
              <a:spcAft>
                <a:spcPts val="0"/>
              </a:spcAft>
              <a:buNone/>
              <a:defRPr sz="1700"/>
            </a:lvl8pPr>
            <a:lvl9pPr lvl="8" rtl="0">
              <a:spcBef>
                <a:spcPts val="0"/>
              </a:spcBef>
              <a:spcAft>
                <a:spcPts val="0"/>
              </a:spcAft>
              <a:buNone/>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0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2">
    <p:bg>
      <p:bgPr>
        <a:solidFill>
          <a:schemeClr val="accent1"/>
        </a:solidFill>
        <a:effectLst/>
      </p:bgPr>
    </p:bg>
    <p:spTree>
      <p:nvGrpSpPr>
        <p:cNvPr id="1" name="Shape 2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p:cSld name="BLANK_1_1">
    <p:spTree>
      <p:nvGrpSpPr>
        <p:cNvPr id="1" name="Shape 202"/>
        <p:cNvGrpSpPr/>
        <p:nvPr/>
      </p:nvGrpSpPr>
      <p:grpSpPr>
        <a:xfrm>
          <a:off x="0" y="0"/>
          <a:ext cx="0" cy="0"/>
          <a:chOff x="0" y="0"/>
          <a:chExt cx="0" cy="0"/>
        </a:xfrm>
      </p:grpSpPr>
      <p:sp>
        <p:nvSpPr>
          <p:cNvPr id="203" name="Google Shape;203;p15"/>
          <p:cNvSpPr/>
          <p:nvPr/>
        </p:nvSpPr>
        <p:spPr>
          <a:xfrm>
            <a:off x="7084000" y="540000"/>
            <a:ext cx="4029000" cy="4029000"/>
          </a:xfrm>
          <a:prstGeom prst="donut">
            <a:avLst>
              <a:gd name="adj" fmla="val 1784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txBox="1">
            <a:spLocks noGrp="1"/>
          </p:cNvSpPr>
          <p:nvPr>
            <p:ph type="subTitle" idx="1"/>
          </p:nvPr>
        </p:nvSpPr>
        <p:spPr>
          <a:xfrm>
            <a:off x="799919" y="2010942"/>
            <a:ext cx="19794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05" name="Google Shape;205;p15"/>
          <p:cNvSpPr txBox="1">
            <a:spLocks noGrp="1"/>
          </p:cNvSpPr>
          <p:nvPr>
            <p:ph type="subTitle" idx="2"/>
          </p:nvPr>
        </p:nvSpPr>
        <p:spPr>
          <a:xfrm>
            <a:off x="799919" y="3853588"/>
            <a:ext cx="19794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06" name="Google Shape;206;p15"/>
          <p:cNvSpPr txBox="1">
            <a:spLocks noGrp="1"/>
          </p:cNvSpPr>
          <p:nvPr>
            <p:ph type="subTitle" idx="3"/>
          </p:nvPr>
        </p:nvSpPr>
        <p:spPr>
          <a:xfrm>
            <a:off x="3398494" y="2010942"/>
            <a:ext cx="19794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07" name="Google Shape;207;p15"/>
          <p:cNvSpPr txBox="1">
            <a:spLocks noGrp="1"/>
          </p:cNvSpPr>
          <p:nvPr>
            <p:ph type="subTitle" idx="4"/>
          </p:nvPr>
        </p:nvSpPr>
        <p:spPr>
          <a:xfrm>
            <a:off x="3398494" y="3853588"/>
            <a:ext cx="1979400" cy="82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08" name="Google Shape;208;p15"/>
          <p:cNvSpPr/>
          <p:nvPr/>
        </p:nvSpPr>
        <p:spPr>
          <a:xfrm>
            <a:off x="7152238" y="3180800"/>
            <a:ext cx="474000" cy="474000"/>
          </a:xfrm>
          <a:prstGeom prst="ellipse">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210"/>
              </a:solidFill>
            </a:endParaRPr>
          </a:p>
        </p:txBody>
      </p:sp>
      <p:grpSp>
        <p:nvGrpSpPr>
          <p:cNvPr id="209" name="Google Shape;209;p15"/>
          <p:cNvGrpSpPr/>
          <p:nvPr/>
        </p:nvGrpSpPr>
        <p:grpSpPr>
          <a:xfrm>
            <a:off x="8073382" y="788704"/>
            <a:ext cx="781174" cy="781362"/>
            <a:chOff x="1347125" y="349025"/>
            <a:chExt cx="4978800" cy="4980000"/>
          </a:xfrm>
        </p:grpSpPr>
        <p:sp>
          <p:nvSpPr>
            <p:cNvPr id="210" name="Google Shape;210;p15"/>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5"/>
          <p:cNvSpPr/>
          <p:nvPr/>
        </p:nvSpPr>
        <p:spPr>
          <a:xfrm>
            <a:off x="6954869" y="963900"/>
            <a:ext cx="286500" cy="286200"/>
          </a:xfrm>
          <a:prstGeom prst="ellipse">
            <a:avLst/>
          </a:pr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210"/>
              </a:solidFill>
            </a:endParaRPr>
          </a:p>
        </p:txBody>
      </p:sp>
      <p:sp>
        <p:nvSpPr>
          <p:cNvPr id="233" name="Google Shape;233;p15"/>
          <p:cNvSpPr txBox="1">
            <a:spLocks noGrp="1"/>
          </p:cNvSpPr>
          <p:nvPr>
            <p:ph type="title"/>
          </p:nvPr>
        </p:nvSpPr>
        <p:spPr>
          <a:xfrm>
            <a:off x="713219" y="384048"/>
            <a:ext cx="6995700" cy="481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BC1"/>
              </a:buClr>
              <a:buSzPts val="2700"/>
              <a:buNone/>
              <a:defRPr sz="2700">
                <a:solidFill>
                  <a:schemeClr val="accent5"/>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234" name="Google Shape;234;p15"/>
          <p:cNvSpPr txBox="1">
            <a:spLocks noGrp="1"/>
          </p:cNvSpPr>
          <p:nvPr>
            <p:ph type="subTitle" idx="5"/>
          </p:nvPr>
        </p:nvSpPr>
        <p:spPr>
          <a:xfrm>
            <a:off x="3398494" y="1675850"/>
            <a:ext cx="1979400" cy="30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235" name="Google Shape;235;p15"/>
          <p:cNvSpPr txBox="1">
            <a:spLocks noGrp="1"/>
          </p:cNvSpPr>
          <p:nvPr>
            <p:ph type="subTitle" idx="6"/>
          </p:nvPr>
        </p:nvSpPr>
        <p:spPr>
          <a:xfrm>
            <a:off x="799919" y="3515042"/>
            <a:ext cx="1979400" cy="30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236" name="Google Shape;236;p15"/>
          <p:cNvSpPr txBox="1">
            <a:spLocks noGrp="1"/>
          </p:cNvSpPr>
          <p:nvPr>
            <p:ph type="subTitle" idx="7"/>
          </p:nvPr>
        </p:nvSpPr>
        <p:spPr>
          <a:xfrm>
            <a:off x="799919" y="1675850"/>
            <a:ext cx="1979400" cy="30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237" name="Google Shape;237;p15"/>
          <p:cNvSpPr txBox="1">
            <a:spLocks noGrp="1"/>
          </p:cNvSpPr>
          <p:nvPr>
            <p:ph type="subTitle" idx="8"/>
          </p:nvPr>
        </p:nvSpPr>
        <p:spPr>
          <a:xfrm>
            <a:off x="3398494" y="3515050"/>
            <a:ext cx="1979400" cy="30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700" b="1">
                <a:latin typeface="Roboto"/>
                <a:ea typeface="Roboto"/>
                <a:cs typeface="Roboto"/>
                <a:sym typeface="Roboto"/>
              </a:defRPr>
            </a:lvl1pPr>
            <a:lvl2pPr lvl="1" rtl="0">
              <a:spcBef>
                <a:spcPts val="0"/>
              </a:spcBef>
              <a:spcAft>
                <a:spcPts val="0"/>
              </a:spcAft>
              <a:buNone/>
              <a:defRPr sz="1700" b="1">
                <a:latin typeface="Roboto"/>
                <a:ea typeface="Roboto"/>
                <a:cs typeface="Roboto"/>
                <a:sym typeface="Roboto"/>
              </a:defRPr>
            </a:lvl2pPr>
            <a:lvl3pPr lvl="2" rtl="0">
              <a:spcBef>
                <a:spcPts val="0"/>
              </a:spcBef>
              <a:spcAft>
                <a:spcPts val="0"/>
              </a:spcAft>
              <a:buNone/>
              <a:defRPr sz="1700" b="1">
                <a:latin typeface="Roboto"/>
                <a:ea typeface="Roboto"/>
                <a:cs typeface="Roboto"/>
                <a:sym typeface="Roboto"/>
              </a:defRPr>
            </a:lvl3pPr>
            <a:lvl4pPr lvl="3" rtl="0">
              <a:spcBef>
                <a:spcPts val="0"/>
              </a:spcBef>
              <a:spcAft>
                <a:spcPts val="0"/>
              </a:spcAft>
              <a:buNone/>
              <a:defRPr sz="1700" b="1">
                <a:latin typeface="Roboto"/>
                <a:ea typeface="Roboto"/>
                <a:cs typeface="Roboto"/>
                <a:sym typeface="Roboto"/>
              </a:defRPr>
            </a:lvl4pPr>
            <a:lvl5pPr lvl="4" rtl="0">
              <a:spcBef>
                <a:spcPts val="0"/>
              </a:spcBef>
              <a:spcAft>
                <a:spcPts val="0"/>
              </a:spcAft>
              <a:buNone/>
              <a:defRPr sz="1700" b="1">
                <a:latin typeface="Roboto"/>
                <a:ea typeface="Roboto"/>
                <a:cs typeface="Roboto"/>
                <a:sym typeface="Roboto"/>
              </a:defRPr>
            </a:lvl5pPr>
            <a:lvl6pPr lvl="5" rtl="0">
              <a:spcBef>
                <a:spcPts val="0"/>
              </a:spcBef>
              <a:spcAft>
                <a:spcPts val="0"/>
              </a:spcAft>
              <a:buNone/>
              <a:defRPr sz="1700" b="1">
                <a:latin typeface="Roboto"/>
                <a:ea typeface="Roboto"/>
                <a:cs typeface="Roboto"/>
                <a:sym typeface="Roboto"/>
              </a:defRPr>
            </a:lvl6pPr>
            <a:lvl7pPr lvl="6" rtl="0">
              <a:spcBef>
                <a:spcPts val="0"/>
              </a:spcBef>
              <a:spcAft>
                <a:spcPts val="0"/>
              </a:spcAft>
              <a:buNone/>
              <a:defRPr sz="1700" b="1">
                <a:latin typeface="Roboto"/>
                <a:ea typeface="Roboto"/>
                <a:cs typeface="Roboto"/>
                <a:sym typeface="Roboto"/>
              </a:defRPr>
            </a:lvl7pPr>
            <a:lvl8pPr lvl="7" rtl="0">
              <a:spcBef>
                <a:spcPts val="0"/>
              </a:spcBef>
              <a:spcAft>
                <a:spcPts val="0"/>
              </a:spcAft>
              <a:buNone/>
              <a:defRPr sz="1700" b="1">
                <a:latin typeface="Roboto"/>
                <a:ea typeface="Roboto"/>
                <a:cs typeface="Roboto"/>
                <a:sym typeface="Roboto"/>
              </a:defRPr>
            </a:lvl8pPr>
            <a:lvl9pPr lvl="8" rtl="0">
              <a:spcBef>
                <a:spcPts val="0"/>
              </a:spcBef>
              <a:spcAft>
                <a:spcPts val="0"/>
              </a:spcAft>
              <a:buNone/>
              <a:defRPr sz="1700" b="1">
                <a:latin typeface="Roboto"/>
                <a:ea typeface="Roboto"/>
                <a:cs typeface="Roboto"/>
                <a:sym typeface="Roboto"/>
              </a:defRPr>
            </a:lvl9pPr>
          </a:lstStyle>
          <a:p>
            <a:endParaRPr/>
          </a:p>
        </p:txBody>
      </p:sp>
      <p:sp>
        <p:nvSpPr>
          <p:cNvPr id="238" name="Google Shape;238;p15"/>
          <p:cNvSpPr txBox="1">
            <a:spLocks noGrp="1"/>
          </p:cNvSpPr>
          <p:nvPr>
            <p:ph type="title" idx="9" hasCustomPrompt="1"/>
          </p:nvPr>
        </p:nvSpPr>
        <p:spPr>
          <a:xfrm>
            <a:off x="799925" y="1135100"/>
            <a:ext cx="912000" cy="579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2700"/>
              <a:buNone/>
              <a:defRPr sz="4000">
                <a:solidFill>
                  <a:schemeClr val="accent2"/>
                </a:solidFill>
              </a:defRPr>
            </a:lvl1pPr>
            <a:lvl2pPr lvl="1" algn="ctr" rtl="0">
              <a:spcBef>
                <a:spcPts val="0"/>
              </a:spcBef>
              <a:spcAft>
                <a:spcPts val="0"/>
              </a:spcAft>
              <a:buClr>
                <a:srgbClr val="FF7210"/>
              </a:buClr>
              <a:buSzPts val="2700"/>
              <a:buNone/>
              <a:defRPr>
                <a:solidFill>
                  <a:srgbClr val="FF7210"/>
                </a:solidFill>
              </a:defRPr>
            </a:lvl2pPr>
            <a:lvl3pPr lvl="2" algn="ctr" rtl="0">
              <a:spcBef>
                <a:spcPts val="0"/>
              </a:spcBef>
              <a:spcAft>
                <a:spcPts val="0"/>
              </a:spcAft>
              <a:buClr>
                <a:srgbClr val="FF7210"/>
              </a:buClr>
              <a:buSzPts val="2700"/>
              <a:buNone/>
              <a:defRPr>
                <a:solidFill>
                  <a:srgbClr val="FF7210"/>
                </a:solidFill>
              </a:defRPr>
            </a:lvl3pPr>
            <a:lvl4pPr lvl="3" algn="ctr" rtl="0">
              <a:spcBef>
                <a:spcPts val="0"/>
              </a:spcBef>
              <a:spcAft>
                <a:spcPts val="0"/>
              </a:spcAft>
              <a:buClr>
                <a:srgbClr val="FF7210"/>
              </a:buClr>
              <a:buSzPts val="2700"/>
              <a:buNone/>
              <a:defRPr>
                <a:solidFill>
                  <a:srgbClr val="FF7210"/>
                </a:solidFill>
              </a:defRPr>
            </a:lvl4pPr>
            <a:lvl5pPr lvl="4" algn="ctr" rtl="0">
              <a:spcBef>
                <a:spcPts val="0"/>
              </a:spcBef>
              <a:spcAft>
                <a:spcPts val="0"/>
              </a:spcAft>
              <a:buClr>
                <a:srgbClr val="FF7210"/>
              </a:buClr>
              <a:buSzPts val="2700"/>
              <a:buNone/>
              <a:defRPr>
                <a:solidFill>
                  <a:srgbClr val="FF7210"/>
                </a:solidFill>
              </a:defRPr>
            </a:lvl5pPr>
            <a:lvl6pPr lvl="5" algn="ctr" rtl="0">
              <a:spcBef>
                <a:spcPts val="0"/>
              </a:spcBef>
              <a:spcAft>
                <a:spcPts val="0"/>
              </a:spcAft>
              <a:buClr>
                <a:srgbClr val="FF7210"/>
              </a:buClr>
              <a:buSzPts val="2700"/>
              <a:buNone/>
              <a:defRPr>
                <a:solidFill>
                  <a:srgbClr val="FF7210"/>
                </a:solidFill>
              </a:defRPr>
            </a:lvl6pPr>
            <a:lvl7pPr lvl="6" algn="ctr" rtl="0">
              <a:spcBef>
                <a:spcPts val="0"/>
              </a:spcBef>
              <a:spcAft>
                <a:spcPts val="0"/>
              </a:spcAft>
              <a:buClr>
                <a:srgbClr val="FF7210"/>
              </a:buClr>
              <a:buSzPts val="2700"/>
              <a:buNone/>
              <a:defRPr>
                <a:solidFill>
                  <a:srgbClr val="FF7210"/>
                </a:solidFill>
              </a:defRPr>
            </a:lvl7pPr>
            <a:lvl8pPr lvl="7" algn="ctr" rtl="0">
              <a:spcBef>
                <a:spcPts val="0"/>
              </a:spcBef>
              <a:spcAft>
                <a:spcPts val="0"/>
              </a:spcAft>
              <a:buClr>
                <a:srgbClr val="FF7210"/>
              </a:buClr>
              <a:buSzPts val="2700"/>
              <a:buNone/>
              <a:defRPr>
                <a:solidFill>
                  <a:srgbClr val="FF7210"/>
                </a:solidFill>
              </a:defRPr>
            </a:lvl8pPr>
            <a:lvl9pPr lvl="8" algn="ctr" rtl="0">
              <a:spcBef>
                <a:spcPts val="0"/>
              </a:spcBef>
              <a:spcAft>
                <a:spcPts val="0"/>
              </a:spcAft>
              <a:buClr>
                <a:srgbClr val="FF7210"/>
              </a:buClr>
              <a:buSzPts val="2700"/>
              <a:buNone/>
              <a:defRPr>
                <a:solidFill>
                  <a:srgbClr val="FF7210"/>
                </a:solidFill>
              </a:defRPr>
            </a:lvl9pPr>
          </a:lstStyle>
          <a:p>
            <a:r>
              <a:t>xx%</a:t>
            </a:r>
          </a:p>
        </p:txBody>
      </p:sp>
      <p:sp>
        <p:nvSpPr>
          <p:cNvPr id="239" name="Google Shape;239;p15"/>
          <p:cNvSpPr txBox="1">
            <a:spLocks noGrp="1"/>
          </p:cNvSpPr>
          <p:nvPr>
            <p:ph type="title" idx="13" hasCustomPrompt="1"/>
          </p:nvPr>
        </p:nvSpPr>
        <p:spPr>
          <a:xfrm>
            <a:off x="799925" y="2966500"/>
            <a:ext cx="912000" cy="579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2700"/>
              <a:buNone/>
              <a:defRPr sz="4000">
                <a:solidFill>
                  <a:schemeClr val="accent2"/>
                </a:solidFill>
              </a:defRPr>
            </a:lvl1pPr>
            <a:lvl2pPr lvl="1" algn="ctr" rtl="0">
              <a:spcBef>
                <a:spcPts val="0"/>
              </a:spcBef>
              <a:spcAft>
                <a:spcPts val="0"/>
              </a:spcAft>
              <a:buClr>
                <a:srgbClr val="FF7210"/>
              </a:buClr>
              <a:buSzPts val="2700"/>
              <a:buNone/>
              <a:defRPr>
                <a:solidFill>
                  <a:srgbClr val="FF7210"/>
                </a:solidFill>
              </a:defRPr>
            </a:lvl2pPr>
            <a:lvl3pPr lvl="2" algn="ctr" rtl="0">
              <a:spcBef>
                <a:spcPts val="0"/>
              </a:spcBef>
              <a:spcAft>
                <a:spcPts val="0"/>
              </a:spcAft>
              <a:buClr>
                <a:srgbClr val="FF7210"/>
              </a:buClr>
              <a:buSzPts val="2700"/>
              <a:buNone/>
              <a:defRPr>
                <a:solidFill>
                  <a:srgbClr val="FF7210"/>
                </a:solidFill>
              </a:defRPr>
            </a:lvl3pPr>
            <a:lvl4pPr lvl="3" algn="ctr" rtl="0">
              <a:spcBef>
                <a:spcPts val="0"/>
              </a:spcBef>
              <a:spcAft>
                <a:spcPts val="0"/>
              </a:spcAft>
              <a:buClr>
                <a:srgbClr val="FF7210"/>
              </a:buClr>
              <a:buSzPts val="2700"/>
              <a:buNone/>
              <a:defRPr>
                <a:solidFill>
                  <a:srgbClr val="FF7210"/>
                </a:solidFill>
              </a:defRPr>
            </a:lvl4pPr>
            <a:lvl5pPr lvl="4" algn="ctr" rtl="0">
              <a:spcBef>
                <a:spcPts val="0"/>
              </a:spcBef>
              <a:spcAft>
                <a:spcPts val="0"/>
              </a:spcAft>
              <a:buClr>
                <a:srgbClr val="FF7210"/>
              </a:buClr>
              <a:buSzPts val="2700"/>
              <a:buNone/>
              <a:defRPr>
                <a:solidFill>
                  <a:srgbClr val="FF7210"/>
                </a:solidFill>
              </a:defRPr>
            </a:lvl5pPr>
            <a:lvl6pPr lvl="5" algn="ctr" rtl="0">
              <a:spcBef>
                <a:spcPts val="0"/>
              </a:spcBef>
              <a:spcAft>
                <a:spcPts val="0"/>
              </a:spcAft>
              <a:buClr>
                <a:srgbClr val="FF7210"/>
              </a:buClr>
              <a:buSzPts val="2700"/>
              <a:buNone/>
              <a:defRPr>
                <a:solidFill>
                  <a:srgbClr val="FF7210"/>
                </a:solidFill>
              </a:defRPr>
            </a:lvl6pPr>
            <a:lvl7pPr lvl="6" algn="ctr" rtl="0">
              <a:spcBef>
                <a:spcPts val="0"/>
              </a:spcBef>
              <a:spcAft>
                <a:spcPts val="0"/>
              </a:spcAft>
              <a:buClr>
                <a:srgbClr val="FF7210"/>
              </a:buClr>
              <a:buSzPts val="2700"/>
              <a:buNone/>
              <a:defRPr>
                <a:solidFill>
                  <a:srgbClr val="FF7210"/>
                </a:solidFill>
              </a:defRPr>
            </a:lvl7pPr>
            <a:lvl8pPr lvl="7" algn="ctr" rtl="0">
              <a:spcBef>
                <a:spcPts val="0"/>
              </a:spcBef>
              <a:spcAft>
                <a:spcPts val="0"/>
              </a:spcAft>
              <a:buClr>
                <a:srgbClr val="FF7210"/>
              </a:buClr>
              <a:buSzPts val="2700"/>
              <a:buNone/>
              <a:defRPr>
                <a:solidFill>
                  <a:srgbClr val="FF7210"/>
                </a:solidFill>
              </a:defRPr>
            </a:lvl8pPr>
            <a:lvl9pPr lvl="8" algn="ctr" rtl="0">
              <a:spcBef>
                <a:spcPts val="0"/>
              </a:spcBef>
              <a:spcAft>
                <a:spcPts val="0"/>
              </a:spcAft>
              <a:buClr>
                <a:srgbClr val="FF7210"/>
              </a:buClr>
              <a:buSzPts val="2700"/>
              <a:buNone/>
              <a:defRPr>
                <a:solidFill>
                  <a:srgbClr val="FF7210"/>
                </a:solidFill>
              </a:defRPr>
            </a:lvl9pPr>
          </a:lstStyle>
          <a:p>
            <a:r>
              <a:t>xx%</a:t>
            </a:r>
          </a:p>
        </p:txBody>
      </p:sp>
      <p:sp>
        <p:nvSpPr>
          <p:cNvPr id="240" name="Google Shape;240;p15"/>
          <p:cNvSpPr txBox="1">
            <a:spLocks noGrp="1"/>
          </p:cNvSpPr>
          <p:nvPr>
            <p:ph type="title" idx="14" hasCustomPrompt="1"/>
          </p:nvPr>
        </p:nvSpPr>
        <p:spPr>
          <a:xfrm>
            <a:off x="3402575" y="2966500"/>
            <a:ext cx="912000" cy="579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2700"/>
              <a:buNone/>
              <a:defRPr sz="4000">
                <a:solidFill>
                  <a:schemeClr val="accent2"/>
                </a:solidFill>
              </a:defRPr>
            </a:lvl1pPr>
            <a:lvl2pPr lvl="1" algn="ctr" rtl="0">
              <a:spcBef>
                <a:spcPts val="0"/>
              </a:spcBef>
              <a:spcAft>
                <a:spcPts val="0"/>
              </a:spcAft>
              <a:buClr>
                <a:srgbClr val="FF7210"/>
              </a:buClr>
              <a:buSzPts val="2700"/>
              <a:buNone/>
              <a:defRPr>
                <a:solidFill>
                  <a:srgbClr val="FF7210"/>
                </a:solidFill>
              </a:defRPr>
            </a:lvl2pPr>
            <a:lvl3pPr lvl="2" algn="ctr" rtl="0">
              <a:spcBef>
                <a:spcPts val="0"/>
              </a:spcBef>
              <a:spcAft>
                <a:spcPts val="0"/>
              </a:spcAft>
              <a:buClr>
                <a:srgbClr val="FF7210"/>
              </a:buClr>
              <a:buSzPts val="2700"/>
              <a:buNone/>
              <a:defRPr>
                <a:solidFill>
                  <a:srgbClr val="FF7210"/>
                </a:solidFill>
              </a:defRPr>
            </a:lvl3pPr>
            <a:lvl4pPr lvl="3" algn="ctr" rtl="0">
              <a:spcBef>
                <a:spcPts val="0"/>
              </a:spcBef>
              <a:spcAft>
                <a:spcPts val="0"/>
              </a:spcAft>
              <a:buClr>
                <a:srgbClr val="FF7210"/>
              </a:buClr>
              <a:buSzPts val="2700"/>
              <a:buNone/>
              <a:defRPr>
                <a:solidFill>
                  <a:srgbClr val="FF7210"/>
                </a:solidFill>
              </a:defRPr>
            </a:lvl4pPr>
            <a:lvl5pPr lvl="4" algn="ctr" rtl="0">
              <a:spcBef>
                <a:spcPts val="0"/>
              </a:spcBef>
              <a:spcAft>
                <a:spcPts val="0"/>
              </a:spcAft>
              <a:buClr>
                <a:srgbClr val="FF7210"/>
              </a:buClr>
              <a:buSzPts val="2700"/>
              <a:buNone/>
              <a:defRPr>
                <a:solidFill>
                  <a:srgbClr val="FF7210"/>
                </a:solidFill>
              </a:defRPr>
            </a:lvl5pPr>
            <a:lvl6pPr lvl="5" algn="ctr" rtl="0">
              <a:spcBef>
                <a:spcPts val="0"/>
              </a:spcBef>
              <a:spcAft>
                <a:spcPts val="0"/>
              </a:spcAft>
              <a:buClr>
                <a:srgbClr val="FF7210"/>
              </a:buClr>
              <a:buSzPts val="2700"/>
              <a:buNone/>
              <a:defRPr>
                <a:solidFill>
                  <a:srgbClr val="FF7210"/>
                </a:solidFill>
              </a:defRPr>
            </a:lvl6pPr>
            <a:lvl7pPr lvl="6" algn="ctr" rtl="0">
              <a:spcBef>
                <a:spcPts val="0"/>
              </a:spcBef>
              <a:spcAft>
                <a:spcPts val="0"/>
              </a:spcAft>
              <a:buClr>
                <a:srgbClr val="FF7210"/>
              </a:buClr>
              <a:buSzPts val="2700"/>
              <a:buNone/>
              <a:defRPr>
                <a:solidFill>
                  <a:srgbClr val="FF7210"/>
                </a:solidFill>
              </a:defRPr>
            </a:lvl7pPr>
            <a:lvl8pPr lvl="7" algn="ctr" rtl="0">
              <a:spcBef>
                <a:spcPts val="0"/>
              </a:spcBef>
              <a:spcAft>
                <a:spcPts val="0"/>
              </a:spcAft>
              <a:buClr>
                <a:srgbClr val="FF7210"/>
              </a:buClr>
              <a:buSzPts val="2700"/>
              <a:buNone/>
              <a:defRPr>
                <a:solidFill>
                  <a:srgbClr val="FF7210"/>
                </a:solidFill>
              </a:defRPr>
            </a:lvl8pPr>
            <a:lvl9pPr lvl="8" algn="ctr" rtl="0">
              <a:spcBef>
                <a:spcPts val="0"/>
              </a:spcBef>
              <a:spcAft>
                <a:spcPts val="0"/>
              </a:spcAft>
              <a:buClr>
                <a:srgbClr val="FF7210"/>
              </a:buClr>
              <a:buSzPts val="2700"/>
              <a:buNone/>
              <a:defRPr>
                <a:solidFill>
                  <a:srgbClr val="FF7210"/>
                </a:solidFill>
              </a:defRPr>
            </a:lvl9pPr>
          </a:lstStyle>
          <a:p>
            <a:r>
              <a:t>xx%</a:t>
            </a:r>
          </a:p>
        </p:txBody>
      </p:sp>
      <p:sp>
        <p:nvSpPr>
          <p:cNvPr id="241" name="Google Shape;241;p15"/>
          <p:cNvSpPr txBox="1">
            <a:spLocks noGrp="1"/>
          </p:cNvSpPr>
          <p:nvPr>
            <p:ph type="title" idx="15" hasCustomPrompt="1"/>
          </p:nvPr>
        </p:nvSpPr>
        <p:spPr>
          <a:xfrm>
            <a:off x="3402575" y="1135100"/>
            <a:ext cx="912000" cy="579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210"/>
              </a:buClr>
              <a:buSzPts val="2700"/>
              <a:buNone/>
              <a:defRPr sz="4000">
                <a:solidFill>
                  <a:schemeClr val="accent2"/>
                </a:solidFill>
              </a:defRPr>
            </a:lvl1pPr>
            <a:lvl2pPr lvl="1" algn="ctr" rtl="0">
              <a:spcBef>
                <a:spcPts val="0"/>
              </a:spcBef>
              <a:spcAft>
                <a:spcPts val="0"/>
              </a:spcAft>
              <a:buClr>
                <a:srgbClr val="FF7210"/>
              </a:buClr>
              <a:buSzPts val="2700"/>
              <a:buNone/>
              <a:defRPr>
                <a:solidFill>
                  <a:srgbClr val="FF7210"/>
                </a:solidFill>
              </a:defRPr>
            </a:lvl2pPr>
            <a:lvl3pPr lvl="2" algn="ctr" rtl="0">
              <a:spcBef>
                <a:spcPts val="0"/>
              </a:spcBef>
              <a:spcAft>
                <a:spcPts val="0"/>
              </a:spcAft>
              <a:buClr>
                <a:srgbClr val="FF7210"/>
              </a:buClr>
              <a:buSzPts val="2700"/>
              <a:buNone/>
              <a:defRPr>
                <a:solidFill>
                  <a:srgbClr val="FF7210"/>
                </a:solidFill>
              </a:defRPr>
            </a:lvl3pPr>
            <a:lvl4pPr lvl="3" algn="ctr" rtl="0">
              <a:spcBef>
                <a:spcPts val="0"/>
              </a:spcBef>
              <a:spcAft>
                <a:spcPts val="0"/>
              </a:spcAft>
              <a:buClr>
                <a:srgbClr val="FF7210"/>
              </a:buClr>
              <a:buSzPts val="2700"/>
              <a:buNone/>
              <a:defRPr>
                <a:solidFill>
                  <a:srgbClr val="FF7210"/>
                </a:solidFill>
              </a:defRPr>
            </a:lvl4pPr>
            <a:lvl5pPr lvl="4" algn="ctr" rtl="0">
              <a:spcBef>
                <a:spcPts val="0"/>
              </a:spcBef>
              <a:spcAft>
                <a:spcPts val="0"/>
              </a:spcAft>
              <a:buClr>
                <a:srgbClr val="FF7210"/>
              </a:buClr>
              <a:buSzPts val="2700"/>
              <a:buNone/>
              <a:defRPr>
                <a:solidFill>
                  <a:srgbClr val="FF7210"/>
                </a:solidFill>
              </a:defRPr>
            </a:lvl5pPr>
            <a:lvl6pPr lvl="5" algn="ctr" rtl="0">
              <a:spcBef>
                <a:spcPts val="0"/>
              </a:spcBef>
              <a:spcAft>
                <a:spcPts val="0"/>
              </a:spcAft>
              <a:buClr>
                <a:srgbClr val="FF7210"/>
              </a:buClr>
              <a:buSzPts val="2700"/>
              <a:buNone/>
              <a:defRPr>
                <a:solidFill>
                  <a:srgbClr val="FF7210"/>
                </a:solidFill>
              </a:defRPr>
            </a:lvl6pPr>
            <a:lvl7pPr lvl="6" algn="ctr" rtl="0">
              <a:spcBef>
                <a:spcPts val="0"/>
              </a:spcBef>
              <a:spcAft>
                <a:spcPts val="0"/>
              </a:spcAft>
              <a:buClr>
                <a:srgbClr val="FF7210"/>
              </a:buClr>
              <a:buSzPts val="2700"/>
              <a:buNone/>
              <a:defRPr>
                <a:solidFill>
                  <a:srgbClr val="FF7210"/>
                </a:solidFill>
              </a:defRPr>
            </a:lvl7pPr>
            <a:lvl8pPr lvl="7" algn="ctr" rtl="0">
              <a:spcBef>
                <a:spcPts val="0"/>
              </a:spcBef>
              <a:spcAft>
                <a:spcPts val="0"/>
              </a:spcAft>
              <a:buClr>
                <a:srgbClr val="FF7210"/>
              </a:buClr>
              <a:buSzPts val="2700"/>
              <a:buNone/>
              <a:defRPr>
                <a:solidFill>
                  <a:srgbClr val="FF7210"/>
                </a:solidFill>
              </a:defRPr>
            </a:lvl8pPr>
            <a:lvl9pPr lvl="8" algn="ctr" rtl="0">
              <a:spcBef>
                <a:spcPts val="0"/>
              </a:spcBef>
              <a:spcAft>
                <a:spcPts val="0"/>
              </a:spcAft>
              <a:buClr>
                <a:srgbClr val="FF7210"/>
              </a:buClr>
              <a:buSzPts val="2700"/>
              <a:buNone/>
              <a:defRPr>
                <a:solidFill>
                  <a:srgbClr val="FF7210"/>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0F7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1pPr>
            <a:lvl2pPr lvl="1">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2pPr>
            <a:lvl3pPr lvl="2">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3pPr>
            <a:lvl4pPr lvl="3">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4pPr>
            <a:lvl5pPr lvl="4">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5pPr>
            <a:lvl6pPr lvl="5">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6pPr>
            <a:lvl7pPr lvl="6">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7pPr>
            <a:lvl8pPr lvl="7">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8pPr>
            <a:lvl9pPr lvl="8">
              <a:spcBef>
                <a:spcPts val="0"/>
              </a:spcBef>
              <a:spcAft>
                <a:spcPts val="0"/>
              </a:spcAft>
              <a:buClr>
                <a:schemeClr val="dk2"/>
              </a:buClr>
              <a:buSzPts val="2700"/>
              <a:buFont typeface="Roboto"/>
              <a:buNone/>
              <a:defRPr sz="2700" b="1">
                <a:solidFill>
                  <a:schemeClr val="dk2"/>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1pPr>
            <a:lvl2pPr marL="914400" lvl="1"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2pPr>
            <a:lvl3pPr marL="1371600" lvl="2"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3pPr>
            <a:lvl4pPr marL="1828800" lvl="3"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4pPr>
            <a:lvl5pPr marL="2286000" lvl="4"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5pPr>
            <a:lvl6pPr marL="2743200" lvl="5"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6pPr>
            <a:lvl7pPr marL="3200400" lvl="6"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7pPr>
            <a:lvl8pPr marL="3657600" lvl="7"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8pPr>
            <a:lvl9pPr marL="4114800" lvl="8" indent="-304800">
              <a:lnSpc>
                <a:spcPct val="100000"/>
              </a:lnSpc>
              <a:spcBef>
                <a:spcPts val="0"/>
              </a:spcBef>
              <a:spcAft>
                <a:spcPts val="0"/>
              </a:spcAft>
              <a:buClr>
                <a:schemeClr val="dk2"/>
              </a:buClr>
              <a:buSzPts val="1200"/>
              <a:buFont typeface="Muli"/>
              <a:buChar char="■"/>
              <a:defRPr sz="1200">
                <a:solidFill>
                  <a:schemeClr val="dk2"/>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9" r:id="rId7"/>
    <p:sldLayoutId id="2147483660" r:id="rId8"/>
    <p:sldLayoutId id="2147483661" r:id="rId9"/>
    <p:sldLayoutId id="2147483676" r:id="rId10"/>
    <p:sldLayoutId id="2147483677" r:id="rId11"/>
    <p:sldLayoutId id="2147483679" r:id="rId12"/>
    <p:sldLayoutId id="2147483680" r:id="rId13"/>
    <p:sldLayoutId id="2147483681"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1"/>
          <p:cNvSpPr txBox="1">
            <a:spLocks noGrp="1"/>
          </p:cNvSpPr>
          <p:nvPr>
            <p:ph type="ctrTitle"/>
          </p:nvPr>
        </p:nvSpPr>
        <p:spPr>
          <a:xfrm>
            <a:off x="4802150" y="1359949"/>
            <a:ext cx="3670200" cy="15348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Information</a:t>
            </a:r>
            <a:br>
              <a:rPr lang="en" dirty="0"/>
            </a:br>
            <a:r>
              <a:rPr lang="en" dirty="0"/>
              <a:t>Security</a:t>
            </a:r>
            <a:endParaRPr dirty="0"/>
          </a:p>
        </p:txBody>
      </p:sp>
      <p:sp>
        <p:nvSpPr>
          <p:cNvPr id="861" name="Google Shape;861;p41"/>
          <p:cNvSpPr txBox="1">
            <a:spLocks noGrp="1"/>
          </p:cNvSpPr>
          <p:nvPr>
            <p:ph type="subTitle" idx="1"/>
          </p:nvPr>
        </p:nvSpPr>
        <p:spPr>
          <a:xfrm>
            <a:off x="4802150" y="2894825"/>
            <a:ext cx="3899890" cy="5970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Securing Cyberspace: Implementing Information Security Measures and Preventions</a:t>
            </a:r>
            <a:endParaRPr dirty="0"/>
          </a:p>
        </p:txBody>
      </p:sp>
      <p:grpSp>
        <p:nvGrpSpPr>
          <p:cNvPr id="862" name="Google Shape;862;p41"/>
          <p:cNvGrpSpPr/>
          <p:nvPr/>
        </p:nvGrpSpPr>
        <p:grpSpPr>
          <a:xfrm>
            <a:off x="692342" y="340034"/>
            <a:ext cx="1717686" cy="1718100"/>
            <a:chOff x="1347125" y="349025"/>
            <a:chExt cx="4978800" cy="4980000"/>
          </a:xfrm>
        </p:grpSpPr>
        <p:sp>
          <p:nvSpPr>
            <p:cNvPr id="863" name="Google Shape;863;p41"/>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41"/>
          <p:cNvSpPr/>
          <p:nvPr/>
        </p:nvSpPr>
        <p:spPr>
          <a:xfrm>
            <a:off x="3424105" y="3264003"/>
            <a:ext cx="972600" cy="9726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461499" y="1031675"/>
            <a:ext cx="334800" cy="33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rot="9266724">
            <a:off x="4193527" y="3305866"/>
            <a:ext cx="251060" cy="25106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1515522" y="1193033"/>
            <a:ext cx="40890" cy="337094"/>
          </a:xfrm>
          <a:custGeom>
            <a:avLst/>
            <a:gdLst/>
            <a:ahLst/>
            <a:cxnLst/>
            <a:rect l="l" t="t" r="r" b="b"/>
            <a:pathLst>
              <a:path w="978" h="8063" extrusionOk="0">
                <a:moveTo>
                  <a:pt x="477" y="1"/>
                </a:moveTo>
                <a:cubicBezTo>
                  <a:pt x="215" y="1"/>
                  <a:pt x="0" y="215"/>
                  <a:pt x="0" y="478"/>
                </a:cubicBezTo>
                <a:lnTo>
                  <a:pt x="0" y="7585"/>
                </a:lnTo>
                <a:cubicBezTo>
                  <a:pt x="0" y="7848"/>
                  <a:pt x="215" y="8062"/>
                  <a:pt x="477" y="8062"/>
                </a:cubicBezTo>
                <a:cubicBezTo>
                  <a:pt x="763" y="8062"/>
                  <a:pt x="978" y="7848"/>
                  <a:pt x="978" y="7585"/>
                </a:cubicBezTo>
                <a:lnTo>
                  <a:pt x="978" y="478"/>
                </a:lnTo>
                <a:cubicBezTo>
                  <a:pt x="978" y="215"/>
                  <a:pt x="763" y="1"/>
                  <a:pt x="477" y="1"/>
                </a:cubicBezTo>
                <a:close/>
              </a:path>
            </a:pathLst>
          </a:custGeom>
          <a:solidFill>
            <a:srgbClr val="29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1515522" y="1594878"/>
            <a:ext cx="40890" cy="336090"/>
          </a:xfrm>
          <a:custGeom>
            <a:avLst/>
            <a:gdLst/>
            <a:ahLst/>
            <a:cxnLst/>
            <a:rect l="l" t="t" r="r" b="b"/>
            <a:pathLst>
              <a:path w="978" h="8039" extrusionOk="0">
                <a:moveTo>
                  <a:pt x="477" y="1"/>
                </a:moveTo>
                <a:cubicBezTo>
                  <a:pt x="215" y="1"/>
                  <a:pt x="0" y="215"/>
                  <a:pt x="0" y="478"/>
                </a:cubicBezTo>
                <a:lnTo>
                  <a:pt x="0" y="7561"/>
                </a:lnTo>
                <a:cubicBezTo>
                  <a:pt x="0" y="7847"/>
                  <a:pt x="215" y="8038"/>
                  <a:pt x="477" y="8038"/>
                </a:cubicBezTo>
                <a:cubicBezTo>
                  <a:pt x="763" y="8038"/>
                  <a:pt x="978" y="7800"/>
                  <a:pt x="978" y="7561"/>
                </a:cubicBezTo>
                <a:lnTo>
                  <a:pt x="978" y="478"/>
                </a:lnTo>
                <a:cubicBezTo>
                  <a:pt x="978" y="191"/>
                  <a:pt x="763" y="1"/>
                  <a:pt x="477" y="1"/>
                </a:cubicBezTo>
                <a:close/>
              </a:path>
            </a:pathLst>
          </a:custGeom>
          <a:solidFill>
            <a:srgbClr val="29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1527479" y="224875"/>
            <a:ext cx="2209784" cy="4521983"/>
          </a:xfrm>
          <a:custGeom>
            <a:avLst/>
            <a:gdLst/>
            <a:ahLst/>
            <a:cxnLst/>
            <a:rect l="l" t="t" r="r" b="b"/>
            <a:pathLst>
              <a:path w="52853" h="108162" extrusionOk="0">
                <a:moveTo>
                  <a:pt x="7871" y="1097"/>
                </a:moveTo>
                <a:lnTo>
                  <a:pt x="45101" y="1121"/>
                </a:lnTo>
                <a:cubicBezTo>
                  <a:pt x="48536" y="1121"/>
                  <a:pt x="51326" y="4031"/>
                  <a:pt x="51326" y="7608"/>
                </a:cubicBezTo>
                <a:lnTo>
                  <a:pt x="51255" y="100267"/>
                </a:lnTo>
                <a:cubicBezTo>
                  <a:pt x="51255" y="103845"/>
                  <a:pt x="48440" y="106707"/>
                  <a:pt x="45006" y="106707"/>
                </a:cubicBezTo>
                <a:lnTo>
                  <a:pt x="7799" y="106683"/>
                </a:lnTo>
                <a:cubicBezTo>
                  <a:pt x="4365" y="106683"/>
                  <a:pt x="1574" y="103773"/>
                  <a:pt x="1574" y="100196"/>
                </a:cubicBezTo>
                <a:lnTo>
                  <a:pt x="1646" y="7537"/>
                </a:lnTo>
                <a:cubicBezTo>
                  <a:pt x="1646" y="3959"/>
                  <a:pt x="4436" y="1097"/>
                  <a:pt x="7871" y="1097"/>
                </a:cubicBezTo>
                <a:close/>
                <a:moveTo>
                  <a:pt x="6678" y="0"/>
                </a:moveTo>
                <a:cubicBezTo>
                  <a:pt x="3029" y="0"/>
                  <a:pt x="48" y="2957"/>
                  <a:pt x="48" y="6630"/>
                </a:cubicBezTo>
                <a:lnTo>
                  <a:pt x="0" y="101508"/>
                </a:lnTo>
                <a:cubicBezTo>
                  <a:pt x="0" y="105157"/>
                  <a:pt x="2958" y="108138"/>
                  <a:pt x="6607" y="108138"/>
                </a:cubicBezTo>
                <a:lnTo>
                  <a:pt x="46175" y="108162"/>
                </a:lnTo>
                <a:cubicBezTo>
                  <a:pt x="49824" y="108162"/>
                  <a:pt x="52805" y="105204"/>
                  <a:pt x="52805" y="101555"/>
                </a:cubicBezTo>
                <a:lnTo>
                  <a:pt x="52853" y="6654"/>
                </a:lnTo>
                <a:cubicBezTo>
                  <a:pt x="52853" y="2981"/>
                  <a:pt x="49895" y="24"/>
                  <a:pt x="46246" y="24"/>
                </a:cubicBezTo>
                <a:lnTo>
                  <a:pt x="667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1593288" y="270737"/>
            <a:ext cx="2080173" cy="4416293"/>
          </a:xfrm>
          <a:custGeom>
            <a:avLst/>
            <a:gdLst/>
            <a:ahLst/>
            <a:cxnLst/>
            <a:rect l="l" t="t" r="r" b="b"/>
            <a:pathLst>
              <a:path w="49753" h="105634" extrusionOk="0">
                <a:moveTo>
                  <a:pt x="6273" y="0"/>
                </a:moveTo>
                <a:cubicBezTo>
                  <a:pt x="2839" y="0"/>
                  <a:pt x="24" y="2910"/>
                  <a:pt x="24" y="6440"/>
                </a:cubicBezTo>
                <a:lnTo>
                  <a:pt x="0" y="99146"/>
                </a:lnTo>
                <a:cubicBezTo>
                  <a:pt x="0" y="102724"/>
                  <a:pt x="2767" y="105586"/>
                  <a:pt x="6225" y="105610"/>
                </a:cubicBezTo>
                <a:lnTo>
                  <a:pt x="43456" y="105634"/>
                </a:lnTo>
                <a:cubicBezTo>
                  <a:pt x="46890" y="105634"/>
                  <a:pt x="49705" y="102748"/>
                  <a:pt x="49705" y="99194"/>
                </a:cubicBezTo>
                <a:lnTo>
                  <a:pt x="49752" y="6535"/>
                </a:lnTo>
                <a:cubicBezTo>
                  <a:pt x="49728" y="2934"/>
                  <a:pt x="46962" y="48"/>
                  <a:pt x="43503" y="48"/>
                </a:cubicBezTo>
                <a:lnTo>
                  <a:pt x="6273" y="0"/>
                </a:lnTo>
                <a:close/>
              </a:path>
            </a:pathLst>
          </a:custGeom>
          <a:solidFill>
            <a:srgbClr val="34343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2315257" y="500046"/>
            <a:ext cx="59872" cy="59868"/>
          </a:xfrm>
          <a:custGeom>
            <a:avLst/>
            <a:gdLst/>
            <a:ahLst/>
            <a:cxnLst/>
            <a:rect l="l" t="t" r="r" b="b"/>
            <a:pathLst>
              <a:path w="1432" h="1432" extrusionOk="0">
                <a:moveTo>
                  <a:pt x="716" y="311"/>
                </a:moveTo>
                <a:cubicBezTo>
                  <a:pt x="835" y="311"/>
                  <a:pt x="930" y="335"/>
                  <a:pt x="1002" y="430"/>
                </a:cubicBezTo>
                <a:cubicBezTo>
                  <a:pt x="1097" y="525"/>
                  <a:pt x="1121" y="597"/>
                  <a:pt x="1121" y="716"/>
                </a:cubicBezTo>
                <a:cubicBezTo>
                  <a:pt x="1121" y="836"/>
                  <a:pt x="1097" y="931"/>
                  <a:pt x="1002" y="1026"/>
                </a:cubicBezTo>
                <a:cubicBezTo>
                  <a:pt x="930" y="1122"/>
                  <a:pt x="835" y="1146"/>
                  <a:pt x="716" y="1146"/>
                </a:cubicBezTo>
                <a:cubicBezTo>
                  <a:pt x="596" y="1146"/>
                  <a:pt x="501" y="1122"/>
                  <a:pt x="406" y="1026"/>
                </a:cubicBezTo>
                <a:cubicBezTo>
                  <a:pt x="334" y="931"/>
                  <a:pt x="286" y="836"/>
                  <a:pt x="286" y="716"/>
                </a:cubicBezTo>
                <a:cubicBezTo>
                  <a:pt x="286" y="597"/>
                  <a:pt x="334" y="525"/>
                  <a:pt x="406" y="430"/>
                </a:cubicBezTo>
                <a:cubicBezTo>
                  <a:pt x="501" y="335"/>
                  <a:pt x="596" y="311"/>
                  <a:pt x="716" y="311"/>
                </a:cubicBezTo>
                <a:close/>
                <a:moveTo>
                  <a:pt x="716" y="1"/>
                </a:moveTo>
                <a:cubicBezTo>
                  <a:pt x="525" y="1"/>
                  <a:pt x="358" y="72"/>
                  <a:pt x="215" y="215"/>
                </a:cubicBezTo>
                <a:cubicBezTo>
                  <a:pt x="95" y="335"/>
                  <a:pt x="0" y="549"/>
                  <a:pt x="0" y="716"/>
                </a:cubicBezTo>
                <a:cubicBezTo>
                  <a:pt x="0" y="907"/>
                  <a:pt x="48" y="1074"/>
                  <a:pt x="215" y="1241"/>
                </a:cubicBezTo>
                <a:cubicBezTo>
                  <a:pt x="334" y="1360"/>
                  <a:pt x="525" y="1432"/>
                  <a:pt x="716" y="1432"/>
                </a:cubicBezTo>
                <a:cubicBezTo>
                  <a:pt x="930" y="1432"/>
                  <a:pt x="1097" y="1384"/>
                  <a:pt x="1216" y="1241"/>
                </a:cubicBezTo>
                <a:cubicBezTo>
                  <a:pt x="1336" y="1122"/>
                  <a:pt x="1431" y="907"/>
                  <a:pt x="1431" y="716"/>
                </a:cubicBezTo>
                <a:cubicBezTo>
                  <a:pt x="1431" y="549"/>
                  <a:pt x="1360" y="359"/>
                  <a:pt x="1216" y="215"/>
                </a:cubicBezTo>
                <a:cubicBezTo>
                  <a:pt x="1097" y="96"/>
                  <a:pt x="883" y="1"/>
                  <a:pt x="716" y="1"/>
                </a:cubicBezTo>
                <a:close/>
              </a:path>
            </a:pathLst>
          </a:custGeom>
          <a:solidFill>
            <a:srgbClr val="D0D1DE"/>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2224488" y="515013"/>
            <a:ext cx="29978" cy="29976"/>
          </a:xfrm>
          <a:custGeom>
            <a:avLst/>
            <a:gdLst/>
            <a:ahLst/>
            <a:cxnLst/>
            <a:rect l="l" t="t" r="r" b="b"/>
            <a:pathLst>
              <a:path w="717" h="717" extrusionOk="0">
                <a:moveTo>
                  <a:pt x="358" y="287"/>
                </a:moveTo>
                <a:cubicBezTo>
                  <a:pt x="382" y="287"/>
                  <a:pt x="406" y="334"/>
                  <a:pt x="430" y="334"/>
                </a:cubicBezTo>
                <a:cubicBezTo>
                  <a:pt x="430" y="382"/>
                  <a:pt x="394" y="406"/>
                  <a:pt x="358" y="406"/>
                </a:cubicBezTo>
                <a:cubicBezTo>
                  <a:pt x="323" y="406"/>
                  <a:pt x="287" y="382"/>
                  <a:pt x="287" y="334"/>
                </a:cubicBezTo>
                <a:cubicBezTo>
                  <a:pt x="287" y="311"/>
                  <a:pt x="311" y="287"/>
                  <a:pt x="358" y="287"/>
                </a:cubicBezTo>
                <a:close/>
                <a:moveTo>
                  <a:pt x="358" y="1"/>
                </a:moveTo>
                <a:cubicBezTo>
                  <a:pt x="168" y="1"/>
                  <a:pt x="1" y="167"/>
                  <a:pt x="1" y="358"/>
                </a:cubicBezTo>
                <a:cubicBezTo>
                  <a:pt x="1" y="549"/>
                  <a:pt x="144" y="716"/>
                  <a:pt x="358" y="716"/>
                </a:cubicBezTo>
                <a:cubicBezTo>
                  <a:pt x="549" y="716"/>
                  <a:pt x="716" y="573"/>
                  <a:pt x="716" y="358"/>
                </a:cubicBezTo>
                <a:cubicBezTo>
                  <a:pt x="716" y="191"/>
                  <a:pt x="549" y="1"/>
                  <a:pt x="358"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2426931" y="508032"/>
            <a:ext cx="413877" cy="44901"/>
          </a:xfrm>
          <a:custGeom>
            <a:avLst/>
            <a:gdLst/>
            <a:ahLst/>
            <a:cxnLst/>
            <a:rect l="l" t="t" r="r" b="b"/>
            <a:pathLst>
              <a:path w="9899" h="1074" extrusionOk="0">
                <a:moveTo>
                  <a:pt x="9374" y="287"/>
                </a:moveTo>
                <a:cubicBezTo>
                  <a:pt x="9469" y="287"/>
                  <a:pt x="9517" y="334"/>
                  <a:pt x="9540" y="358"/>
                </a:cubicBezTo>
                <a:cubicBezTo>
                  <a:pt x="9588" y="406"/>
                  <a:pt x="9612" y="478"/>
                  <a:pt x="9612" y="525"/>
                </a:cubicBezTo>
                <a:cubicBezTo>
                  <a:pt x="9612" y="621"/>
                  <a:pt x="9588" y="692"/>
                  <a:pt x="9540" y="716"/>
                </a:cubicBezTo>
                <a:cubicBezTo>
                  <a:pt x="9493" y="740"/>
                  <a:pt x="9421" y="764"/>
                  <a:pt x="9374" y="764"/>
                </a:cubicBezTo>
                <a:lnTo>
                  <a:pt x="549" y="764"/>
                </a:lnTo>
                <a:cubicBezTo>
                  <a:pt x="453" y="764"/>
                  <a:pt x="406" y="740"/>
                  <a:pt x="358" y="716"/>
                </a:cubicBezTo>
                <a:cubicBezTo>
                  <a:pt x="334" y="645"/>
                  <a:pt x="310" y="597"/>
                  <a:pt x="310" y="525"/>
                </a:cubicBezTo>
                <a:cubicBezTo>
                  <a:pt x="310" y="454"/>
                  <a:pt x="334" y="382"/>
                  <a:pt x="358" y="358"/>
                </a:cubicBezTo>
                <a:cubicBezTo>
                  <a:pt x="430" y="334"/>
                  <a:pt x="477" y="287"/>
                  <a:pt x="549" y="287"/>
                </a:cubicBezTo>
                <a:close/>
                <a:moveTo>
                  <a:pt x="549" y="1"/>
                </a:moveTo>
                <a:cubicBezTo>
                  <a:pt x="406" y="1"/>
                  <a:pt x="239" y="48"/>
                  <a:pt x="167" y="144"/>
                </a:cubicBezTo>
                <a:cubicBezTo>
                  <a:pt x="72" y="263"/>
                  <a:pt x="0" y="382"/>
                  <a:pt x="0" y="525"/>
                </a:cubicBezTo>
                <a:cubicBezTo>
                  <a:pt x="0" y="692"/>
                  <a:pt x="72" y="835"/>
                  <a:pt x="167" y="931"/>
                </a:cubicBezTo>
                <a:cubicBezTo>
                  <a:pt x="287" y="1002"/>
                  <a:pt x="406" y="1074"/>
                  <a:pt x="549" y="1074"/>
                </a:cubicBezTo>
                <a:lnTo>
                  <a:pt x="9374" y="1074"/>
                </a:lnTo>
                <a:cubicBezTo>
                  <a:pt x="9493" y="1074"/>
                  <a:pt x="9636" y="1002"/>
                  <a:pt x="9755" y="931"/>
                </a:cubicBezTo>
                <a:cubicBezTo>
                  <a:pt x="9851" y="811"/>
                  <a:pt x="9898" y="692"/>
                  <a:pt x="9898" y="525"/>
                </a:cubicBezTo>
                <a:cubicBezTo>
                  <a:pt x="9898" y="382"/>
                  <a:pt x="9851" y="239"/>
                  <a:pt x="9755" y="144"/>
                </a:cubicBezTo>
                <a:cubicBezTo>
                  <a:pt x="9636" y="48"/>
                  <a:pt x="9517" y="1"/>
                  <a:pt x="9374" y="1"/>
                </a:cubicBezTo>
                <a:close/>
              </a:path>
            </a:pathLst>
          </a:custGeom>
          <a:solidFill>
            <a:srgbClr val="D0D1DE"/>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2365094" y="4400729"/>
            <a:ext cx="534541" cy="151594"/>
          </a:xfrm>
          <a:custGeom>
            <a:avLst/>
            <a:gdLst/>
            <a:ahLst/>
            <a:cxnLst/>
            <a:rect l="l" t="t" r="r" b="b"/>
            <a:pathLst>
              <a:path w="12785" h="3626" extrusionOk="0">
                <a:moveTo>
                  <a:pt x="10972" y="287"/>
                </a:moveTo>
                <a:cubicBezTo>
                  <a:pt x="11377" y="287"/>
                  <a:pt x="11735" y="430"/>
                  <a:pt x="12045" y="740"/>
                </a:cubicBezTo>
                <a:cubicBezTo>
                  <a:pt x="12331" y="1026"/>
                  <a:pt x="12498" y="1384"/>
                  <a:pt x="12498" y="1813"/>
                </a:cubicBezTo>
                <a:cubicBezTo>
                  <a:pt x="12498" y="2648"/>
                  <a:pt x="11807" y="3340"/>
                  <a:pt x="10972" y="3340"/>
                </a:cubicBezTo>
                <a:lnTo>
                  <a:pt x="1813" y="3340"/>
                </a:lnTo>
                <a:cubicBezTo>
                  <a:pt x="1408" y="3340"/>
                  <a:pt x="1050" y="3173"/>
                  <a:pt x="740" y="2887"/>
                </a:cubicBezTo>
                <a:cubicBezTo>
                  <a:pt x="454" y="2577"/>
                  <a:pt x="287" y="2219"/>
                  <a:pt x="287" y="1813"/>
                </a:cubicBezTo>
                <a:cubicBezTo>
                  <a:pt x="287" y="1384"/>
                  <a:pt x="454" y="1026"/>
                  <a:pt x="740" y="740"/>
                </a:cubicBezTo>
                <a:cubicBezTo>
                  <a:pt x="1050" y="430"/>
                  <a:pt x="1408" y="287"/>
                  <a:pt x="1813" y="287"/>
                </a:cubicBezTo>
                <a:close/>
                <a:moveTo>
                  <a:pt x="1813" y="1"/>
                </a:moveTo>
                <a:cubicBezTo>
                  <a:pt x="1336" y="1"/>
                  <a:pt x="859" y="192"/>
                  <a:pt x="525" y="525"/>
                </a:cubicBezTo>
                <a:cubicBezTo>
                  <a:pt x="168" y="859"/>
                  <a:pt x="1" y="1336"/>
                  <a:pt x="1" y="1813"/>
                </a:cubicBezTo>
                <a:cubicBezTo>
                  <a:pt x="1" y="2290"/>
                  <a:pt x="215" y="2767"/>
                  <a:pt x="525" y="3101"/>
                </a:cubicBezTo>
                <a:cubicBezTo>
                  <a:pt x="883" y="3435"/>
                  <a:pt x="1336" y="3626"/>
                  <a:pt x="1813" y="3626"/>
                </a:cubicBezTo>
                <a:lnTo>
                  <a:pt x="10972" y="3626"/>
                </a:lnTo>
                <a:cubicBezTo>
                  <a:pt x="11950" y="3626"/>
                  <a:pt x="12784" y="2815"/>
                  <a:pt x="12784" y="1813"/>
                </a:cubicBezTo>
                <a:cubicBezTo>
                  <a:pt x="12784" y="1336"/>
                  <a:pt x="12570" y="859"/>
                  <a:pt x="12260" y="525"/>
                </a:cubicBezTo>
                <a:cubicBezTo>
                  <a:pt x="11902" y="168"/>
                  <a:pt x="11449" y="1"/>
                  <a:pt x="10972" y="1"/>
                </a:cubicBezTo>
                <a:close/>
              </a:path>
            </a:pathLst>
          </a:custGeom>
          <a:solidFill>
            <a:srgbClr val="D0D1DE"/>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1662106" y="778270"/>
            <a:ext cx="1945545" cy="3443098"/>
          </a:xfrm>
          <a:custGeom>
            <a:avLst/>
            <a:gdLst/>
            <a:ahLst/>
            <a:cxnLst/>
            <a:rect l="l" t="t" r="r" b="b"/>
            <a:pathLst>
              <a:path w="46533" h="82356" extrusionOk="0">
                <a:moveTo>
                  <a:pt x="0" y="0"/>
                </a:moveTo>
                <a:lnTo>
                  <a:pt x="0" y="82356"/>
                </a:lnTo>
                <a:lnTo>
                  <a:pt x="46532" y="82356"/>
                </a:lnTo>
                <a:lnTo>
                  <a:pt x="46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1832606" y="2062527"/>
            <a:ext cx="1609476" cy="446755"/>
          </a:xfrm>
          <a:custGeom>
            <a:avLst/>
            <a:gdLst/>
            <a:ahLst/>
            <a:cxnLst/>
            <a:rect l="l" t="t" r="r" b="b"/>
            <a:pathLst>
              <a:path w="38495" h="10686" extrusionOk="0">
                <a:moveTo>
                  <a:pt x="454" y="0"/>
                </a:moveTo>
                <a:cubicBezTo>
                  <a:pt x="215" y="0"/>
                  <a:pt x="24" y="167"/>
                  <a:pt x="24" y="406"/>
                </a:cubicBezTo>
                <a:lnTo>
                  <a:pt x="24" y="10280"/>
                </a:lnTo>
                <a:cubicBezTo>
                  <a:pt x="1" y="10518"/>
                  <a:pt x="215" y="10685"/>
                  <a:pt x="454" y="10685"/>
                </a:cubicBezTo>
                <a:lnTo>
                  <a:pt x="38066" y="10685"/>
                </a:lnTo>
                <a:cubicBezTo>
                  <a:pt x="38304" y="10685"/>
                  <a:pt x="38495" y="10518"/>
                  <a:pt x="38495" y="10280"/>
                </a:cubicBezTo>
                <a:lnTo>
                  <a:pt x="38495" y="406"/>
                </a:lnTo>
                <a:cubicBezTo>
                  <a:pt x="38495" y="167"/>
                  <a:pt x="38304" y="0"/>
                  <a:pt x="38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1896408" y="2129334"/>
            <a:ext cx="281256" cy="282242"/>
          </a:xfrm>
          <a:custGeom>
            <a:avLst/>
            <a:gdLst/>
            <a:ahLst/>
            <a:cxnLst/>
            <a:rect l="l" t="t" r="r" b="b"/>
            <a:pathLst>
              <a:path w="6727" h="6751" extrusionOk="0">
                <a:moveTo>
                  <a:pt x="3364" y="0"/>
                </a:moveTo>
                <a:cubicBezTo>
                  <a:pt x="1480" y="0"/>
                  <a:pt x="1" y="1527"/>
                  <a:pt x="1" y="3363"/>
                </a:cubicBezTo>
                <a:cubicBezTo>
                  <a:pt x="1" y="5224"/>
                  <a:pt x="1480" y="6750"/>
                  <a:pt x="3364" y="6750"/>
                </a:cubicBezTo>
                <a:cubicBezTo>
                  <a:pt x="5224" y="6750"/>
                  <a:pt x="6727" y="5247"/>
                  <a:pt x="6727" y="3363"/>
                </a:cubicBezTo>
                <a:cubicBezTo>
                  <a:pt x="6727" y="1527"/>
                  <a:pt x="5248" y="0"/>
                  <a:pt x="3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1999134" y="2205129"/>
            <a:ext cx="72833" cy="72829"/>
          </a:xfrm>
          <a:custGeom>
            <a:avLst/>
            <a:gdLst/>
            <a:ahLst/>
            <a:cxnLst/>
            <a:rect l="l" t="t" r="r" b="b"/>
            <a:pathLst>
              <a:path w="1742" h="1742" extrusionOk="0">
                <a:moveTo>
                  <a:pt x="883" y="0"/>
                </a:moveTo>
                <a:cubicBezTo>
                  <a:pt x="406" y="0"/>
                  <a:pt x="1" y="382"/>
                  <a:pt x="1" y="882"/>
                </a:cubicBezTo>
                <a:cubicBezTo>
                  <a:pt x="1" y="1359"/>
                  <a:pt x="406" y="1741"/>
                  <a:pt x="883" y="1741"/>
                </a:cubicBezTo>
                <a:cubicBezTo>
                  <a:pt x="1360" y="1741"/>
                  <a:pt x="1742" y="1359"/>
                  <a:pt x="1742" y="882"/>
                </a:cubicBezTo>
                <a:cubicBezTo>
                  <a:pt x="1742" y="382"/>
                  <a:pt x="1360" y="0"/>
                  <a:pt x="8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1975219" y="2279880"/>
            <a:ext cx="124677" cy="63882"/>
          </a:xfrm>
          <a:custGeom>
            <a:avLst/>
            <a:gdLst/>
            <a:ahLst/>
            <a:cxnLst/>
            <a:rect l="l" t="t" r="r" b="b"/>
            <a:pathLst>
              <a:path w="2982" h="1528" extrusionOk="0">
                <a:moveTo>
                  <a:pt x="1073" y="1"/>
                </a:moveTo>
                <a:cubicBezTo>
                  <a:pt x="501" y="1"/>
                  <a:pt x="24" y="478"/>
                  <a:pt x="24" y="1050"/>
                </a:cubicBezTo>
                <a:lnTo>
                  <a:pt x="24" y="1193"/>
                </a:lnTo>
                <a:cubicBezTo>
                  <a:pt x="0" y="1384"/>
                  <a:pt x="143" y="1527"/>
                  <a:pt x="310" y="1527"/>
                </a:cubicBezTo>
                <a:lnTo>
                  <a:pt x="2648" y="1527"/>
                </a:lnTo>
                <a:cubicBezTo>
                  <a:pt x="2814" y="1527"/>
                  <a:pt x="2981" y="1384"/>
                  <a:pt x="2981" y="1193"/>
                </a:cubicBezTo>
                <a:cubicBezTo>
                  <a:pt x="2981" y="549"/>
                  <a:pt x="2433" y="1"/>
                  <a:pt x="17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2342183" y="2182178"/>
            <a:ext cx="352040" cy="11999"/>
          </a:xfrm>
          <a:custGeom>
            <a:avLst/>
            <a:gdLst/>
            <a:ahLst/>
            <a:cxnLst/>
            <a:rect l="l" t="t" r="r" b="b"/>
            <a:pathLst>
              <a:path w="8420" h="287" extrusionOk="0">
                <a:moveTo>
                  <a:pt x="167" y="0"/>
                </a:moveTo>
                <a:cubicBezTo>
                  <a:pt x="72" y="0"/>
                  <a:pt x="0" y="48"/>
                  <a:pt x="0" y="144"/>
                </a:cubicBezTo>
                <a:cubicBezTo>
                  <a:pt x="0" y="239"/>
                  <a:pt x="72" y="287"/>
                  <a:pt x="167" y="287"/>
                </a:cubicBezTo>
                <a:lnTo>
                  <a:pt x="8276" y="287"/>
                </a:lnTo>
                <a:cubicBezTo>
                  <a:pt x="8324" y="287"/>
                  <a:pt x="8419" y="239"/>
                  <a:pt x="8419" y="144"/>
                </a:cubicBezTo>
                <a:cubicBezTo>
                  <a:pt x="8419" y="48"/>
                  <a:pt x="8348" y="0"/>
                  <a:pt x="8276"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2583466" y="2374613"/>
            <a:ext cx="351079" cy="13002"/>
          </a:xfrm>
          <a:custGeom>
            <a:avLst/>
            <a:gdLst/>
            <a:ahLst/>
            <a:cxnLst/>
            <a:rect l="l" t="t" r="r" b="b"/>
            <a:pathLst>
              <a:path w="8397" h="311" extrusionOk="0">
                <a:moveTo>
                  <a:pt x="144" y="1"/>
                </a:moveTo>
                <a:cubicBezTo>
                  <a:pt x="49" y="1"/>
                  <a:pt x="1" y="72"/>
                  <a:pt x="1" y="168"/>
                </a:cubicBezTo>
                <a:cubicBezTo>
                  <a:pt x="1" y="239"/>
                  <a:pt x="49" y="311"/>
                  <a:pt x="144" y="311"/>
                </a:cubicBezTo>
                <a:lnTo>
                  <a:pt x="8253" y="311"/>
                </a:lnTo>
                <a:cubicBezTo>
                  <a:pt x="8348" y="311"/>
                  <a:pt x="8396" y="239"/>
                  <a:pt x="8396" y="168"/>
                </a:cubicBezTo>
                <a:cubicBezTo>
                  <a:pt x="8396" y="72"/>
                  <a:pt x="8348" y="1"/>
                  <a:pt x="8253"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2342183" y="2307806"/>
            <a:ext cx="352040" cy="11999"/>
          </a:xfrm>
          <a:custGeom>
            <a:avLst/>
            <a:gdLst/>
            <a:ahLst/>
            <a:cxnLst/>
            <a:rect l="l" t="t" r="r" b="b"/>
            <a:pathLst>
              <a:path w="8420" h="287" extrusionOk="0">
                <a:moveTo>
                  <a:pt x="167" y="1"/>
                </a:moveTo>
                <a:cubicBezTo>
                  <a:pt x="72" y="1"/>
                  <a:pt x="0" y="48"/>
                  <a:pt x="0" y="144"/>
                </a:cubicBezTo>
                <a:cubicBezTo>
                  <a:pt x="0" y="239"/>
                  <a:pt x="72" y="287"/>
                  <a:pt x="167" y="287"/>
                </a:cubicBezTo>
                <a:lnTo>
                  <a:pt x="8276" y="287"/>
                </a:lnTo>
                <a:cubicBezTo>
                  <a:pt x="8324" y="287"/>
                  <a:pt x="8419" y="239"/>
                  <a:pt x="8419" y="144"/>
                </a:cubicBezTo>
                <a:cubicBezTo>
                  <a:pt x="8419" y="48"/>
                  <a:pt x="8348" y="1"/>
                  <a:pt x="8276"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2788919" y="2307806"/>
            <a:ext cx="235348" cy="11999"/>
          </a:xfrm>
          <a:custGeom>
            <a:avLst/>
            <a:gdLst/>
            <a:ahLst/>
            <a:cxnLst/>
            <a:rect l="l" t="t" r="r" b="b"/>
            <a:pathLst>
              <a:path w="5629" h="287" extrusionOk="0">
                <a:moveTo>
                  <a:pt x="143" y="1"/>
                </a:moveTo>
                <a:cubicBezTo>
                  <a:pt x="48" y="1"/>
                  <a:pt x="0" y="48"/>
                  <a:pt x="0" y="144"/>
                </a:cubicBezTo>
                <a:cubicBezTo>
                  <a:pt x="0" y="239"/>
                  <a:pt x="48" y="287"/>
                  <a:pt x="143" y="287"/>
                </a:cubicBezTo>
                <a:lnTo>
                  <a:pt x="5486" y="287"/>
                </a:lnTo>
                <a:cubicBezTo>
                  <a:pt x="5533" y="287"/>
                  <a:pt x="5629" y="239"/>
                  <a:pt x="5629" y="144"/>
                </a:cubicBezTo>
                <a:cubicBezTo>
                  <a:pt x="5629" y="48"/>
                  <a:pt x="5581" y="1"/>
                  <a:pt x="5486"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2341179" y="2374613"/>
            <a:ext cx="149596" cy="13002"/>
          </a:xfrm>
          <a:custGeom>
            <a:avLst/>
            <a:gdLst/>
            <a:ahLst/>
            <a:cxnLst/>
            <a:rect l="l" t="t" r="r" b="b"/>
            <a:pathLst>
              <a:path w="3578" h="311" extrusionOk="0">
                <a:moveTo>
                  <a:pt x="143" y="1"/>
                </a:moveTo>
                <a:cubicBezTo>
                  <a:pt x="72" y="1"/>
                  <a:pt x="0" y="72"/>
                  <a:pt x="0" y="168"/>
                </a:cubicBezTo>
                <a:cubicBezTo>
                  <a:pt x="0" y="239"/>
                  <a:pt x="72" y="311"/>
                  <a:pt x="143" y="311"/>
                </a:cubicBezTo>
                <a:lnTo>
                  <a:pt x="3435" y="311"/>
                </a:lnTo>
                <a:cubicBezTo>
                  <a:pt x="3530" y="311"/>
                  <a:pt x="3578" y="239"/>
                  <a:pt x="3578" y="168"/>
                </a:cubicBezTo>
                <a:cubicBezTo>
                  <a:pt x="3578" y="72"/>
                  <a:pt x="3530" y="1"/>
                  <a:pt x="3435"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1832606" y="3393650"/>
            <a:ext cx="1609476" cy="691078"/>
          </a:xfrm>
          <a:custGeom>
            <a:avLst/>
            <a:gdLst/>
            <a:ahLst/>
            <a:cxnLst/>
            <a:rect l="l" t="t" r="r" b="b"/>
            <a:pathLst>
              <a:path w="38495" h="16530" extrusionOk="0">
                <a:moveTo>
                  <a:pt x="454" y="1"/>
                </a:moveTo>
                <a:cubicBezTo>
                  <a:pt x="215" y="1"/>
                  <a:pt x="24" y="168"/>
                  <a:pt x="24" y="406"/>
                </a:cubicBezTo>
                <a:lnTo>
                  <a:pt x="24" y="16124"/>
                </a:lnTo>
                <a:cubicBezTo>
                  <a:pt x="1" y="16338"/>
                  <a:pt x="215" y="16529"/>
                  <a:pt x="454" y="16529"/>
                </a:cubicBezTo>
                <a:lnTo>
                  <a:pt x="38066" y="16529"/>
                </a:lnTo>
                <a:cubicBezTo>
                  <a:pt x="38304" y="16529"/>
                  <a:pt x="38495" y="16362"/>
                  <a:pt x="38495" y="16124"/>
                </a:cubicBezTo>
                <a:lnTo>
                  <a:pt x="38495" y="406"/>
                </a:lnTo>
                <a:cubicBezTo>
                  <a:pt x="38495" y="168"/>
                  <a:pt x="38304" y="1"/>
                  <a:pt x="38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1880478" y="3459202"/>
            <a:ext cx="309143" cy="281741"/>
          </a:xfrm>
          <a:custGeom>
            <a:avLst/>
            <a:gdLst/>
            <a:ahLst/>
            <a:cxnLst/>
            <a:rect l="l" t="t" r="r" b="b"/>
            <a:pathLst>
              <a:path w="7394" h="6739" extrusionOk="0">
                <a:moveTo>
                  <a:pt x="3709" y="1"/>
                </a:moveTo>
                <a:cubicBezTo>
                  <a:pt x="2850" y="1"/>
                  <a:pt x="1992" y="329"/>
                  <a:pt x="1336" y="985"/>
                </a:cubicBezTo>
                <a:cubicBezTo>
                  <a:pt x="0" y="2320"/>
                  <a:pt x="0" y="4443"/>
                  <a:pt x="1336" y="5755"/>
                </a:cubicBezTo>
                <a:cubicBezTo>
                  <a:pt x="1992" y="6411"/>
                  <a:pt x="2850" y="6739"/>
                  <a:pt x="3709" y="6739"/>
                </a:cubicBezTo>
                <a:cubicBezTo>
                  <a:pt x="4568" y="6739"/>
                  <a:pt x="5426" y="6411"/>
                  <a:pt x="6082" y="5755"/>
                </a:cubicBezTo>
                <a:cubicBezTo>
                  <a:pt x="7394" y="4443"/>
                  <a:pt x="7394" y="2320"/>
                  <a:pt x="6082" y="985"/>
                </a:cubicBezTo>
                <a:cubicBezTo>
                  <a:pt x="5426" y="329"/>
                  <a:pt x="4568" y="1"/>
                  <a:pt x="3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2001141" y="3536252"/>
            <a:ext cx="71830" cy="72829"/>
          </a:xfrm>
          <a:custGeom>
            <a:avLst/>
            <a:gdLst/>
            <a:ahLst/>
            <a:cxnLst/>
            <a:rect l="l" t="t" r="r" b="b"/>
            <a:pathLst>
              <a:path w="1718" h="1742" extrusionOk="0">
                <a:moveTo>
                  <a:pt x="859" y="0"/>
                </a:moveTo>
                <a:cubicBezTo>
                  <a:pt x="382" y="0"/>
                  <a:pt x="0" y="406"/>
                  <a:pt x="0" y="883"/>
                </a:cubicBezTo>
                <a:cubicBezTo>
                  <a:pt x="0" y="1360"/>
                  <a:pt x="382" y="1741"/>
                  <a:pt x="859" y="1741"/>
                </a:cubicBezTo>
                <a:cubicBezTo>
                  <a:pt x="1336" y="1741"/>
                  <a:pt x="1717" y="1360"/>
                  <a:pt x="1717" y="883"/>
                </a:cubicBezTo>
                <a:cubicBezTo>
                  <a:pt x="1717" y="406"/>
                  <a:pt x="1336" y="0"/>
                  <a:pt x="8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1975219" y="3611044"/>
            <a:ext cx="124677" cy="63840"/>
          </a:xfrm>
          <a:custGeom>
            <a:avLst/>
            <a:gdLst/>
            <a:ahLst/>
            <a:cxnLst/>
            <a:rect l="l" t="t" r="r" b="b"/>
            <a:pathLst>
              <a:path w="2982" h="1527" extrusionOk="0">
                <a:moveTo>
                  <a:pt x="1073" y="0"/>
                </a:moveTo>
                <a:cubicBezTo>
                  <a:pt x="501" y="0"/>
                  <a:pt x="24" y="477"/>
                  <a:pt x="24" y="1050"/>
                </a:cubicBezTo>
                <a:lnTo>
                  <a:pt x="24" y="1193"/>
                </a:lnTo>
                <a:cubicBezTo>
                  <a:pt x="0" y="1383"/>
                  <a:pt x="143" y="1527"/>
                  <a:pt x="310" y="1527"/>
                </a:cubicBezTo>
                <a:lnTo>
                  <a:pt x="2648" y="1527"/>
                </a:lnTo>
                <a:cubicBezTo>
                  <a:pt x="2814" y="1527"/>
                  <a:pt x="2981" y="1383"/>
                  <a:pt x="2981" y="1193"/>
                </a:cubicBezTo>
                <a:cubicBezTo>
                  <a:pt x="2981" y="549"/>
                  <a:pt x="2433" y="0"/>
                  <a:pt x="17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2317222" y="3526260"/>
            <a:ext cx="352040" cy="13002"/>
          </a:xfrm>
          <a:custGeom>
            <a:avLst/>
            <a:gdLst/>
            <a:ahLst/>
            <a:cxnLst/>
            <a:rect l="l" t="t" r="r" b="b"/>
            <a:pathLst>
              <a:path w="8420" h="311" extrusionOk="0">
                <a:moveTo>
                  <a:pt x="168" y="1"/>
                </a:moveTo>
                <a:cubicBezTo>
                  <a:pt x="72" y="1"/>
                  <a:pt x="1" y="72"/>
                  <a:pt x="1" y="168"/>
                </a:cubicBezTo>
                <a:cubicBezTo>
                  <a:pt x="1" y="239"/>
                  <a:pt x="72" y="311"/>
                  <a:pt x="168" y="311"/>
                </a:cubicBezTo>
                <a:lnTo>
                  <a:pt x="8277" y="311"/>
                </a:lnTo>
                <a:cubicBezTo>
                  <a:pt x="8348" y="311"/>
                  <a:pt x="8420" y="239"/>
                  <a:pt x="8420" y="168"/>
                </a:cubicBezTo>
                <a:cubicBezTo>
                  <a:pt x="8420" y="72"/>
                  <a:pt x="8348" y="1"/>
                  <a:pt x="8277"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2559551" y="3743655"/>
            <a:ext cx="351037" cy="11999"/>
          </a:xfrm>
          <a:custGeom>
            <a:avLst/>
            <a:gdLst/>
            <a:ahLst/>
            <a:cxnLst/>
            <a:rect l="l" t="t" r="r" b="b"/>
            <a:pathLst>
              <a:path w="8396" h="287" extrusionOk="0">
                <a:moveTo>
                  <a:pt x="144" y="0"/>
                </a:moveTo>
                <a:cubicBezTo>
                  <a:pt x="48" y="0"/>
                  <a:pt x="0" y="48"/>
                  <a:pt x="0" y="143"/>
                </a:cubicBezTo>
                <a:cubicBezTo>
                  <a:pt x="0" y="239"/>
                  <a:pt x="48" y="286"/>
                  <a:pt x="144" y="286"/>
                </a:cubicBezTo>
                <a:lnTo>
                  <a:pt x="8253" y="286"/>
                </a:lnTo>
                <a:cubicBezTo>
                  <a:pt x="8348" y="286"/>
                  <a:pt x="8396" y="239"/>
                  <a:pt x="8396" y="143"/>
                </a:cubicBezTo>
                <a:cubicBezTo>
                  <a:pt x="8396" y="48"/>
                  <a:pt x="8348" y="0"/>
                  <a:pt x="8253"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2317222" y="3652893"/>
            <a:ext cx="352040" cy="12041"/>
          </a:xfrm>
          <a:custGeom>
            <a:avLst/>
            <a:gdLst/>
            <a:ahLst/>
            <a:cxnLst/>
            <a:rect l="l" t="t" r="r" b="b"/>
            <a:pathLst>
              <a:path w="8420" h="288" extrusionOk="0">
                <a:moveTo>
                  <a:pt x="168" y="1"/>
                </a:moveTo>
                <a:cubicBezTo>
                  <a:pt x="72" y="1"/>
                  <a:pt x="1" y="49"/>
                  <a:pt x="1" y="144"/>
                </a:cubicBezTo>
                <a:cubicBezTo>
                  <a:pt x="1" y="239"/>
                  <a:pt x="72" y="287"/>
                  <a:pt x="168" y="287"/>
                </a:cubicBezTo>
                <a:lnTo>
                  <a:pt x="8277" y="287"/>
                </a:lnTo>
                <a:cubicBezTo>
                  <a:pt x="8348" y="287"/>
                  <a:pt x="8420" y="192"/>
                  <a:pt x="8420" y="144"/>
                </a:cubicBezTo>
                <a:cubicBezTo>
                  <a:pt x="8420" y="49"/>
                  <a:pt x="8348" y="1"/>
                  <a:pt x="8277"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2763959" y="3652893"/>
            <a:ext cx="235390" cy="12041"/>
          </a:xfrm>
          <a:custGeom>
            <a:avLst/>
            <a:gdLst/>
            <a:ahLst/>
            <a:cxnLst/>
            <a:rect l="l" t="t" r="r" b="b"/>
            <a:pathLst>
              <a:path w="5630" h="288" extrusionOk="0">
                <a:moveTo>
                  <a:pt x="144" y="1"/>
                </a:moveTo>
                <a:cubicBezTo>
                  <a:pt x="48" y="1"/>
                  <a:pt x="1" y="49"/>
                  <a:pt x="1" y="144"/>
                </a:cubicBezTo>
                <a:cubicBezTo>
                  <a:pt x="1" y="239"/>
                  <a:pt x="48" y="287"/>
                  <a:pt x="144" y="287"/>
                </a:cubicBezTo>
                <a:lnTo>
                  <a:pt x="5486" y="287"/>
                </a:lnTo>
                <a:cubicBezTo>
                  <a:pt x="5582" y="287"/>
                  <a:pt x="5629" y="192"/>
                  <a:pt x="5629" y="144"/>
                </a:cubicBezTo>
                <a:cubicBezTo>
                  <a:pt x="5629" y="49"/>
                  <a:pt x="5582" y="1"/>
                  <a:pt x="5486"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2317222" y="3842360"/>
            <a:ext cx="352040" cy="11999"/>
          </a:xfrm>
          <a:custGeom>
            <a:avLst/>
            <a:gdLst/>
            <a:ahLst/>
            <a:cxnLst/>
            <a:rect l="l" t="t" r="r" b="b"/>
            <a:pathLst>
              <a:path w="8420" h="287" extrusionOk="0">
                <a:moveTo>
                  <a:pt x="168" y="0"/>
                </a:moveTo>
                <a:cubicBezTo>
                  <a:pt x="72" y="0"/>
                  <a:pt x="1" y="48"/>
                  <a:pt x="1" y="144"/>
                </a:cubicBezTo>
                <a:cubicBezTo>
                  <a:pt x="1" y="239"/>
                  <a:pt x="72" y="287"/>
                  <a:pt x="168" y="287"/>
                </a:cubicBezTo>
                <a:lnTo>
                  <a:pt x="8277" y="287"/>
                </a:lnTo>
                <a:cubicBezTo>
                  <a:pt x="8348" y="287"/>
                  <a:pt x="8420" y="239"/>
                  <a:pt x="8420" y="144"/>
                </a:cubicBezTo>
                <a:cubicBezTo>
                  <a:pt x="8420" y="48"/>
                  <a:pt x="8348" y="0"/>
                  <a:pt x="8277"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2763959" y="3842360"/>
            <a:ext cx="235390" cy="11999"/>
          </a:xfrm>
          <a:custGeom>
            <a:avLst/>
            <a:gdLst/>
            <a:ahLst/>
            <a:cxnLst/>
            <a:rect l="l" t="t" r="r" b="b"/>
            <a:pathLst>
              <a:path w="5630" h="287" extrusionOk="0">
                <a:moveTo>
                  <a:pt x="144" y="0"/>
                </a:moveTo>
                <a:cubicBezTo>
                  <a:pt x="48" y="0"/>
                  <a:pt x="1" y="48"/>
                  <a:pt x="1" y="144"/>
                </a:cubicBezTo>
                <a:cubicBezTo>
                  <a:pt x="1" y="239"/>
                  <a:pt x="48" y="287"/>
                  <a:pt x="144" y="287"/>
                </a:cubicBezTo>
                <a:lnTo>
                  <a:pt x="5486" y="287"/>
                </a:lnTo>
                <a:cubicBezTo>
                  <a:pt x="5582" y="287"/>
                  <a:pt x="5629" y="239"/>
                  <a:pt x="5629" y="144"/>
                </a:cubicBezTo>
                <a:cubicBezTo>
                  <a:pt x="5629" y="48"/>
                  <a:pt x="5582" y="0"/>
                  <a:pt x="5486"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2316219" y="3742651"/>
            <a:ext cx="149638" cy="11999"/>
          </a:xfrm>
          <a:custGeom>
            <a:avLst/>
            <a:gdLst/>
            <a:ahLst/>
            <a:cxnLst/>
            <a:rect l="l" t="t" r="r" b="b"/>
            <a:pathLst>
              <a:path w="3579" h="287" extrusionOk="0">
                <a:moveTo>
                  <a:pt x="144" y="0"/>
                </a:moveTo>
                <a:cubicBezTo>
                  <a:pt x="72" y="0"/>
                  <a:pt x="1" y="48"/>
                  <a:pt x="1" y="144"/>
                </a:cubicBezTo>
                <a:cubicBezTo>
                  <a:pt x="1" y="239"/>
                  <a:pt x="72" y="287"/>
                  <a:pt x="144" y="287"/>
                </a:cubicBezTo>
                <a:lnTo>
                  <a:pt x="3435" y="287"/>
                </a:lnTo>
                <a:cubicBezTo>
                  <a:pt x="3531" y="287"/>
                  <a:pt x="3579" y="191"/>
                  <a:pt x="3579" y="144"/>
                </a:cubicBezTo>
                <a:cubicBezTo>
                  <a:pt x="3579" y="48"/>
                  <a:pt x="3531" y="0"/>
                  <a:pt x="343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1832606" y="858998"/>
            <a:ext cx="1609476" cy="1130809"/>
          </a:xfrm>
          <a:custGeom>
            <a:avLst/>
            <a:gdLst/>
            <a:ahLst/>
            <a:cxnLst/>
            <a:rect l="l" t="t" r="r" b="b"/>
            <a:pathLst>
              <a:path w="38495" h="27048" extrusionOk="0">
                <a:moveTo>
                  <a:pt x="454" y="1"/>
                </a:moveTo>
                <a:cubicBezTo>
                  <a:pt x="215" y="1"/>
                  <a:pt x="24" y="192"/>
                  <a:pt x="24" y="430"/>
                </a:cubicBezTo>
                <a:lnTo>
                  <a:pt x="24" y="26642"/>
                </a:lnTo>
                <a:cubicBezTo>
                  <a:pt x="1" y="26880"/>
                  <a:pt x="215" y="27047"/>
                  <a:pt x="454" y="27047"/>
                </a:cubicBezTo>
                <a:lnTo>
                  <a:pt x="38066" y="27047"/>
                </a:lnTo>
                <a:cubicBezTo>
                  <a:pt x="38304" y="27047"/>
                  <a:pt x="38495" y="26880"/>
                  <a:pt x="38495" y="26642"/>
                </a:cubicBezTo>
                <a:lnTo>
                  <a:pt x="38495" y="430"/>
                </a:lnTo>
                <a:cubicBezTo>
                  <a:pt x="38495" y="192"/>
                  <a:pt x="38304" y="1"/>
                  <a:pt x="38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2261406" y="970705"/>
            <a:ext cx="352040" cy="11999"/>
          </a:xfrm>
          <a:custGeom>
            <a:avLst/>
            <a:gdLst/>
            <a:ahLst/>
            <a:cxnLst/>
            <a:rect l="l" t="t" r="r" b="b"/>
            <a:pathLst>
              <a:path w="8420" h="287" extrusionOk="0">
                <a:moveTo>
                  <a:pt x="143" y="0"/>
                </a:moveTo>
                <a:cubicBezTo>
                  <a:pt x="72" y="0"/>
                  <a:pt x="0" y="48"/>
                  <a:pt x="0" y="143"/>
                </a:cubicBezTo>
                <a:cubicBezTo>
                  <a:pt x="0" y="239"/>
                  <a:pt x="72" y="286"/>
                  <a:pt x="143" y="286"/>
                </a:cubicBezTo>
                <a:lnTo>
                  <a:pt x="8252" y="286"/>
                </a:lnTo>
                <a:cubicBezTo>
                  <a:pt x="8348" y="286"/>
                  <a:pt x="8419" y="239"/>
                  <a:pt x="8419" y="143"/>
                </a:cubicBezTo>
                <a:cubicBezTo>
                  <a:pt x="8419" y="48"/>
                  <a:pt x="8348" y="0"/>
                  <a:pt x="8252"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2245435" y="1101309"/>
            <a:ext cx="1067033" cy="668126"/>
          </a:xfrm>
          <a:custGeom>
            <a:avLst/>
            <a:gdLst/>
            <a:ahLst/>
            <a:cxnLst/>
            <a:rect l="l" t="t" r="r" b="b"/>
            <a:pathLst>
              <a:path w="25521" h="15981" extrusionOk="0">
                <a:moveTo>
                  <a:pt x="1" y="1"/>
                </a:moveTo>
                <a:lnTo>
                  <a:pt x="1" y="15980"/>
                </a:lnTo>
                <a:lnTo>
                  <a:pt x="25520" y="15980"/>
                </a:lnTo>
                <a:lnTo>
                  <a:pt x="25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2296276" y="1380494"/>
            <a:ext cx="967316" cy="300178"/>
          </a:xfrm>
          <a:custGeom>
            <a:avLst/>
            <a:gdLst/>
            <a:ahLst/>
            <a:cxnLst/>
            <a:rect l="l" t="t" r="r" b="b"/>
            <a:pathLst>
              <a:path w="23136" h="7180" extrusionOk="0">
                <a:moveTo>
                  <a:pt x="17483" y="1"/>
                </a:moveTo>
                <a:cubicBezTo>
                  <a:pt x="17245" y="1"/>
                  <a:pt x="17030" y="96"/>
                  <a:pt x="16887" y="239"/>
                </a:cubicBezTo>
                <a:lnTo>
                  <a:pt x="11950" y="5343"/>
                </a:lnTo>
                <a:cubicBezTo>
                  <a:pt x="11801" y="5505"/>
                  <a:pt x="11600" y="5582"/>
                  <a:pt x="11395" y="5582"/>
                </a:cubicBezTo>
                <a:cubicBezTo>
                  <a:pt x="11206" y="5582"/>
                  <a:pt x="11013" y="5517"/>
                  <a:pt x="10853" y="5391"/>
                </a:cubicBezTo>
                <a:lnTo>
                  <a:pt x="7037" y="2028"/>
                </a:lnTo>
                <a:cubicBezTo>
                  <a:pt x="6846" y="1861"/>
                  <a:pt x="6607" y="1778"/>
                  <a:pt x="6369" y="1778"/>
                </a:cubicBezTo>
                <a:cubicBezTo>
                  <a:pt x="6130" y="1778"/>
                  <a:pt x="5892" y="1861"/>
                  <a:pt x="5701" y="2028"/>
                </a:cubicBezTo>
                <a:lnTo>
                  <a:pt x="72" y="6917"/>
                </a:lnTo>
                <a:cubicBezTo>
                  <a:pt x="1" y="6965"/>
                  <a:pt x="1" y="7060"/>
                  <a:pt x="72" y="7132"/>
                </a:cubicBezTo>
                <a:cubicBezTo>
                  <a:pt x="96" y="7156"/>
                  <a:pt x="144" y="7180"/>
                  <a:pt x="192" y="7180"/>
                </a:cubicBezTo>
                <a:cubicBezTo>
                  <a:pt x="239" y="7180"/>
                  <a:pt x="263" y="7180"/>
                  <a:pt x="263" y="7156"/>
                </a:cubicBezTo>
                <a:lnTo>
                  <a:pt x="5916" y="2266"/>
                </a:lnTo>
                <a:cubicBezTo>
                  <a:pt x="6047" y="2147"/>
                  <a:pt x="6214" y="2088"/>
                  <a:pt x="6384" y="2088"/>
                </a:cubicBezTo>
                <a:cubicBezTo>
                  <a:pt x="6554" y="2088"/>
                  <a:pt x="6727" y="2147"/>
                  <a:pt x="6870" y="2266"/>
                </a:cubicBezTo>
                <a:lnTo>
                  <a:pt x="10686" y="5629"/>
                </a:lnTo>
                <a:cubicBezTo>
                  <a:pt x="10891" y="5812"/>
                  <a:pt x="11150" y="5901"/>
                  <a:pt x="11409" y="5901"/>
                </a:cubicBezTo>
                <a:cubicBezTo>
                  <a:pt x="11693" y="5901"/>
                  <a:pt x="11977" y="5794"/>
                  <a:pt x="12188" y="5582"/>
                </a:cubicBezTo>
                <a:lnTo>
                  <a:pt x="17125" y="478"/>
                </a:lnTo>
                <a:cubicBezTo>
                  <a:pt x="17197" y="382"/>
                  <a:pt x="17364" y="335"/>
                  <a:pt x="17483" y="335"/>
                </a:cubicBezTo>
                <a:cubicBezTo>
                  <a:pt x="17626" y="335"/>
                  <a:pt x="17746" y="382"/>
                  <a:pt x="17841" y="478"/>
                </a:cubicBezTo>
                <a:lnTo>
                  <a:pt x="22873" y="6011"/>
                </a:lnTo>
                <a:cubicBezTo>
                  <a:pt x="22897" y="6047"/>
                  <a:pt x="22933" y="6065"/>
                  <a:pt x="22969" y="6065"/>
                </a:cubicBezTo>
                <a:cubicBezTo>
                  <a:pt x="23005" y="6065"/>
                  <a:pt x="23040" y="6047"/>
                  <a:pt x="23064" y="6011"/>
                </a:cubicBezTo>
                <a:cubicBezTo>
                  <a:pt x="23136" y="5963"/>
                  <a:pt x="23136" y="5868"/>
                  <a:pt x="23064" y="5820"/>
                </a:cubicBezTo>
                <a:lnTo>
                  <a:pt x="18032" y="263"/>
                </a:lnTo>
                <a:cubicBezTo>
                  <a:pt x="17889" y="96"/>
                  <a:pt x="17674" y="1"/>
                  <a:pt x="17483" y="1"/>
                </a:cubicBezTo>
                <a:close/>
              </a:path>
            </a:pathLst>
          </a:custGeom>
          <a:solidFill>
            <a:srgbClr val="FFFFFF"/>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2778927" y="1183083"/>
            <a:ext cx="168578" cy="167564"/>
          </a:xfrm>
          <a:custGeom>
            <a:avLst/>
            <a:gdLst/>
            <a:ahLst/>
            <a:cxnLst/>
            <a:rect l="l" t="t" r="r" b="b"/>
            <a:pathLst>
              <a:path w="4032" h="4008" extrusionOk="0">
                <a:moveTo>
                  <a:pt x="2004" y="287"/>
                </a:moveTo>
                <a:cubicBezTo>
                  <a:pt x="2958" y="287"/>
                  <a:pt x="3721" y="1050"/>
                  <a:pt x="3697" y="1980"/>
                </a:cubicBezTo>
                <a:cubicBezTo>
                  <a:pt x="3697" y="2886"/>
                  <a:pt x="2958" y="3673"/>
                  <a:pt x="2004" y="3673"/>
                </a:cubicBezTo>
                <a:cubicBezTo>
                  <a:pt x="1074" y="3673"/>
                  <a:pt x="287" y="2934"/>
                  <a:pt x="287" y="1980"/>
                </a:cubicBezTo>
                <a:cubicBezTo>
                  <a:pt x="287" y="1050"/>
                  <a:pt x="1050" y="287"/>
                  <a:pt x="2004" y="287"/>
                </a:cubicBezTo>
                <a:close/>
                <a:moveTo>
                  <a:pt x="2004" y="0"/>
                </a:moveTo>
                <a:cubicBezTo>
                  <a:pt x="883" y="0"/>
                  <a:pt x="1" y="907"/>
                  <a:pt x="1" y="2004"/>
                </a:cubicBezTo>
                <a:cubicBezTo>
                  <a:pt x="1" y="3101"/>
                  <a:pt x="883" y="4007"/>
                  <a:pt x="2004" y="4007"/>
                </a:cubicBezTo>
                <a:cubicBezTo>
                  <a:pt x="3125" y="4007"/>
                  <a:pt x="4031" y="3077"/>
                  <a:pt x="3984" y="2004"/>
                </a:cubicBezTo>
                <a:cubicBezTo>
                  <a:pt x="3984" y="907"/>
                  <a:pt x="3101" y="0"/>
                  <a:pt x="2004" y="0"/>
                </a:cubicBez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1889426" y="922837"/>
            <a:ext cx="314160" cy="314142"/>
          </a:xfrm>
          <a:custGeom>
            <a:avLst/>
            <a:gdLst/>
            <a:ahLst/>
            <a:cxnLst/>
            <a:rect l="l" t="t" r="r" b="b"/>
            <a:pathLst>
              <a:path w="7514" h="7514" extrusionOk="0">
                <a:moveTo>
                  <a:pt x="3769" y="0"/>
                </a:moveTo>
                <a:cubicBezTo>
                  <a:pt x="1694" y="0"/>
                  <a:pt x="1" y="1694"/>
                  <a:pt x="1" y="3769"/>
                </a:cubicBezTo>
                <a:cubicBezTo>
                  <a:pt x="1" y="5820"/>
                  <a:pt x="1694" y="7513"/>
                  <a:pt x="3769" y="7513"/>
                </a:cubicBezTo>
                <a:cubicBezTo>
                  <a:pt x="5844" y="7513"/>
                  <a:pt x="7514" y="5820"/>
                  <a:pt x="7514" y="3769"/>
                </a:cubicBezTo>
                <a:cubicBezTo>
                  <a:pt x="7514" y="1694"/>
                  <a:pt x="5844" y="0"/>
                  <a:pt x="3769"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1964223" y="999594"/>
            <a:ext cx="173553" cy="174546"/>
          </a:xfrm>
          <a:custGeom>
            <a:avLst/>
            <a:gdLst/>
            <a:ahLst/>
            <a:cxnLst/>
            <a:rect l="l" t="t" r="r" b="b"/>
            <a:pathLst>
              <a:path w="4151" h="4175" extrusionOk="0">
                <a:moveTo>
                  <a:pt x="3340" y="215"/>
                </a:moveTo>
                <a:cubicBezTo>
                  <a:pt x="3411" y="215"/>
                  <a:pt x="3435" y="239"/>
                  <a:pt x="3435" y="287"/>
                </a:cubicBezTo>
                <a:lnTo>
                  <a:pt x="3912" y="3865"/>
                </a:lnTo>
                <a:cubicBezTo>
                  <a:pt x="3912" y="3888"/>
                  <a:pt x="3888" y="3912"/>
                  <a:pt x="3888" y="3912"/>
                </a:cubicBezTo>
                <a:cubicBezTo>
                  <a:pt x="3888" y="3912"/>
                  <a:pt x="3865" y="3936"/>
                  <a:pt x="3817" y="3936"/>
                </a:cubicBezTo>
                <a:lnTo>
                  <a:pt x="311" y="3936"/>
                </a:lnTo>
                <a:cubicBezTo>
                  <a:pt x="287" y="3936"/>
                  <a:pt x="239" y="3912"/>
                  <a:pt x="239" y="3912"/>
                </a:cubicBezTo>
                <a:cubicBezTo>
                  <a:pt x="215" y="3912"/>
                  <a:pt x="215" y="3888"/>
                  <a:pt x="215" y="3865"/>
                </a:cubicBezTo>
                <a:lnTo>
                  <a:pt x="692" y="287"/>
                </a:lnTo>
                <a:cubicBezTo>
                  <a:pt x="740" y="263"/>
                  <a:pt x="764" y="215"/>
                  <a:pt x="788" y="215"/>
                </a:cubicBezTo>
                <a:close/>
                <a:moveTo>
                  <a:pt x="812" y="1"/>
                </a:moveTo>
                <a:cubicBezTo>
                  <a:pt x="669" y="1"/>
                  <a:pt x="549" y="120"/>
                  <a:pt x="525" y="287"/>
                </a:cubicBezTo>
                <a:lnTo>
                  <a:pt x="48" y="3865"/>
                </a:lnTo>
                <a:cubicBezTo>
                  <a:pt x="1" y="3936"/>
                  <a:pt x="48" y="4032"/>
                  <a:pt x="96" y="4103"/>
                </a:cubicBezTo>
                <a:cubicBezTo>
                  <a:pt x="168" y="4151"/>
                  <a:pt x="239" y="4175"/>
                  <a:pt x="335" y="4175"/>
                </a:cubicBezTo>
                <a:lnTo>
                  <a:pt x="3865" y="4175"/>
                </a:lnTo>
                <a:cubicBezTo>
                  <a:pt x="3912" y="4175"/>
                  <a:pt x="4008" y="4151"/>
                  <a:pt x="4103" y="4103"/>
                </a:cubicBezTo>
                <a:cubicBezTo>
                  <a:pt x="4151" y="4032"/>
                  <a:pt x="4151" y="3936"/>
                  <a:pt x="4151" y="3865"/>
                </a:cubicBezTo>
                <a:lnTo>
                  <a:pt x="3674" y="287"/>
                </a:lnTo>
                <a:cubicBezTo>
                  <a:pt x="3650" y="120"/>
                  <a:pt x="3531" y="1"/>
                  <a:pt x="3388" y="1"/>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2011092" y="960714"/>
            <a:ext cx="81822" cy="82821"/>
          </a:xfrm>
          <a:custGeom>
            <a:avLst/>
            <a:gdLst/>
            <a:ahLst/>
            <a:cxnLst/>
            <a:rect l="l" t="t" r="r" b="b"/>
            <a:pathLst>
              <a:path w="1957" h="1981" extrusionOk="0">
                <a:moveTo>
                  <a:pt x="692" y="1"/>
                </a:moveTo>
                <a:cubicBezTo>
                  <a:pt x="287" y="1"/>
                  <a:pt x="1" y="287"/>
                  <a:pt x="1" y="668"/>
                </a:cubicBezTo>
                <a:lnTo>
                  <a:pt x="1" y="1861"/>
                </a:lnTo>
                <a:cubicBezTo>
                  <a:pt x="1" y="1933"/>
                  <a:pt x="48" y="1980"/>
                  <a:pt x="120" y="1980"/>
                </a:cubicBezTo>
                <a:cubicBezTo>
                  <a:pt x="168" y="1980"/>
                  <a:pt x="239" y="1933"/>
                  <a:pt x="239" y="1861"/>
                </a:cubicBezTo>
                <a:lnTo>
                  <a:pt x="239" y="668"/>
                </a:lnTo>
                <a:cubicBezTo>
                  <a:pt x="239" y="406"/>
                  <a:pt x="406" y="191"/>
                  <a:pt x="692" y="191"/>
                </a:cubicBezTo>
                <a:lnTo>
                  <a:pt x="1408" y="191"/>
                </a:lnTo>
                <a:cubicBezTo>
                  <a:pt x="1575" y="191"/>
                  <a:pt x="1718" y="358"/>
                  <a:pt x="1718" y="525"/>
                </a:cubicBezTo>
                <a:lnTo>
                  <a:pt x="1718" y="1837"/>
                </a:lnTo>
                <a:cubicBezTo>
                  <a:pt x="1718" y="1909"/>
                  <a:pt x="1790" y="1956"/>
                  <a:pt x="1837" y="1956"/>
                </a:cubicBezTo>
                <a:cubicBezTo>
                  <a:pt x="1909" y="1956"/>
                  <a:pt x="1956" y="1909"/>
                  <a:pt x="1956" y="1861"/>
                </a:cubicBezTo>
                <a:lnTo>
                  <a:pt x="1956" y="549"/>
                </a:lnTo>
                <a:cubicBezTo>
                  <a:pt x="1956" y="239"/>
                  <a:pt x="1694" y="1"/>
                  <a:pt x="1408" y="1"/>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2010088" y="1057454"/>
            <a:ext cx="82826" cy="9992"/>
          </a:xfrm>
          <a:custGeom>
            <a:avLst/>
            <a:gdLst/>
            <a:ahLst/>
            <a:cxnLst/>
            <a:rect l="l" t="t" r="r" b="b"/>
            <a:pathLst>
              <a:path w="1981" h="239" extrusionOk="0">
                <a:moveTo>
                  <a:pt x="120" y="0"/>
                </a:moveTo>
                <a:cubicBezTo>
                  <a:pt x="49" y="0"/>
                  <a:pt x="1" y="72"/>
                  <a:pt x="1" y="119"/>
                </a:cubicBezTo>
                <a:cubicBezTo>
                  <a:pt x="1" y="191"/>
                  <a:pt x="49" y="239"/>
                  <a:pt x="120" y="239"/>
                </a:cubicBezTo>
                <a:lnTo>
                  <a:pt x="1861" y="239"/>
                </a:lnTo>
                <a:cubicBezTo>
                  <a:pt x="1933" y="239"/>
                  <a:pt x="1980" y="191"/>
                  <a:pt x="1980" y="119"/>
                </a:cubicBezTo>
                <a:cubicBezTo>
                  <a:pt x="1980" y="72"/>
                  <a:pt x="1933" y="0"/>
                  <a:pt x="1861" y="0"/>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a:off x="3262539" y="3982956"/>
            <a:ext cx="111758" cy="111710"/>
          </a:xfrm>
          <a:custGeom>
            <a:avLst/>
            <a:gdLst/>
            <a:ahLst/>
            <a:cxnLst/>
            <a:rect l="l" t="t" r="r" b="b"/>
            <a:pathLst>
              <a:path w="2673" h="2672" extrusionOk="0">
                <a:moveTo>
                  <a:pt x="1337" y="287"/>
                </a:moveTo>
                <a:cubicBezTo>
                  <a:pt x="1933" y="287"/>
                  <a:pt x="2386" y="764"/>
                  <a:pt x="2386" y="1336"/>
                </a:cubicBezTo>
                <a:cubicBezTo>
                  <a:pt x="2386" y="1908"/>
                  <a:pt x="1909" y="2385"/>
                  <a:pt x="1337" y="2385"/>
                </a:cubicBezTo>
                <a:cubicBezTo>
                  <a:pt x="764" y="2385"/>
                  <a:pt x="287" y="1908"/>
                  <a:pt x="287" y="1336"/>
                </a:cubicBezTo>
                <a:cubicBezTo>
                  <a:pt x="287" y="764"/>
                  <a:pt x="764" y="287"/>
                  <a:pt x="1337" y="287"/>
                </a:cubicBezTo>
                <a:close/>
                <a:moveTo>
                  <a:pt x="1337" y="0"/>
                </a:moveTo>
                <a:cubicBezTo>
                  <a:pt x="597" y="0"/>
                  <a:pt x="1" y="597"/>
                  <a:pt x="1" y="1336"/>
                </a:cubicBezTo>
                <a:cubicBezTo>
                  <a:pt x="1" y="2075"/>
                  <a:pt x="597" y="2672"/>
                  <a:pt x="1337" y="2672"/>
                </a:cubicBezTo>
                <a:cubicBezTo>
                  <a:pt x="2076" y="2672"/>
                  <a:pt x="2672" y="2075"/>
                  <a:pt x="2672" y="1336"/>
                </a:cubicBezTo>
                <a:cubicBezTo>
                  <a:pt x="2672" y="597"/>
                  <a:pt x="2076"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 name="Google Shape;927;p41"/>
          <p:cNvGrpSpPr/>
          <p:nvPr/>
        </p:nvGrpSpPr>
        <p:grpSpPr>
          <a:xfrm>
            <a:off x="573016" y="2005358"/>
            <a:ext cx="2639745" cy="2771173"/>
            <a:chOff x="765154" y="2005358"/>
            <a:chExt cx="2639745" cy="2771173"/>
          </a:xfrm>
        </p:grpSpPr>
        <p:sp>
          <p:nvSpPr>
            <p:cNvPr id="928" name="Google Shape;928;p41"/>
            <p:cNvSpPr/>
            <p:nvPr/>
          </p:nvSpPr>
          <p:spPr>
            <a:xfrm flipH="1">
              <a:off x="1689119" y="2263847"/>
              <a:ext cx="146635" cy="336784"/>
            </a:xfrm>
            <a:custGeom>
              <a:avLst/>
              <a:gdLst/>
              <a:ahLst/>
              <a:cxnLst/>
              <a:rect l="l" t="t" r="r" b="b"/>
              <a:pathLst>
                <a:path w="1813" h="4164" extrusionOk="0">
                  <a:moveTo>
                    <a:pt x="669" y="0"/>
                  </a:moveTo>
                  <a:cubicBezTo>
                    <a:pt x="530" y="0"/>
                    <a:pt x="378" y="68"/>
                    <a:pt x="215" y="228"/>
                  </a:cubicBezTo>
                  <a:cubicBezTo>
                    <a:pt x="48" y="395"/>
                    <a:pt x="0" y="586"/>
                    <a:pt x="0" y="777"/>
                  </a:cubicBezTo>
                  <a:cubicBezTo>
                    <a:pt x="0" y="1611"/>
                    <a:pt x="644" y="3758"/>
                    <a:pt x="644" y="3758"/>
                  </a:cubicBezTo>
                  <a:lnTo>
                    <a:pt x="1693" y="4163"/>
                  </a:lnTo>
                  <a:cubicBezTo>
                    <a:pt x="1789" y="4163"/>
                    <a:pt x="1813" y="2327"/>
                    <a:pt x="1789" y="2208"/>
                  </a:cubicBezTo>
                  <a:cubicBezTo>
                    <a:pt x="1769" y="1789"/>
                    <a:pt x="1382" y="0"/>
                    <a:pt x="669"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flipH="1">
              <a:off x="1660162" y="2545629"/>
              <a:ext cx="349240" cy="381834"/>
            </a:xfrm>
            <a:custGeom>
              <a:avLst/>
              <a:gdLst/>
              <a:ahLst/>
              <a:cxnLst/>
              <a:rect l="l" t="t" r="r" b="b"/>
              <a:pathLst>
                <a:path w="4318" h="4721" extrusionOk="0">
                  <a:moveTo>
                    <a:pt x="3418" y="0"/>
                  </a:moveTo>
                  <a:cubicBezTo>
                    <a:pt x="3259" y="0"/>
                    <a:pt x="3088" y="84"/>
                    <a:pt x="2982" y="155"/>
                  </a:cubicBezTo>
                  <a:cubicBezTo>
                    <a:pt x="2600" y="393"/>
                    <a:pt x="1575" y="2874"/>
                    <a:pt x="1575" y="2874"/>
                  </a:cubicBezTo>
                  <a:lnTo>
                    <a:pt x="1265" y="3112"/>
                  </a:lnTo>
                  <a:lnTo>
                    <a:pt x="907" y="3279"/>
                  </a:lnTo>
                  <a:lnTo>
                    <a:pt x="716" y="3398"/>
                  </a:lnTo>
                  <a:cubicBezTo>
                    <a:pt x="644" y="3422"/>
                    <a:pt x="549" y="3422"/>
                    <a:pt x="501" y="3422"/>
                  </a:cubicBezTo>
                  <a:lnTo>
                    <a:pt x="382" y="3422"/>
                  </a:lnTo>
                  <a:cubicBezTo>
                    <a:pt x="358" y="3422"/>
                    <a:pt x="311" y="3470"/>
                    <a:pt x="311" y="3494"/>
                  </a:cubicBezTo>
                  <a:cubicBezTo>
                    <a:pt x="311" y="3518"/>
                    <a:pt x="311" y="3518"/>
                    <a:pt x="358" y="3541"/>
                  </a:cubicBezTo>
                  <a:cubicBezTo>
                    <a:pt x="406" y="3613"/>
                    <a:pt x="478" y="3637"/>
                    <a:pt x="549" y="3637"/>
                  </a:cubicBezTo>
                  <a:cubicBezTo>
                    <a:pt x="597" y="3637"/>
                    <a:pt x="621" y="3637"/>
                    <a:pt x="644" y="3613"/>
                  </a:cubicBezTo>
                  <a:lnTo>
                    <a:pt x="740" y="3613"/>
                  </a:lnTo>
                  <a:cubicBezTo>
                    <a:pt x="764" y="3613"/>
                    <a:pt x="788" y="3637"/>
                    <a:pt x="788" y="3661"/>
                  </a:cubicBezTo>
                  <a:cubicBezTo>
                    <a:pt x="835" y="3684"/>
                    <a:pt x="788" y="3732"/>
                    <a:pt x="764" y="3756"/>
                  </a:cubicBezTo>
                  <a:lnTo>
                    <a:pt x="668" y="3851"/>
                  </a:lnTo>
                  <a:lnTo>
                    <a:pt x="621" y="3899"/>
                  </a:lnTo>
                  <a:lnTo>
                    <a:pt x="549" y="3971"/>
                  </a:lnTo>
                  <a:cubicBezTo>
                    <a:pt x="525" y="3995"/>
                    <a:pt x="525" y="4018"/>
                    <a:pt x="501" y="4018"/>
                  </a:cubicBezTo>
                  <a:cubicBezTo>
                    <a:pt x="287" y="4233"/>
                    <a:pt x="144" y="4209"/>
                    <a:pt x="48" y="4376"/>
                  </a:cubicBezTo>
                  <a:cubicBezTo>
                    <a:pt x="1" y="4472"/>
                    <a:pt x="144" y="4448"/>
                    <a:pt x="167" y="4567"/>
                  </a:cubicBezTo>
                  <a:cubicBezTo>
                    <a:pt x="167" y="4578"/>
                    <a:pt x="187" y="4581"/>
                    <a:pt x="217" y="4581"/>
                  </a:cubicBezTo>
                  <a:cubicBezTo>
                    <a:pt x="270" y="4581"/>
                    <a:pt x="355" y="4570"/>
                    <a:pt x="419" y="4570"/>
                  </a:cubicBezTo>
                  <a:cubicBezTo>
                    <a:pt x="478" y="4570"/>
                    <a:pt x="519" y="4579"/>
                    <a:pt x="501" y="4615"/>
                  </a:cubicBezTo>
                  <a:cubicBezTo>
                    <a:pt x="454" y="4678"/>
                    <a:pt x="544" y="4721"/>
                    <a:pt x="708" y="4721"/>
                  </a:cubicBezTo>
                  <a:cubicBezTo>
                    <a:pt x="790" y="4721"/>
                    <a:pt x="891" y="4710"/>
                    <a:pt x="1002" y="4686"/>
                  </a:cubicBezTo>
                  <a:cubicBezTo>
                    <a:pt x="1265" y="4591"/>
                    <a:pt x="1432" y="4472"/>
                    <a:pt x="1551" y="4328"/>
                  </a:cubicBezTo>
                  <a:lnTo>
                    <a:pt x="1575" y="4281"/>
                  </a:lnTo>
                  <a:lnTo>
                    <a:pt x="2099" y="3279"/>
                  </a:lnTo>
                  <a:cubicBezTo>
                    <a:pt x="2171" y="3136"/>
                    <a:pt x="2672" y="2540"/>
                    <a:pt x="2767" y="2420"/>
                  </a:cubicBezTo>
                  <a:cubicBezTo>
                    <a:pt x="2886" y="2230"/>
                    <a:pt x="4317" y="489"/>
                    <a:pt x="3578" y="35"/>
                  </a:cubicBezTo>
                  <a:cubicBezTo>
                    <a:pt x="3529" y="11"/>
                    <a:pt x="3474" y="0"/>
                    <a:pt x="341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flipH="1">
              <a:off x="1648598" y="2542879"/>
              <a:ext cx="225736" cy="244824"/>
            </a:xfrm>
            <a:custGeom>
              <a:avLst/>
              <a:gdLst/>
              <a:ahLst/>
              <a:cxnLst/>
              <a:rect l="l" t="t" r="r" b="b"/>
              <a:pathLst>
                <a:path w="2791" h="3027" extrusionOk="0">
                  <a:moveTo>
                    <a:pt x="1738" y="1"/>
                  </a:moveTo>
                  <a:cubicBezTo>
                    <a:pt x="1583" y="1"/>
                    <a:pt x="1434" y="101"/>
                    <a:pt x="1312" y="189"/>
                  </a:cubicBezTo>
                  <a:cubicBezTo>
                    <a:pt x="954" y="403"/>
                    <a:pt x="262" y="1954"/>
                    <a:pt x="0" y="2550"/>
                  </a:cubicBezTo>
                  <a:cubicBezTo>
                    <a:pt x="215" y="2693"/>
                    <a:pt x="453" y="2836"/>
                    <a:pt x="644" y="3027"/>
                  </a:cubicBezTo>
                  <a:cubicBezTo>
                    <a:pt x="859" y="2741"/>
                    <a:pt x="1193" y="2335"/>
                    <a:pt x="1288" y="2240"/>
                  </a:cubicBezTo>
                  <a:cubicBezTo>
                    <a:pt x="1407" y="2097"/>
                    <a:pt x="2791" y="570"/>
                    <a:pt x="1908" y="46"/>
                  </a:cubicBezTo>
                  <a:cubicBezTo>
                    <a:pt x="1851" y="14"/>
                    <a:pt x="1794" y="1"/>
                    <a:pt x="1738"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flipH="1">
              <a:off x="1374660" y="3235203"/>
              <a:ext cx="308719" cy="222905"/>
            </a:xfrm>
            <a:custGeom>
              <a:avLst/>
              <a:gdLst/>
              <a:ahLst/>
              <a:cxnLst/>
              <a:rect l="l" t="t" r="r" b="b"/>
              <a:pathLst>
                <a:path w="3817" h="2756" extrusionOk="0">
                  <a:moveTo>
                    <a:pt x="2528" y="0"/>
                  </a:moveTo>
                  <a:cubicBezTo>
                    <a:pt x="2528" y="0"/>
                    <a:pt x="2671" y="859"/>
                    <a:pt x="2552" y="1383"/>
                  </a:cubicBezTo>
                  <a:cubicBezTo>
                    <a:pt x="2099" y="1622"/>
                    <a:pt x="1336" y="1980"/>
                    <a:pt x="1336" y="1980"/>
                  </a:cubicBezTo>
                  <a:cubicBezTo>
                    <a:pt x="1336" y="1980"/>
                    <a:pt x="430" y="2123"/>
                    <a:pt x="382" y="2147"/>
                  </a:cubicBezTo>
                  <a:cubicBezTo>
                    <a:pt x="310" y="2171"/>
                    <a:pt x="239" y="2194"/>
                    <a:pt x="72" y="2337"/>
                  </a:cubicBezTo>
                  <a:cubicBezTo>
                    <a:pt x="72" y="2337"/>
                    <a:pt x="0" y="2576"/>
                    <a:pt x="1097" y="2719"/>
                  </a:cubicBezTo>
                  <a:cubicBezTo>
                    <a:pt x="1097" y="2719"/>
                    <a:pt x="1278" y="2755"/>
                    <a:pt x="1595" y="2755"/>
                  </a:cubicBezTo>
                  <a:cubicBezTo>
                    <a:pt x="1793" y="2755"/>
                    <a:pt x="2044" y="2741"/>
                    <a:pt x="2338" y="2695"/>
                  </a:cubicBezTo>
                  <a:cubicBezTo>
                    <a:pt x="2528" y="2648"/>
                    <a:pt x="2671" y="2648"/>
                    <a:pt x="2862" y="2624"/>
                  </a:cubicBezTo>
                  <a:cubicBezTo>
                    <a:pt x="3029" y="2600"/>
                    <a:pt x="3530" y="2600"/>
                    <a:pt x="3602" y="2528"/>
                  </a:cubicBezTo>
                  <a:lnTo>
                    <a:pt x="3649" y="2481"/>
                  </a:lnTo>
                  <a:cubicBezTo>
                    <a:pt x="3816" y="2337"/>
                    <a:pt x="3721" y="2051"/>
                    <a:pt x="3697" y="1884"/>
                  </a:cubicBezTo>
                  <a:cubicBezTo>
                    <a:pt x="3697" y="1789"/>
                    <a:pt x="3625" y="1741"/>
                    <a:pt x="3602" y="1646"/>
                  </a:cubicBezTo>
                  <a:cubicBezTo>
                    <a:pt x="3602" y="1622"/>
                    <a:pt x="3506" y="1407"/>
                    <a:pt x="3506" y="1383"/>
                  </a:cubicBezTo>
                  <a:cubicBezTo>
                    <a:pt x="3482" y="1026"/>
                    <a:pt x="3530" y="0"/>
                    <a:pt x="3530"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flipH="1">
              <a:off x="1378542" y="3356683"/>
              <a:ext cx="302896" cy="103365"/>
            </a:xfrm>
            <a:custGeom>
              <a:avLst/>
              <a:gdLst/>
              <a:ahLst/>
              <a:cxnLst/>
              <a:rect l="l" t="t" r="r" b="b"/>
              <a:pathLst>
                <a:path w="3745" h="1278" extrusionOk="0">
                  <a:moveTo>
                    <a:pt x="3530" y="1"/>
                  </a:moveTo>
                  <a:cubicBezTo>
                    <a:pt x="3506" y="25"/>
                    <a:pt x="3458" y="25"/>
                    <a:pt x="3435" y="48"/>
                  </a:cubicBezTo>
                  <a:cubicBezTo>
                    <a:pt x="3177" y="177"/>
                    <a:pt x="2902" y="229"/>
                    <a:pt x="2626" y="229"/>
                  </a:cubicBezTo>
                  <a:cubicBezTo>
                    <a:pt x="2441" y="229"/>
                    <a:pt x="2256" y="206"/>
                    <a:pt x="2075" y="168"/>
                  </a:cubicBezTo>
                  <a:lnTo>
                    <a:pt x="2051" y="168"/>
                  </a:lnTo>
                  <a:cubicBezTo>
                    <a:pt x="1693" y="335"/>
                    <a:pt x="1336" y="502"/>
                    <a:pt x="1336" y="502"/>
                  </a:cubicBezTo>
                  <a:cubicBezTo>
                    <a:pt x="1336" y="502"/>
                    <a:pt x="453" y="645"/>
                    <a:pt x="382" y="669"/>
                  </a:cubicBezTo>
                  <a:cubicBezTo>
                    <a:pt x="310" y="716"/>
                    <a:pt x="239" y="740"/>
                    <a:pt x="72" y="859"/>
                  </a:cubicBezTo>
                  <a:cubicBezTo>
                    <a:pt x="72" y="859"/>
                    <a:pt x="0" y="1098"/>
                    <a:pt x="1097" y="1241"/>
                  </a:cubicBezTo>
                  <a:cubicBezTo>
                    <a:pt x="1097" y="1241"/>
                    <a:pt x="1278" y="1277"/>
                    <a:pt x="1595" y="1277"/>
                  </a:cubicBezTo>
                  <a:cubicBezTo>
                    <a:pt x="1793" y="1277"/>
                    <a:pt x="2044" y="1263"/>
                    <a:pt x="2337" y="1217"/>
                  </a:cubicBezTo>
                  <a:cubicBezTo>
                    <a:pt x="2528" y="1193"/>
                    <a:pt x="2671" y="1193"/>
                    <a:pt x="2862" y="1146"/>
                  </a:cubicBezTo>
                  <a:cubicBezTo>
                    <a:pt x="3029" y="1122"/>
                    <a:pt x="3530" y="1122"/>
                    <a:pt x="3601" y="1074"/>
                  </a:cubicBezTo>
                  <a:lnTo>
                    <a:pt x="3673" y="1002"/>
                  </a:lnTo>
                  <a:cubicBezTo>
                    <a:pt x="3745" y="859"/>
                    <a:pt x="3673" y="549"/>
                    <a:pt x="3625" y="406"/>
                  </a:cubicBezTo>
                  <a:cubicBezTo>
                    <a:pt x="3673" y="311"/>
                    <a:pt x="3625" y="239"/>
                    <a:pt x="3601" y="144"/>
                  </a:cubicBezTo>
                  <a:cubicBezTo>
                    <a:pt x="3601" y="144"/>
                    <a:pt x="3578" y="48"/>
                    <a:pt x="353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flipH="1">
              <a:off x="1291760" y="2451648"/>
              <a:ext cx="212229" cy="868489"/>
            </a:xfrm>
            <a:custGeom>
              <a:avLst/>
              <a:gdLst/>
              <a:ahLst/>
              <a:cxnLst/>
              <a:rect l="l" t="t" r="r" b="b"/>
              <a:pathLst>
                <a:path w="2624" h="10738" extrusionOk="0">
                  <a:moveTo>
                    <a:pt x="1624" y="0"/>
                  </a:moveTo>
                  <a:cubicBezTo>
                    <a:pt x="1440" y="0"/>
                    <a:pt x="1251" y="60"/>
                    <a:pt x="1074" y="76"/>
                  </a:cubicBezTo>
                  <a:cubicBezTo>
                    <a:pt x="334" y="148"/>
                    <a:pt x="120" y="1794"/>
                    <a:pt x="120" y="2676"/>
                  </a:cubicBezTo>
                  <a:cubicBezTo>
                    <a:pt x="96" y="3368"/>
                    <a:pt x="0" y="3988"/>
                    <a:pt x="96" y="4608"/>
                  </a:cubicBezTo>
                  <a:cubicBezTo>
                    <a:pt x="96" y="4703"/>
                    <a:pt x="72" y="4799"/>
                    <a:pt x="72" y="4918"/>
                  </a:cubicBezTo>
                  <a:cubicBezTo>
                    <a:pt x="96" y="5538"/>
                    <a:pt x="96" y="10571"/>
                    <a:pt x="96" y="10571"/>
                  </a:cubicBezTo>
                  <a:lnTo>
                    <a:pt x="1574" y="10738"/>
                  </a:lnTo>
                  <a:cubicBezTo>
                    <a:pt x="1574" y="10738"/>
                    <a:pt x="2004" y="7637"/>
                    <a:pt x="1551" y="5443"/>
                  </a:cubicBezTo>
                  <a:cubicBezTo>
                    <a:pt x="1622" y="5324"/>
                    <a:pt x="1646" y="5204"/>
                    <a:pt x="1694" y="5109"/>
                  </a:cubicBezTo>
                  <a:cubicBezTo>
                    <a:pt x="2004" y="4179"/>
                    <a:pt x="2218" y="3272"/>
                    <a:pt x="2433" y="2366"/>
                  </a:cubicBezTo>
                  <a:cubicBezTo>
                    <a:pt x="2505" y="1937"/>
                    <a:pt x="2624" y="1531"/>
                    <a:pt x="2576" y="1078"/>
                  </a:cubicBezTo>
                  <a:cubicBezTo>
                    <a:pt x="2528" y="720"/>
                    <a:pt x="2361" y="363"/>
                    <a:pt x="2051" y="148"/>
                  </a:cubicBezTo>
                  <a:lnTo>
                    <a:pt x="1884" y="53"/>
                  </a:lnTo>
                  <a:cubicBezTo>
                    <a:pt x="1800" y="14"/>
                    <a:pt x="1712" y="0"/>
                    <a:pt x="1624"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flipH="1">
              <a:off x="1191388" y="3223637"/>
              <a:ext cx="302976" cy="241508"/>
            </a:xfrm>
            <a:custGeom>
              <a:avLst/>
              <a:gdLst/>
              <a:ahLst/>
              <a:cxnLst/>
              <a:rect l="l" t="t" r="r" b="b"/>
              <a:pathLst>
                <a:path w="3746" h="2986" extrusionOk="0">
                  <a:moveTo>
                    <a:pt x="3268" y="0"/>
                  </a:moveTo>
                  <a:lnTo>
                    <a:pt x="2266" y="119"/>
                  </a:lnTo>
                  <a:cubicBezTo>
                    <a:pt x="2266" y="119"/>
                    <a:pt x="2505" y="954"/>
                    <a:pt x="2457" y="1479"/>
                  </a:cubicBezTo>
                  <a:cubicBezTo>
                    <a:pt x="2028" y="1789"/>
                    <a:pt x="1288" y="2194"/>
                    <a:pt x="1288" y="2194"/>
                  </a:cubicBezTo>
                  <a:cubicBezTo>
                    <a:pt x="1288" y="2194"/>
                    <a:pt x="430" y="2433"/>
                    <a:pt x="358" y="2457"/>
                  </a:cubicBezTo>
                  <a:cubicBezTo>
                    <a:pt x="334" y="2504"/>
                    <a:pt x="215" y="2528"/>
                    <a:pt x="96" y="2671"/>
                  </a:cubicBezTo>
                  <a:cubicBezTo>
                    <a:pt x="96" y="2671"/>
                    <a:pt x="1" y="2910"/>
                    <a:pt x="1145" y="2981"/>
                  </a:cubicBezTo>
                  <a:cubicBezTo>
                    <a:pt x="1145" y="2981"/>
                    <a:pt x="1193" y="2986"/>
                    <a:pt x="1280" y="2986"/>
                  </a:cubicBezTo>
                  <a:cubicBezTo>
                    <a:pt x="1476" y="2986"/>
                    <a:pt x="1874" y="2963"/>
                    <a:pt x="2386" y="2814"/>
                  </a:cubicBezTo>
                  <a:cubicBezTo>
                    <a:pt x="2576" y="2791"/>
                    <a:pt x="2719" y="2767"/>
                    <a:pt x="2910" y="2743"/>
                  </a:cubicBezTo>
                  <a:cubicBezTo>
                    <a:pt x="3077" y="2695"/>
                    <a:pt x="3578" y="2624"/>
                    <a:pt x="3650" y="2552"/>
                  </a:cubicBezTo>
                  <a:lnTo>
                    <a:pt x="3697" y="2504"/>
                  </a:lnTo>
                  <a:cubicBezTo>
                    <a:pt x="3745" y="2314"/>
                    <a:pt x="3602" y="2051"/>
                    <a:pt x="3578" y="1884"/>
                  </a:cubicBezTo>
                  <a:cubicBezTo>
                    <a:pt x="3554" y="1789"/>
                    <a:pt x="3530" y="1717"/>
                    <a:pt x="3507" y="1646"/>
                  </a:cubicBezTo>
                  <a:cubicBezTo>
                    <a:pt x="3507" y="1598"/>
                    <a:pt x="3411" y="1383"/>
                    <a:pt x="3387" y="1360"/>
                  </a:cubicBezTo>
                  <a:cubicBezTo>
                    <a:pt x="3316" y="1002"/>
                    <a:pt x="3268" y="0"/>
                    <a:pt x="3268"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flipH="1">
              <a:off x="1191388" y="3347059"/>
              <a:ext cx="304918" cy="120107"/>
            </a:xfrm>
            <a:custGeom>
              <a:avLst/>
              <a:gdLst/>
              <a:ahLst/>
              <a:cxnLst/>
              <a:rect l="l" t="t" r="r" b="b"/>
              <a:pathLst>
                <a:path w="3770" h="1485" extrusionOk="0">
                  <a:moveTo>
                    <a:pt x="3435" y="0"/>
                  </a:moveTo>
                  <a:cubicBezTo>
                    <a:pt x="3387" y="24"/>
                    <a:pt x="3364" y="48"/>
                    <a:pt x="3316" y="48"/>
                  </a:cubicBezTo>
                  <a:cubicBezTo>
                    <a:pt x="3038" y="240"/>
                    <a:pt x="2696" y="317"/>
                    <a:pt x="2365" y="317"/>
                  </a:cubicBezTo>
                  <a:cubicBezTo>
                    <a:pt x="2242" y="317"/>
                    <a:pt x="2120" y="306"/>
                    <a:pt x="2004" y="287"/>
                  </a:cubicBezTo>
                  <a:lnTo>
                    <a:pt x="1956" y="287"/>
                  </a:lnTo>
                  <a:cubicBezTo>
                    <a:pt x="1599" y="501"/>
                    <a:pt x="1289" y="716"/>
                    <a:pt x="1289" y="716"/>
                  </a:cubicBezTo>
                  <a:cubicBezTo>
                    <a:pt x="1289" y="716"/>
                    <a:pt x="430" y="954"/>
                    <a:pt x="358" y="978"/>
                  </a:cubicBezTo>
                  <a:cubicBezTo>
                    <a:pt x="335" y="1002"/>
                    <a:pt x="215" y="1026"/>
                    <a:pt x="96" y="1169"/>
                  </a:cubicBezTo>
                  <a:cubicBezTo>
                    <a:pt x="96" y="1169"/>
                    <a:pt x="1" y="1408"/>
                    <a:pt x="1146" y="1479"/>
                  </a:cubicBezTo>
                  <a:cubicBezTo>
                    <a:pt x="1146" y="1479"/>
                    <a:pt x="1201" y="1484"/>
                    <a:pt x="1303" y="1484"/>
                  </a:cubicBezTo>
                  <a:cubicBezTo>
                    <a:pt x="1506" y="1484"/>
                    <a:pt x="1893" y="1463"/>
                    <a:pt x="2386" y="1336"/>
                  </a:cubicBezTo>
                  <a:cubicBezTo>
                    <a:pt x="2577" y="1288"/>
                    <a:pt x="2720" y="1265"/>
                    <a:pt x="2887" y="1241"/>
                  </a:cubicBezTo>
                  <a:cubicBezTo>
                    <a:pt x="3077" y="1217"/>
                    <a:pt x="3578" y="1121"/>
                    <a:pt x="3650" y="1050"/>
                  </a:cubicBezTo>
                  <a:lnTo>
                    <a:pt x="3698" y="1002"/>
                  </a:lnTo>
                  <a:cubicBezTo>
                    <a:pt x="3769" y="811"/>
                    <a:pt x="3650" y="549"/>
                    <a:pt x="3602" y="406"/>
                  </a:cubicBezTo>
                  <a:cubicBezTo>
                    <a:pt x="3578" y="287"/>
                    <a:pt x="3554" y="191"/>
                    <a:pt x="3483" y="144"/>
                  </a:cubicBezTo>
                  <a:cubicBezTo>
                    <a:pt x="3483" y="144"/>
                    <a:pt x="3459" y="48"/>
                    <a:pt x="3435"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flipH="1">
              <a:off x="1199154" y="2381688"/>
              <a:ext cx="214170" cy="932627"/>
            </a:xfrm>
            <a:custGeom>
              <a:avLst/>
              <a:gdLst/>
              <a:ahLst/>
              <a:cxnLst/>
              <a:rect l="l" t="t" r="r" b="b"/>
              <a:pathLst>
                <a:path w="2648" h="11531" extrusionOk="0">
                  <a:moveTo>
                    <a:pt x="568" y="0"/>
                  </a:moveTo>
                  <a:cubicBezTo>
                    <a:pt x="516" y="0"/>
                    <a:pt x="470" y="11"/>
                    <a:pt x="430" y="35"/>
                  </a:cubicBezTo>
                  <a:cubicBezTo>
                    <a:pt x="0" y="321"/>
                    <a:pt x="143" y="2039"/>
                    <a:pt x="72" y="2563"/>
                  </a:cubicBezTo>
                  <a:cubicBezTo>
                    <a:pt x="24" y="3279"/>
                    <a:pt x="48" y="4066"/>
                    <a:pt x="143" y="4734"/>
                  </a:cubicBezTo>
                  <a:cubicBezTo>
                    <a:pt x="191" y="5139"/>
                    <a:pt x="263" y="5521"/>
                    <a:pt x="382" y="5902"/>
                  </a:cubicBezTo>
                  <a:cubicBezTo>
                    <a:pt x="406" y="5974"/>
                    <a:pt x="406" y="6022"/>
                    <a:pt x="430" y="6117"/>
                  </a:cubicBezTo>
                  <a:cubicBezTo>
                    <a:pt x="501" y="6689"/>
                    <a:pt x="978" y="10529"/>
                    <a:pt x="1097" y="11531"/>
                  </a:cubicBezTo>
                  <a:lnTo>
                    <a:pt x="2457" y="11531"/>
                  </a:lnTo>
                  <a:cubicBezTo>
                    <a:pt x="2505" y="10815"/>
                    <a:pt x="2552" y="8144"/>
                    <a:pt x="1932" y="6332"/>
                  </a:cubicBezTo>
                  <a:cubicBezTo>
                    <a:pt x="1980" y="6260"/>
                    <a:pt x="2004" y="6165"/>
                    <a:pt x="2004" y="6117"/>
                  </a:cubicBezTo>
                  <a:cubicBezTo>
                    <a:pt x="2075" y="5807"/>
                    <a:pt x="2123" y="5521"/>
                    <a:pt x="2195" y="5187"/>
                  </a:cubicBezTo>
                  <a:cubicBezTo>
                    <a:pt x="2290" y="4662"/>
                    <a:pt x="2385" y="4137"/>
                    <a:pt x="2457" y="3613"/>
                  </a:cubicBezTo>
                  <a:cubicBezTo>
                    <a:pt x="2552" y="3112"/>
                    <a:pt x="2648" y="2563"/>
                    <a:pt x="2528" y="2062"/>
                  </a:cubicBezTo>
                  <a:cubicBezTo>
                    <a:pt x="2433" y="1705"/>
                    <a:pt x="2314" y="1037"/>
                    <a:pt x="2004" y="870"/>
                  </a:cubicBezTo>
                  <a:cubicBezTo>
                    <a:pt x="1686" y="679"/>
                    <a:pt x="974" y="0"/>
                    <a:pt x="56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flipH="1">
              <a:off x="1285933" y="2127889"/>
              <a:ext cx="555646" cy="520948"/>
            </a:xfrm>
            <a:custGeom>
              <a:avLst/>
              <a:gdLst/>
              <a:ahLst/>
              <a:cxnLst/>
              <a:rect l="l" t="t" r="r" b="b"/>
              <a:pathLst>
                <a:path w="6870" h="6441" extrusionOk="0">
                  <a:moveTo>
                    <a:pt x="2075" y="1"/>
                  </a:moveTo>
                  <a:cubicBezTo>
                    <a:pt x="1789" y="25"/>
                    <a:pt x="955" y="287"/>
                    <a:pt x="883" y="335"/>
                  </a:cubicBezTo>
                  <a:cubicBezTo>
                    <a:pt x="525" y="502"/>
                    <a:pt x="239" y="955"/>
                    <a:pt x="167" y="1384"/>
                  </a:cubicBezTo>
                  <a:cubicBezTo>
                    <a:pt x="120" y="1647"/>
                    <a:pt x="72" y="1909"/>
                    <a:pt x="48" y="2171"/>
                  </a:cubicBezTo>
                  <a:cubicBezTo>
                    <a:pt x="0" y="2481"/>
                    <a:pt x="120" y="2768"/>
                    <a:pt x="406" y="2982"/>
                  </a:cubicBezTo>
                  <a:cubicBezTo>
                    <a:pt x="955" y="3435"/>
                    <a:pt x="1503" y="3841"/>
                    <a:pt x="2075" y="4270"/>
                  </a:cubicBezTo>
                  <a:cubicBezTo>
                    <a:pt x="2362" y="4485"/>
                    <a:pt x="2672" y="4652"/>
                    <a:pt x="2934" y="4914"/>
                  </a:cubicBezTo>
                  <a:cubicBezTo>
                    <a:pt x="3268" y="5272"/>
                    <a:pt x="3697" y="6059"/>
                    <a:pt x="4270" y="6441"/>
                  </a:cubicBezTo>
                  <a:cubicBezTo>
                    <a:pt x="4270" y="6441"/>
                    <a:pt x="4294" y="6345"/>
                    <a:pt x="4461" y="6226"/>
                  </a:cubicBezTo>
                  <a:cubicBezTo>
                    <a:pt x="4866" y="5940"/>
                    <a:pt x="5367" y="5248"/>
                    <a:pt x="5725" y="4890"/>
                  </a:cubicBezTo>
                  <a:cubicBezTo>
                    <a:pt x="6082" y="4556"/>
                    <a:pt x="6655" y="4079"/>
                    <a:pt x="6846" y="3602"/>
                  </a:cubicBezTo>
                  <a:cubicBezTo>
                    <a:pt x="6869" y="3579"/>
                    <a:pt x="6440" y="3149"/>
                    <a:pt x="6154" y="2958"/>
                  </a:cubicBezTo>
                  <a:cubicBezTo>
                    <a:pt x="5629" y="2672"/>
                    <a:pt x="5128" y="2458"/>
                    <a:pt x="4723" y="2076"/>
                  </a:cubicBezTo>
                  <a:cubicBezTo>
                    <a:pt x="4294" y="1647"/>
                    <a:pt x="3864" y="1265"/>
                    <a:pt x="3435" y="836"/>
                  </a:cubicBezTo>
                  <a:cubicBezTo>
                    <a:pt x="3268" y="669"/>
                    <a:pt x="3077" y="454"/>
                    <a:pt x="2910" y="311"/>
                  </a:cubicBezTo>
                  <a:cubicBezTo>
                    <a:pt x="2672" y="73"/>
                    <a:pt x="2362" y="1"/>
                    <a:pt x="2075"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flipH="1">
              <a:off x="1725758" y="2143337"/>
              <a:ext cx="101747" cy="115416"/>
            </a:xfrm>
            <a:custGeom>
              <a:avLst/>
              <a:gdLst/>
              <a:ahLst/>
              <a:cxnLst/>
              <a:rect l="l" t="t" r="r" b="b"/>
              <a:pathLst>
                <a:path w="1258" h="1427" extrusionOk="0">
                  <a:moveTo>
                    <a:pt x="11" y="1131"/>
                  </a:moveTo>
                  <a:cubicBezTo>
                    <a:pt x="5" y="1139"/>
                    <a:pt x="1" y="1145"/>
                    <a:pt x="1" y="1145"/>
                  </a:cubicBezTo>
                  <a:cubicBezTo>
                    <a:pt x="1" y="1145"/>
                    <a:pt x="4" y="1141"/>
                    <a:pt x="11" y="1131"/>
                  </a:cubicBezTo>
                  <a:close/>
                  <a:moveTo>
                    <a:pt x="971" y="1"/>
                  </a:moveTo>
                  <a:cubicBezTo>
                    <a:pt x="852" y="48"/>
                    <a:pt x="757" y="96"/>
                    <a:pt x="733" y="96"/>
                  </a:cubicBezTo>
                  <a:cubicBezTo>
                    <a:pt x="351" y="287"/>
                    <a:pt x="65" y="716"/>
                    <a:pt x="17" y="1122"/>
                  </a:cubicBezTo>
                  <a:cubicBezTo>
                    <a:pt x="15" y="1125"/>
                    <a:pt x="13" y="1128"/>
                    <a:pt x="11" y="1131"/>
                  </a:cubicBezTo>
                  <a:lnTo>
                    <a:pt x="11" y="1131"/>
                  </a:lnTo>
                  <a:cubicBezTo>
                    <a:pt x="19" y="1121"/>
                    <a:pt x="29" y="1110"/>
                    <a:pt x="36" y="1110"/>
                  </a:cubicBezTo>
                  <a:cubicBezTo>
                    <a:pt x="39" y="1110"/>
                    <a:pt x="41" y="1113"/>
                    <a:pt x="41" y="1122"/>
                  </a:cubicBezTo>
                  <a:cubicBezTo>
                    <a:pt x="142" y="1335"/>
                    <a:pt x="275" y="1427"/>
                    <a:pt x="417" y="1427"/>
                  </a:cubicBezTo>
                  <a:cubicBezTo>
                    <a:pt x="577" y="1427"/>
                    <a:pt x="748" y="1311"/>
                    <a:pt x="900" y="1122"/>
                  </a:cubicBezTo>
                  <a:cubicBezTo>
                    <a:pt x="1138" y="764"/>
                    <a:pt x="1258" y="263"/>
                    <a:pt x="971"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flipH="1">
              <a:off x="1723816" y="2116324"/>
              <a:ext cx="148657" cy="130136"/>
            </a:xfrm>
            <a:custGeom>
              <a:avLst/>
              <a:gdLst/>
              <a:ahLst/>
              <a:cxnLst/>
              <a:rect l="l" t="t" r="r" b="b"/>
              <a:pathLst>
                <a:path w="1838" h="1609" extrusionOk="0">
                  <a:moveTo>
                    <a:pt x="693" y="1"/>
                  </a:moveTo>
                  <a:lnTo>
                    <a:pt x="1" y="859"/>
                  </a:lnTo>
                  <a:lnTo>
                    <a:pt x="836" y="1551"/>
                  </a:lnTo>
                  <a:cubicBezTo>
                    <a:pt x="875" y="1591"/>
                    <a:pt x="907" y="1608"/>
                    <a:pt x="940" y="1608"/>
                  </a:cubicBezTo>
                  <a:cubicBezTo>
                    <a:pt x="967" y="1608"/>
                    <a:pt x="994" y="1596"/>
                    <a:pt x="1026" y="1575"/>
                  </a:cubicBezTo>
                  <a:cubicBezTo>
                    <a:pt x="1837" y="1146"/>
                    <a:pt x="1289" y="478"/>
                    <a:pt x="1289" y="478"/>
                  </a:cubicBezTo>
                  <a:lnTo>
                    <a:pt x="693"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flipH="1">
              <a:off x="1777843" y="2060436"/>
              <a:ext cx="210369" cy="189097"/>
            </a:xfrm>
            <a:custGeom>
              <a:avLst/>
              <a:gdLst/>
              <a:ahLst/>
              <a:cxnLst/>
              <a:rect l="l" t="t" r="r" b="b"/>
              <a:pathLst>
                <a:path w="2601" h="2338" extrusionOk="0">
                  <a:moveTo>
                    <a:pt x="1098" y="0"/>
                  </a:moveTo>
                  <a:lnTo>
                    <a:pt x="1" y="1384"/>
                  </a:lnTo>
                  <a:cubicBezTo>
                    <a:pt x="1" y="1384"/>
                    <a:pt x="1514" y="2338"/>
                    <a:pt x="1872" y="2338"/>
                  </a:cubicBezTo>
                  <a:cubicBezTo>
                    <a:pt x="1877" y="2338"/>
                    <a:pt x="1881" y="2338"/>
                    <a:pt x="1885" y="2338"/>
                  </a:cubicBezTo>
                  <a:cubicBezTo>
                    <a:pt x="2219" y="2338"/>
                    <a:pt x="2601" y="1741"/>
                    <a:pt x="2290" y="954"/>
                  </a:cubicBezTo>
                  <a:lnTo>
                    <a:pt x="2147" y="883"/>
                  </a:lnTo>
                  <a:lnTo>
                    <a:pt x="109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flipH="1">
              <a:off x="1783666" y="2005358"/>
              <a:ext cx="246603" cy="197024"/>
            </a:xfrm>
            <a:custGeom>
              <a:avLst/>
              <a:gdLst/>
              <a:ahLst/>
              <a:cxnLst/>
              <a:rect l="l" t="t" r="r" b="b"/>
              <a:pathLst>
                <a:path w="3049" h="2436" extrusionOk="0">
                  <a:moveTo>
                    <a:pt x="1516" y="1"/>
                  </a:moveTo>
                  <a:cubicBezTo>
                    <a:pt x="1204" y="1"/>
                    <a:pt x="1022" y="300"/>
                    <a:pt x="1022" y="300"/>
                  </a:cubicBezTo>
                  <a:cubicBezTo>
                    <a:pt x="1013" y="299"/>
                    <a:pt x="1004" y="298"/>
                    <a:pt x="996" y="298"/>
                  </a:cubicBezTo>
                  <a:cubicBezTo>
                    <a:pt x="590" y="298"/>
                    <a:pt x="0" y="1362"/>
                    <a:pt x="187" y="1969"/>
                  </a:cubicBezTo>
                  <a:cubicBezTo>
                    <a:pt x="314" y="2287"/>
                    <a:pt x="558" y="2436"/>
                    <a:pt x="784" y="2436"/>
                  </a:cubicBezTo>
                  <a:cubicBezTo>
                    <a:pt x="897" y="2436"/>
                    <a:pt x="1006" y="2398"/>
                    <a:pt x="1093" y="2327"/>
                  </a:cubicBezTo>
                  <a:cubicBezTo>
                    <a:pt x="1464" y="2072"/>
                    <a:pt x="1475" y="1412"/>
                    <a:pt x="1475" y="1375"/>
                  </a:cubicBezTo>
                  <a:lnTo>
                    <a:pt x="1475" y="1375"/>
                  </a:lnTo>
                  <a:cubicBezTo>
                    <a:pt x="1492" y="1377"/>
                    <a:pt x="1559" y="1383"/>
                    <a:pt x="1785" y="1397"/>
                  </a:cubicBezTo>
                  <a:cubicBezTo>
                    <a:pt x="1952" y="1397"/>
                    <a:pt x="2190" y="1516"/>
                    <a:pt x="2333" y="1611"/>
                  </a:cubicBezTo>
                  <a:cubicBezTo>
                    <a:pt x="2340" y="1614"/>
                    <a:pt x="2347" y="1615"/>
                    <a:pt x="2355" y="1615"/>
                  </a:cubicBezTo>
                  <a:cubicBezTo>
                    <a:pt x="2433" y="1615"/>
                    <a:pt x="2570" y="1512"/>
                    <a:pt x="2548" y="1468"/>
                  </a:cubicBezTo>
                  <a:lnTo>
                    <a:pt x="2381" y="1230"/>
                  </a:lnTo>
                  <a:lnTo>
                    <a:pt x="3049" y="1731"/>
                  </a:lnTo>
                  <a:cubicBezTo>
                    <a:pt x="2834" y="1349"/>
                    <a:pt x="2596" y="944"/>
                    <a:pt x="2333" y="634"/>
                  </a:cubicBezTo>
                  <a:cubicBezTo>
                    <a:pt x="2011" y="145"/>
                    <a:pt x="1732" y="1"/>
                    <a:pt x="1516"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flipH="1">
              <a:off x="1808983" y="2079605"/>
              <a:ext cx="51925" cy="48366"/>
            </a:xfrm>
            <a:custGeom>
              <a:avLst/>
              <a:gdLst/>
              <a:ahLst/>
              <a:cxnLst/>
              <a:rect l="l" t="t" r="r" b="b"/>
              <a:pathLst>
                <a:path w="642" h="598" extrusionOk="0">
                  <a:moveTo>
                    <a:pt x="219" y="0"/>
                  </a:moveTo>
                  <a:cubicBezTo>
                    <a:pt x="210" y="0"/>
                    <a:pt x="201" y="1"/>
                    <a:pt x="192" y="2"/>
                  </a:cubicBezTo>
                  <a:cubicBezTo>
                    <a:pt x="73" y="2"/>
                    <a:pt x="1" y="193"/>
                    <a:pt x="73" y="288"/>
                  </a:cubicBezTo>
                  <a:lnTo>
                    <a:pt x="573" y="598"/>
                  </a:lnTo>
                  <a:cubicBezTo>
                    <a:pt x="642" y="255"/>
                    <a:pt x="426" y="0"/>
                    <a:pt x="219"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flipH="1">
              <a:off x="1056402" y="4026037"/>
              <a:ext cx="216111" cy="42543"/>
            </a:xfrm>
            <a:custGeom>
              <a:avLst/>
              <a:gdLst/>
              <a:ahLst/>
              <a:cxnLst/>
              <a:rect l="l" t="t" r="r" b="b"/>
              <a:pathLst>
                <a:path w="2672" h="526" extrusionOk="0">
                  <a:moveTo>
                    <a:pt x="0" y="1"/>
                  </a:moveTo>
                  <a:lnTo>
                    <a:pt x="0" y="526"/>
                  </a:lnTo>
                  <a:lnTo>
                    <a:pt x="2672" y="526"/>
                  </a:lnTo>
                  <a:lnTo>
                    <a:pt x="267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flipH="1">
              <a:off x="963796" y="4307658"/>
              <a:ext cx="214170" cy="44484"/>
            </a:xfrm>
            <a:custGeom>
              <a:avLst/>
              <a:gdLst/>
              <a:ahLst/>
              <a:cxnLst/>
              <a:rect l="l" t="t" r="r" b="b"/>
              <a:pathLst>
                <a:path w="2648" h="550" extrusionOk="0">
                  <a:moveTo>
                    <a:pt x="0" y="1"/>
                  </a:moveTo>
                  <a:lnTo>
                    <a:pt x="0" y="550"/>
                  </a:lnTo>
                  <a:lnTo>
                    <a:pt x="2647" y="550"/>
                  </a:lnTo>
                  <a:lnTo>
                    <a:pt x="264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flipH="1">
              <a:off x="867388" y="4562346"/>
              <a:ext cx="256632" cy="42462"/>
            </a:xfrm>
            <a:custGeom>
              <a:avLst/>
              <a:gdLst/>
              <a:ahLst/>
              <a:cxnLst/>
              <a:rect l="l" t="t" r="r" b="b"/>
              <a:pathLst>
                <a:path w="3173" h="525" extrusionOk="0">
                  <a:moveTo>
                    <a:pt x="1" y="0"/>
                  </a:moveTo>
                  <a:lnTo>
                    <a:pt x="1" y="525"/>
                  </a:lnTo>
                  <a:lnTo>
                    <a:pt x="3173" y="525"/>
                  </a:lnTo>
                  <a:lnTo>
                    <a:pt x="3173"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flipH="1">
              <a:off x="1160575" y="3730910"/>
              <a:ext cx="183355" cy="44484"/>
            </a:xfrm>
            <a:custGeom>
              <a:avLst/>
              <a:gdLst/>
              <a:ahLst/>
              <a:cxnLst/>
              <a:rect l="l" t="t" r="r" b="b"/>
              <a:pathLst>
                <a:path w="2267" h="550" extrusionOk="0">
                  <a:moveTo>
                    <a:pt x="1" y="1"/>
                  </a:moveTo>
                  <a:lnTo>
                    <a:pt x="1" y="549"/>
                  </a:lnTo>
                  <a:lnTo>
                    <a:pt x="2267" y="549"/>
                  </a:lnTo>
                  <a:lnTo>
                    <a:pt x="2267"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flipH="1">
              <a:off x="1253181" y="3449290"/>
              <a:ext cx="183274" cy="32837"/>
            </a:xfrm>
            <a:custGeom>
              <a:avLst/>
              <a:gdLst/>
              <a:ahLst/>
              <a:cxnLst/>
              <a:rect l="l" t="t" r="r" b="b"/>
              <a:pathLst>
                <a:path w="2266" h="406" extrusionOk="0">
                  <a:moveTo>
                    <a:pt x="0" y="1"/>
                  </a:moveTo>
                  <a:lnTo>
                    <a:pt x="0" y="406"/>
                  </a:lnTo>
                  <a:lnTo>
                    <a:pt x="2266" y="406"/>
                  </a:lnTo>
                  <a:lnTo>
                    <a:pt x="226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flipH="1">
              <a:off x="1046775" y="3449290"/>
              <a:ext cx="399385" cy="1327241"/>
            </a:xfrm>
            <a:custGeom>
              <a:avLst/>
              <a:gdLst/>
              <a:ahLst/>
              <a:cxnLst/>
              <a:rect l="l" t="t" r="r" b="b"/>
              <a:pathLst>
                <a:path w="4938" h="16410" extrusionOk="0">
                  <a:moveTo>
                    <a:pt x="1" y="1"/>
                  </a:moveTo>
                  <a:lnTo>
                    <a:pt x="4103" y="16410"/>
                  </a:lnTo>
                  <a:lnTo>
                    <a:pt x="4938" y="16410"/>
                  </a:lnTo>
                  <a:lnTo>
                    <a:pt x="812"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flipH="1">
              <a:off x="1552106" y="3449290"/>
              <a:ext cx="493934" cy="1327241"/>
            </a:xfrm>
            <a:custGeom>
              <a:avLst/>
              <a:gdLst/>
              <a:ahLst/>
              <a:cxnLst/>
              <a:rect l="l" t="t" r="r" b="b"/>
              <a:pathLst>
                <a:path w="6107" h="16410" extrusionOk="0">
                  <a:moveTo>
                    <a:pt x="5391" y="1"/>
                  </a:moveTo>
                  <a:lnTo>
                    <a:pt x="0" y="16410"/>
                  </a:lnTo>
                  <a:lnTo>
                    <a:pt x="692" y="16410"/>
                  </a:lnTo>
                  <a:lnTo>
                    <a:pt x="6106"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flipH="1">
              <a:off x="1642775" y="4325047"/>
              <a:ext cx="239324" cy="44484"/>
            </a:xfrm>
            <a:custGeom>
              <a:avLst/>
              <a:gdLst/>
              <a:ahLst/>
              <a:cxnLst/>
              <a:rect l="l" t="t" r="r" b="b"/>
              <a:pathLst>
                <a:path w="2959" h="550" extrusionOk="0">
                  <a:moveTo>
                    <a:pt x="263" y="1"/>
                  </a:moveTo>
                  <a:cubicBezTo>
                    <a:pt x="144" y="1"/>
                    <a:pt x="1" y="120"/>
                    <a:pt x="1" y="263"/>
                  </a:cubicBezTo>
                  <a:cubicBezTo>
                    <a:pt x="1" y="430"/>
                    <a:pt x="120" y="549"/>
                    <a:pt x="263" y="549"/>
                  </a:cubicBezTo>
                  <a:lnTo>
                    <a:pt x="2696" y="549"/>
                  </a:lnTo>
                  <a:cubicBezTo>
                    <a:pt x="2839" y="549"/>
                    <a:pt x="2958" y="430"/>
                    <a:pt x="2958" y="263"/>
                  </a:cubicBezTo>
                  <a:cubicBezTo>
                    <a:pt x="2958" y="120"/>
                    <a:pt x="2839" y="1"/>
                    <a:pt x="2696"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flipH="1">
              <a:off x="1727697" y="4604726"/>
              <a:ext cx="239243" cy="42543"/>
            </a:xfrm>
            <a:custGeom>
              <a:avLst/>
              <a:gdLst/>
              <a:ahLst/>
              <a:cxnLst/>
              <a:rect l="l" t="t" r="r" b="b"/>
              <a:pathLst>
                <a:path w="2958" h="526" extrusionOk="0">
                  <a:moveTo>
                    <a:pt x="286" y="1"/>
                  </a:moveTo>
                  <a:cubicBezTo>
                    <a:pt x="119" y="1"/>
                    <a:pt x="0" y="120"/>
                    <a:pt x="0" y="263"/>
                  </a:cubicBezTo>
                  <a:cubicBezTo>
                    <a:pt x="0" y="406"/>
                    <a:pt x="119" y="526"/>
                    <a:pt x="286" y="526"/>
                  </a:cubicBezTo>
                  <a:lnTo>
                    <a:pt x="2695" y="526"/>
                  </a:lnTo>
                  <a:cubicBezTo>
                    <a:pt x="2838" y="526"/>
                    <a:pt x="2958" y="406"/>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flipH="1">
              <a:off x="1546367" y="4037603"/>
              <a:ext cx="239243" cy="44484"/>
            </a:xfrm>
            <a:custGeom>
              <a:avLst/>
              <a:gdLst/>
              <a:ahLst/>
              <a:cxnLst/>
              <a:rect l="l" t="t" r="r" b="b"/>
              <a:pathLst>
                <a:path w="2958" h="550" extrusionOk="0">
                  <a:moveTo>
                    <a:pt x="263" y="1"/>
                  </a:moveTo>
                  <a:cubicBezTo>
                    <a:pt x="119" y="1"/>
                    <a:pt x="0" y="120"/>
                    <a:pt x="0" y="263"/>
                  </a:cubicBezTo>
                  <a:cubicBezTo>
                    <a:pt x="0" y="430"/>
                    <a:pt x="119" y="549"/>
                    <a:pt x="263" y="549"/>
                  </a:cubicBezTo>
                  <a:lnTo>
                    <a:pt x="2695" y="549"/>
                  </a:lnTo>
                  <a:cubicBezTo>
                    <a:pt x="2838" y="549"/>
                    <a:pt x="2958" y="430"/>
                    <a:pt x="2958" y="263"/>
                  </a:cubicBezTo>
                  <a:cubicBezTo>
                    <a:pt x="2958" y="120"/>
                    <a:pt x="2838" y="1"/>
                    <a:pt x="2695"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flipH="1">
              <a:off x="1465326" y="3742476"/>
              <a:ext cx="225817" cy="42543"/>
            </a:xfrm>
            <a:custGeom>
              <a:avLst/>
              <a:gdLst/>
              <a:ahLst/>
              <a:cxnLst/>
              <a:rect l="l" t="t" r="r" b="b"/>
              <a:pathLst>
                <a:path w="2792" h="526" extrusionOk="0">
                  <a:moveTo>
                    <a:pt x="263" y="1"/>
                  </a:moveTo>
                  <a:cubicBezTo>
                    <a:pt x="120" y="1"/>
                    <a:pt x="1" y="120"/>
                    <a:pt x="1" y="263"/>
                  </a:cubicBezTo>
                  <a:cubicBezTo>
                    <a:pt x="1" y="406"/>
                    <a:pt x="120" y="526"/>
                    <a:pt x="263" y="526"/>
                  </a:cubicBezTo>
                  <a:lnTo>
                    <a:pt x="2529" y="526"/>
                  </a:lnTo>
                  <a:cubicBezTo>
                    <a:pt x="2672" y="526"/>
                    <a:pt x="2791" y="406"/>
                    <a:pt x="2791" y="263"/>
                  </a:cubicBezTo>
                  <a:cubicBezTo>
                    <a:pt x="2791" y="120"/>
                    <a:pt x="2672" y="1"/>
                    <a:pt x="2529"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flipH="1">
              <a:off x="1421005" y="3449290"/>
              <a:ext cx="183274" cy="42543"/>
            </a:xfrm>
            <a:custGeom>
              <a:avLst/>
              <a:gdLst/>
              <a:ahLst/>
              <a:cxnLst/>
              <a:rect l="l" t="t" r="r" b="b"/>
              <a:pathLst>
                <a:path w="2266" h="526" extrusionOk="0">
                  <a:moveTo>
                    <a:pt x="119" y="1"/>
                  </a:moveTo>
                  <a:cubicBezTo>
                    <a:pt x="24" y="72"/>
                    <a:pt x="0" y="120"/>
                    <a:pt x="0" y="239"/>
                  </a:cubicBezTo>
                  <a:cubicBezTo>
                    <a:pt x="0" y="406"/>
                    <a:pt x="119" y="525"/>
                    <a:pt x="262" y="525"/>
                  </a:cubicBezTo>
                  <a:lnTo>
                    <a:pt x="1980" y="525"/>
                  </a:lnTo>
                  <a:cubicBezTo>
                    <a:pt x="2147" y="525"/>
                    <a:pt x="2266" y="406"/>
                    <a:pt x="2266" y="239"/>
                  </a:cubicBezTo>
                  <a:cubicBezTo>
                    <a:pt x="2266" y="120"/>
                    <a:pt x="2242" y="48"/>
                    <a:pt x="2147"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flipH="1">
              <a:off x="1380482" y="3449290"/>
              <a:ext cx="407069" cy="1327241"/>
            </a:xfrm>
            <a:custGeom>
              <a:avLst/>
              <a:gdLst/>
              <a:ahLst/>
              <a:cxnLst/>
              <a:rect l="l" t="t" r="r" b="b"/>
              <a:pathLst>
                <a:path w="5033" h="16410" extrusionOk="0">
                  <a:moveTo>
                    <a:pt x="4174" y="1"/>
                  </a:moveTo>
                  <a:lnTo>
                    <a:pt x="0" y="16410"/>
                  </a:lnTo>
                  <a:lnTo>
                    <a:pt x="1050" y="16410"/>
                  </a:lnTo>
                  <a:lnTo>
                    <a:pt x="5033"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flipH="1">
              <a:off x="765154" y="3449290"/>
              <a:ext cx="513184" cy="1327241"/>
            </a:xfrm>
            <a:custGeom>
              <a:avLst/>
              <a:gdLst/>
              <a:ahLst/>
              <a:cxnLst/>
              <a:rect l="l" t="t" r="r" b="b"/>
              <a:pathLst>
                <a:path w="6345" h="16410" extrusionOk="0">
                  <a:moveTo>
                    <a:pt x="1" y="1"/>
                  </a:moveTo>
                  <a:lnTo>
                    <a:pt x="5415" y="16410"/>
                  </a:lnTo>
                  <a:lnTo>
                    <a:pt x="6345" y="16410"/>
                  </a:lnTo>
                  <a:lnTo>
                    <a:pt x="859"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flipH="1">
              <a:off x="1195270" y="3449290"/>
              <a:ext cx="339615" cy="38661"/>
            </a:xfrm>
            <a:custGeom>
              <a:avLst/>
              <a:gdLst/>
              <a:ahLst/>
              <a:cxnLst/>
              <a:rect l="l" t="t" r="r" b="b"/>
              <a:pathLst>
                <a:path w="4199" h="478" extrusionOk="0">
                  <a:moveTo>
                    <a:pt x="1" y="1"/>
                  </a:moveTo>
                  <a:lnTo>
                    <a:pt x="1" y="478"/>
                  </a:lnTo>
                  <a:lnTo>
                    <a:pt x="4198" y="478"/>
                  </a:lnTo>
                  <a:lnTo>
                    <a:pt x="4031" y="1"/>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8" name="Google Shape;958;p41"/>
            <p:cNvGrpSpPr/>
            <p:nvPr/>
          </p:nvGrpSpPr>
          <p:grpSpPr>
            <a:xfrm rot="-322248">
              <a:off x="1765324" y="2497242"/>
              <a:ext cx="1609460" cy="718957"/>
              <a:chOff x="1715731" y="2610679"/>
              <a:chExt cx="1609476" cy="718964"/>
            </a:xfrm>
          </p:grpSpPr>
          <p:sp>
            <p:nvSpPr>
              <p:cNvPr id="959" name="Google Shape;959;p41"/>
              <p:cNvSpPr/>
              <p:nvPr/>
            </p:nvSpPr>
            <p:spPr>
              <a:xfrm>
                <a:off x="1715731" y="2610679"/>
                <a:ext cx="1609476" cy="718964"/>
              </a:xfrm>
              <a:custGeom>
                <a:avLst/>
                <a:gdLst/>
                <a:ahLst/>
                <a:cxnLst/>
                <a:rect l="l" t="t" r="r" b="b"/>
                <a:pathLst>
                  <a:path w="38495" h="17197" extrusionOk="0">
                    <a:moveTo>
                      <a:pt x="454" y="1"/>
                    </a:moveTo>
                    <a:cubicBezTo>
                      <a:pt x="215" y="1"/>
                      <a:pt x="24" y="168"/>
                      <a:pt x="24" y="406"/>
                    </a:cubicBezTo>
                    <a:lnTo>
                      <a:pt x="24" y="16768"/>
                    </a:lnTo>
                    <a:cubicBezTo>
                      <a:pt x="1" y="17006"/>
                      <a:pt x="215" y="17197"/>
                      <a:pt x="454" y="17197"/>
                    </a:cubicBezTo>
                    <a:lnTo>
                      <a:pt x="38066" y="17197"/>
                    </a:lnTo>
                    <a:cubicBezTo>
                      <a:pt x="38304" y="17197"/>
                      <a:pt x="38495" y="17006"/>
                      <a:pt x="38495" y="16768"/>
                    </a:cubicBezTo>
                    <a:lnTo>
                      <a:pt x="38495" y="406"/>
                    </a:lnTo>
                    <a:cubicBezTo>
                      <a:pt x="38495" y="168"/>
                      <a:pt x="38304" y="1"/>
                      <a:pt x="38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2217322" y="2747303"/>
                <a:ext cx="351037" cy="13002"/>
              </a:xfrm>
              <a:custGeom>
                <a:avLst/>
                <a:gdLst/>
                <a:ahLst/>
                <a:cxnLst/>
                <a:rect l="l" t="t" r="r" b="b"/>
                <a:pathLst>
                  <a:path w="8396" h="311" extrusionOk="0">
                    <a:moveTo>
                      <a:pt x="143" y="0"/>
                    </a:moveTo>
                    <a:cubicBezTo>
                      <a:pt x="48" y="0"/>
                      <a:pt x="0" y="72"/>
                      <a:pt x="0" y="143"/>
                    </a:cubicBezTo>
                    <a:cubicBezTo>
                      <a:pt x="0" y="239"/>
                      <a:pt x="48" y="310"/>
                      <a:pt x="143" y="310"/>
                    </a:cubicBezTo>
                    <a:lnTo>
                      <a:pt x="8252" y="310"/>
                    </a:lnTo>
                    <a:cubicBezTo>
                      <a:pt x="8348" y="310"/>
                      <a:pt x="8396" y="239"/>
                      <a:pt x="8396" y="143"/>
                    </a:cubicBezTo>
                    <a:cubicBezTo>
                      <a:pt x="8396" y="72"/>
                      <a:pt x="8348" y="0"/>
                      <a:pt x="8252"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2210340" y="2914823"/>
                <a:ext cx="485665" cy="11999"/>
              </a:xfrm>
              <a:custGeom>
                <a:avLst/>
                <a:gdLst/>
                <a:ahLst/>
                <a:cxnLst/>
                <a:rect l="l" t="t" r="r" b="b"/>
                <a:pathLst>
                  <a:path w="11616" h="287" extrusionOk="0">
                    <a:moveTo>
                      <a:pt x="167" y="0"/>
                    </a:moveTo>
                    <a:cubicBezTo>
                      <a:pt x="72" y="0"/>
                      <a:pt x="0" y="48"/>
                      <a:pt x="0" y="143"/>
                    </a:cubicBezTo>
                    <a:cubicBezTo>
                      <a:pt x="0" y="239"/>
                      <a:pt x="72" y="286"/>
                      <a:pt x="167" y="286"/>
                    </a:cubicBezTo>
                    <a:lnTo>
                      <a:pt x="11448" y="286"/>
                    </a:lnTo>
                    <a:cubicBezTo>
                      <a:pt x="11544" y="286"/>
                      <a:pt x="11615" y="239"/>
                      <a:pt x="11615" y="143"/>
                    </a:cubicBezTo>
                    <a:cubicBezTo>
                      <a:pt x="11615" y="48"/>
                      <a:pt x="11544" y="0"/>
                      <a:pt x="1144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2820594" y="2914823"/>
                <a:ext cx="322146" cy="11999"/>
              </a:xfrm>
              <a:custGeom>
                <a:avLst/>
                <a:gdLst/>
                <a:ahLst/>
                <a:cxnLst/>
                <a:rect l="l" t="t" r="r" b="b"/>
                <a:pathLst>
                  <a:path w="7705" h="287" extrusionOk="0">
                    <a:moveTo>
                      <a:pt x="144" y="0"/>
                    </a:moveTo>
                    <a:cubicBezTo>
                      <a:pt x="48" y="0"/>
                      <a:pt x="1" y="48"/>
                      <a:pt x="1" y="143"/>
                    </a:cubicBezTo>
                    <a:cubicBezTo>
                      <a:pt x="1" y="239"/>
                      <a:pt x="48" y="286"/>
                      <a:pt x="144" y="286"/>
                    </a:cubicBezTo>
                    <a:lnTo>
                      <a:pt x="7561" y="286"/>
                    </a:lnTo>
                    <a:cubicBezTo>
                      <a:pt x="7657" y="286"/>
                      <a:pt x="7704" y="239"/>
                      <a:pt x="7704" y="143"/>
                    </a:cubicBezTo>
                    <a:cubicBezTo>
                      <a:pt x="7704" y="48"/>
                      <a:pt x="7657" y="0"/>
                      <a:pt x="7561"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2533403" y="3131172"/>
                <a:ext cx="609339" cy="13002"/>
              </a:xfrm>
              <a:custGeom>
                <a:avLst/>
                <a:gdLst/>
                <a:ahLst/>
                <a:cxnLst/>
                <a:rect l="l" t="t" r="r" b="b"/>
                <a:pathLst>
                  <a:path w="14574" h="311" extrusionOk="0">
                    <a:moveTo>
                      <a:pt x="144" y="1"/>
                    </a:moveTo>
                    <a:cubicBezTo>
                      <a:pt x="72" y="1"/>
                      <a:pt x="1" y="72"/>
                      <a:pt x="1" y="144"/>
                    </a:cubicBezTo>
                    <a:cubicBezTo>
                      <a:pt x="1" y="239"/>
                      <a:pt x="72" y="311"/>
                      <a:pt x="144" y="311"/>
                    </a:cubicBezTo>
                    <a:lnTo>
                      <a:pt x="14430" y="311"/>
                    </a:lnTo>
                    <a:cubicBezTo>
                      <a:pt x="14526" y="311"/>
                      <a:pt x="14573" y="239"/>
                      <a:pt x="14573" y="144"/>
                    </a:cubicBezTo>
                    <a:cubicBezTo>
                      <a:pt x="14573" y="72"/>
                      <a:pt x="14526" y="1"/>
                      <a:pt x="14430"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2658080" y="3027491"/>
                <a:ext cx="484662" cy="13002"/>
              </a:xfrm>
              <a:custGeom>
                <a:avLst/>
                <a:gdLst/>
                <a:ahLst/>
                <a:cxnLst/>
                <a:rect l="l" t="t" r="r" b="b"/>
                <a:pathLst>
                  <a:path w="11592" h="311" extrusionOk="0">
                    <a:moveTo>
                      <a:pt x="143" y="0"/>
                    </a:moveTo>
                    <a:cubicBezTo>
                      <a:pt x="72" y="0"/>
                      <a:pt x="0" y="72"/>
                      <a:pt x="0" y="167"/>
                    </a:cubicBezTo>
                    <a:cubicBezTo>
                      <a:pt x="0" y="239"/>
                      <a:pt x="72" y="310"/>
                      <a:pt x="143" y="310"/>
                    </a:cubicBezTo>
                    <a:lnTo>
                      <a:pt x="11448" y="310"/>
                    </a:lnTo>
                    <a:cubicBezTo>
                      <a:pt x="11544" y="310"/>
                      <a:pt x="11591" y="215"/>
                      <a:pt x="11591" y="167"/>
                    </a:cubicBezTo>
                    <a:cubicBezTo>
                      <a:pt x="11591" y="72"/>
                      <a:pt x="11544" y="0"/>
                      <a:pt x="11448"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2210340" y="3027491"/>
                <a:ext cx="323108" cy="13002"/>
              </a:xfrm>
              <a:custGeom>
                <a:avLst/>
                <a:gdLst/>
                <a:ahLst/>
                <a:cxnLst/>
                <a:rect l="l" t="t" r="r" b="b"/>
                <a:pathLst>
                  <a:path w="7728" h="311" extrusionOk="0">
                    <a:moveTo>
                      <a:pt x="167" y="0"/>
                    </a:moveTo>
                    <a:cubicBezTo>
                      <a:pt x="72" y="0"/>
                      <a:pt x="0" y="72"/>
                      <a:pt x="0" y="167"/>
                    </a:cubicBezTo>
                    <a:cubicBezTo>
                      <a:pt x="0" y="239"/>
                      <a:pt x="72" y="310"/>
                      <a:pt x="167" y="310"/>
                    </a:cubicBezTo>
                    <a:lnTo>
                      <a:pt x="7585" y="310"/>
                    </a:lnTo>
                    <a:cubicBezTo>
                      <a:pt x="7680" y="310"/>
                      <a:pt x="7728" y="215"/>
                      <a:pt x="7728" y="167"/>
                    </a:cubicBezTo>
                    <a:cubicBezTo>
                      <a:pt x="7728" y="72"/>
                      <a:pt x="7680" y="0"/>
                      <a:pt x="7585"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2210340" y="3131172"/>
                <a:ext cx="203447" cy="13002"/>
              </a:xfrm>
              <a:custGeom>
                <a:avLst/>
                <a:gdLst/>
                <a:ahLst/>
                <a:cxnLst/>
                <a:rect l="l" t="t" r="r" b="b"/>
                <a:pathLst>
                  <a:path w="4866" h="311" extrusionOk="0">
                    <a:moveTo>
                      <a:pt x="167" y="1"/>
                    </a:moveTo>
                    <a:cubicBezTo>
                      <a:pt x="72" y="1"/>
                      <a:pt x="0" y="72"/>
                      <a:pt x="0" y="144"/>
                    </a:cubicBezTo>
                    <a:cubicBezTo>
                      <a:pt x="0" y="239"/>
                      <a:pt x="72" y="311"/>
                      <a:pt x="167" y="311"/>
                    </a:cubicBezTo>
                    <a:lnTo>
                      <a:pt x="4723" y="311"/>
                    </a:lnTo>
                    <a:cubicBezTo>
                      <a:pt x="4818" y="311"/>
                      <a:pt x="4866" y="239"/>
                      <a:pt x="4866" y="144"/>
                    </a:cubicBezTo>
                    <a:cubicBezTo>
                      <a:pt x="4866" y="72"/>
                      <a:pt x="4818" y="1"/>
                      <a:pt x="4723" y="1"/>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1884266" y="2833049"/>
                <a:ext cx="81780" cy="83782"/>
              </a:xfrm>
              <a:custGeom>
                <a:avLst/>
                <a:gdLst/>
                <a:ahLst/>
                <a:cxnLst/>
                <a:rect l="l" t="t" r="r" b="b"/>
                <a:pathLst>
                  <a:path w="1956" h="2004" extrusionOk="0">
                    <a:moveTo>
                      <a:pt x="692" y="0"/>
                    </a:moveTo>
                    <a:cubicBezTo>
                      <a:pt x="286" y="0"/>
                      <a:pt x="0" y="310"/>
                      <a:pt x="0" y="692"/>
                    </a:cubicBezTo>
                    <a:lnTo>
                      <a:pt x="0" y="1884"/>
                    </a:lnTo>
                    <a:cubicBezTo>
                      <a:pt x="0" y="1956"/>
                      <a:pt x="48" y="2004"/>
                      <a:pt x="119" y="2004"/>
                    </a:cubicBezTo>
                    <a:cubicBezTo>
                      <a:pt x="167" y="2004"/>
                      <a:pt x="239" y="1956"/>
                      <a:pt x="239" y="1884"/>
                    </a:cubicBezTo>
                    <a:lnTo>
                      <a:pt x="239" y="692"/>
                    </a:lnTo>
                    <a:cubicBezTo>
                      <a:pt x="239" y="453"/>
                      <a:pt x="406" y="239"/>
                      <a:pt x="692" y="239"/>
                    </a:cubicBezTo>
                    <a:lnTo>
                      <a:pt x="1384" y="239"/>
                    </a:lnTo>
                    <a:cubicBezTo>
                      <a:pt x="1574" y="239"/>
                      <a:pt x="1717" y="406"/>
                      <a:pt x="1717" y="573"/>
                    </a:cubicBezTo>
                    <a:lnTo>
                      <a:pt x="1717" y="1884"/>
                    </a:lnTo>
                    <a:cubicBezTo>
                      <a:pt x="1717" y="1956"/>
                      <a:pt x="1789" y="2004"/>
                      <a:pt x="1837" y="2004"/>
                    </a:cubicBezTo>
                    <a:cubicBezTo>
                      <a:pt x="1908" y="2004"/>
                      <a:pt x="1932" y="1956"/>
                      <a:pt x="1956" y="1884"/>
                    </a:cubicBezTo>
                    <a:lnTo>
                      <a:pt x="1956" y="573"/>
                    </a:lnTo>
                    <a:cubicBezTo>
                      <a:pt x="1956" y="239"/>
                      <a:pt x="1694" y="0"/>
                      <a:pt x="1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1761596" y="2797137"/>
                <a:ext cx="314160" cy="314142"/>
              </a:xfrm>
              <a:custGeom>
                <a:avLst/>
                <a:gdLst/>
                <a:ahLst/>
                <a:cxnLst/>
                <a:rect l="l" t="t" r="r" b="b"/>
                <a:pathLst>
                  <a:path w="7514" h="7514" extrusionOk="0">
                    <a:moveTo>
                      <a:pt x="3769" y="1"/>
                    </a:moveTo>
                    <a:cubicBezTo>
                      <a:pt x="1694" y="1"/>
                      <a:pt x="1" y="1694"/>
                      <a:pt x="1" y="3745"/>
                    </a:cubicBezTo>
                    <a:cubicBezTo>
                      <a:pt x="1" y="5820"/>
                      <a:pt x="1694" y="7514"/>
                      <a:pt x="3769" y="7514"/>
                    </a:cubicBezTo>
                    <a:cubicBezTo>
                      <a:pt x="5844" y="7514"/>
                      <a:pt x="7514" y="5820"/>
                      <a:pt x="7514" y="3745"/>
                    </a:cubicBezTo>
                    <a:cubicBezTo>
                      <a:pt x="7514" y="1694"/>
                      <a:pt x="5844" y="1"/>
                      <a:pt x="3769"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1836394" y="2874939"/>
                <a:ext cx="173553" cy="174505"/>
              </a:xfrm>
              <a:custGeom>
                <a:avLst/>
                <a:gdLst/>
                <a:ahLst/>
                <a:cxnLst/>
                <a:rect l="l" t="t" r="r" b="b"/>
                <a:pathLst>
                  <a:path w="4151" h="4174" extrusionOk="0">
                    <a:moveTo>
                      <a:pt x="3387" y="191"/>
                    </a:moveTo>
                    <a:cubicBezTo>
                      <a:pt x="3435" y="191"/>
                      <a:pt x="3459" y="215"/>
                      <a:pt x="3459" y="262"/>
                    </a:cubicBezTo>
                    <a:lnTo>
                      <a:pt x="3936" y="3840"/>
                    </a:lnTo>
                    <a:cubicBezTo>
                      <a:pt x="3936" y="3864"/>
                      <a:pt x="3912" y="3888"/>
                      <a:pt x="3912" y="3888"/>
                    </a:cubicBezTo>
                    <a:cubicBezTo>
                      <a:pt x="3912" y="3888"/>
                      <a:pt x="3888" y="3935"/>
                      <a:pt x="3864" y="3935"/>
                    </a:cubicBezTo>
                    <a:lnTo>
                      <a:pt x="334" y="3935"/>
                    </a:lnTo>
                    <a:cubicBezTo>
                      <a:pt x="310" y="3935"/>
                      <a:pt x="287" y="3888"/>
                      <a:pt x="287" y="3888"/>
                    </a:cubicBezTo>
                    <a:cubicBezTo>
                      <a:pt x="239" y="3888"/>
                      <a:pt x="239" y="3864"/>
                      <a:pt x="239" y="3840"/>
                    </a:cubicBezTo>
                    <a:lnTo>
                      <a:pt x="716" y="262"/>
                    </a:lnTo>
                    <a:cubicBezTo>
                      <a:pt x="764" y="239"/>
                      <a:pt x="787" y="191"/>
                      <a:pt x="811" y="191"/>
                    </a:cubicBezTo>
                    <a:close/>
                    <a:moveTo>
                      <a:pt x="811" y="0"/>
                    </a:moveTo>
                    <a:cubicBezTo>
                      <a:pt x="668" y="0"/>
                      <a:pt x="549" y="119"/>
                      <a:pt x="525" y="262"/>
                    </a:cubicBezTo>
                    <a:lnTo>
                      <a:pt x="48" y="3840"/>
                    </a:lnTo>
                    <a:cubicBezTo>
                      <a:pt x="0" y="3935"/>
                      <a:pt x="48" y="4007"/>
                      <a:pt x="96" y="4078"/>
                    </a:cubicBezTo>
                    <a:cubicBezTo>
                      <a:pt x="144" y="4126"/>
                      <a:pt x="239" y="4174"/>
                      <a:pt x="334" y="4174"/>
                    </a:cubicBezTo>
                    <a:lnTo>
                      <a:pt x="3864" y="4174"/>
                    </a:lnTo>
                    <a:cubicBezTo>
                      <a:pt x="3936" y="4174"/>
                      <a:pt x="4031" y="4126"/>
                      <a:pt x="4103" y="4078"/>
                    </a:cubicBezTo>
                    <a:cubicBezTo>
                      <a:pt x="4150" y="4007"/>
                      <a:pt x="4150" y="3935"/>
                      <a:pt x="4150" y="3840"/>
                    </a:cubicBezTo>
                    <a:lnTo>
                      <a:pt x="3673" y="262"/>
                    </a:lnTo>
                    <a:cubicBezTo>
                      <a:pt x="3650" y="119"/>
                      <a:pt x="3530" y="0"/>
                      <a:pt x="3387" y="0"/>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1883263" y="2931754"/>
                <a:ext cx="82784" cy="9992"/>
              </a:xfrm>
              <a:custGeom>
                <a:avLst/>
                <a:gdLst/>
                <a:ahLst/>
                <a:cxnLst/>
                <a:rect l="l" t="t" r="r" b="b"/>
                <a:pathLst>
                  <a:path w="1980" h="239" extrusionOk="0">
                    <a:moveTo>
                      <a:pt x="120" y="0"/>
                    </a:moveTo>
                    <a:cubicBezTo>
                      <a:pt x="48" y="0"/>
                      <a:pt x="0" y="72"/>
                      <a:pt x="0" y="120"/>
                    </a:cubicBezTo>
                    <a:cubicBezTo>
                      <a:pt x="0" y="191"/>
                      <a:pt x="48" y="239"/>
                      <a:pt x="120" y="239"/>
                    </a:cubicBezTo>
                    <a:lnTo>
                      <a:pt x="1861" y="239"/>
                    </a:lnTo>
                    <a:cubicBezTo>
                      <a:pt x="1932" y="239"/>
                      <a:pt x="1956" y="191"/>
                      <a:pt x="1980" y="120"/>
                    </a:cubicBezTo>
                    <a:cubicBezTo>
                      <a:pt x="1980" y="72"/>
                      <a:pt x="1932" y="0"/>
                      <a:pt x="1861" y="0"/>
                    </a:cubicBezTo>
                    <a:close/>
                  </a:path>
                </a:pathLst>
              </a:cu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41"/>
            <p:cNvSpPr/>
            <p:nvPr/>
          </p:nvSpPr>
          <p:spPr>
            <a:xfrm flipH="1">
              <a:off x="1494281" y="2119478"/>
              <a:ext cx="212229" cy="286558"/>
            </a:xfrm>
            <a:custGeom>
              <a:avLst/>
              <a:gdLst/>
              <a:ahLst/>
              <a:cxnLst/>
              <a:rect l="l" t="t" r="r" b="b"/>
              <a:pathLst>
                <a:path w="2624" h="3543" extrusionOk="0">
                  <a:moveTo>
                    <a:pt x="477" y="1"/>
                  </a:moveTo>
                  <a:cubicBezTo>
                    <a:pt x="351" y="1"/>
                    <a:pt x="229" y="58"/>
                    <a:pt x="119" y="200"/>
                  </a:cubicBezTo>
                  <a:cubicBezTo>
                    <a:pt x="0" y="343"/>
                    <a:pt x="0" y="534"/>
                    <a:pt x="48" y="677"/>
                  </a:cubicBezTo>
                  <a:cubicBezTo>
                    <a:pt x="191" y="1345"/>
                    <a:pt x="1598" y="3420"/>
                    <a:pt x="1598" y="3420"/>
                  </a:cubicBezTo>
                  <a:cubicBezTo>
                    <a:pt x="1598" y="3420"/>
                    <a:pt x="2248" y="3542"/>
                    <a:pt x="2423" y="3542"/>
                  </a:cubicBezTo>
                  <a:cubicBezTo>
                    <a:pt x="2438" y="3542"/>
                    <a:pt x="2449" y="3541"/>
                    <a:pt x="2457" y="3539"/>
                  </a:cubicBezTo>
                  <a:cubicBezTo>
                    <a:pt x="2457" y="3539"/>
                    <a:pt x="2624" y="3253"/>
                    <a:pt x="2600" y="2943"/>
                  </a:cubicBezTo>
                  <a:cubicBezTo>
                    <a:pt x="2552" y="2538"/>
                    <a:pt x="2361" y="2108"/>
                    <a:pt x="2147" y="1727"/>
                  </a:cubicBezTo>
                  <a:cubicBezTo>
                    <a:pt x="1980" y="1417"/>
                    <a:pt x="1765" y="1131"/>
                    <a:pt x="1526" y="820"/>
                  </a:cubicBezTo>
                  <a:cubicBezTo>
                    <a:pt x="1361" y="637"/>
                    <a:pt x="899" y="1"/>
                    <a:pt x="477"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flipH="1">
              <a:off x="1698744" y="2482867"/>
              <a:ext cx="133209" cy="118408"/>
            </a:xfrm>
            <a:custGeom>
              <a:avLst/>
              <a:gdLst/>
              <a:ahLst/>
              <a:cxnLst/>
              <a:rect l="l" t="t" r="r" b="b"/>
              <a:pathLst>
                <a:path w="1647" h="1464" extrusionOk="0">
                  <a:moveTo>
                    <a:pt x="1360" y="0"/>
                  </a:moveTo>
                  <a:lnTo>
                    <a:pt x="549" y="215"/>
                  </a:lnTo>
                  <a:cubicBezTo>
                    <a:pt x="525" y="215"/>
                    <a:pt x="478" y="239"/>
                    <a:pt x="454" y="263"/>
                  </a:cubicBezTo>
                  <a:lnTo>
                    <a:pt x="1" y="1312"/>
                  </a:lnTo>
                  <a:lnTo>
                    <a:pt x="1" y="1360"/>
                  </a:lnTo>
                  <a:cubicBezTo>
                    <a:pt x="1" y="1433"/>
                    <a:pt x="56" y="1464"/>
                    <a:pt x="125" y="1464"/>
                  </a:cubicBezTo>
                  <a:cubicBezTo>
                    <a:pt x="147" y="1464"/>
                    <a:pt x="169" y="1461"/>
                    <a:pt x="192" y="1455"/>
                  </a:cubicBezTo>
                  <a:lnTo>
                    <a:pt x="311" y="1408"/>
                  </a:lnTo>
                  <a:cubicBezTo>
                    <a:pt x="335" y="1408"/>
                    <a:pt x="335" y="1384"/>
                    <a:pt x="358" y="1336"/>
                  </a:cubicBezTo>
                  <a:lnTo>
                    <a:pt x="525" y="978"/>
                  </a:lnTo>
                  <a:cubicBezTo>
                    <a:pt x="525" y="954"/>
                    <a:pt x="549" y="954"/>
                    <a:pt x="573" y="931"/>
                  </a:cubicBezTo>
                  <a:cubicBezTo>
                    <a:pt x="716" y="859"/>
                    <a:pt x="1193" y="692"/>
                    <a:pt x="1599" y="454"/>
                  </a:cubicBezTo>
                  <a:cubicBezTo>
                    <a:pt x="1646" y="430"/>
                    <a:pt x="1646" y="358"/>
                    <a:pt x="1623" y="311"/>
                  </a:cubicBezTo>
                  <a:lnTo>
                    <a:pt x="1432"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flipH="1">
              <a:off x="1505846" y="2361872"/>
              <a:ext cx="250890" cy="181009"/>
            </a:xfrm>
            <a:custGeom>
              <a:avLst/>
              <a:gdLst/>
              <a:ahLst/>
              <a:cxnLst/>
              <a:rect l="l" t="t" r="r" b="b"/>
              <a:pathLst>
                <a:path w="3102" h="2238" extrusionOk="0">
                  <a:moveTo>
                    <a:pt x="2444" y="0"/>
                  </a:moveTo>
                  <a:cubicBezTo>
                    <a:pt x="2380" y="0"/>
                    <a:pt x="2313" y="13"/>
                    <a:pt x="2243" y="42"/>
                  </a:cubicBezTo>
                  <a:cubicBezTo>
                    <a:pt x="1694" y="256"/>
                    <a:pt x="1456" y="614"/>
                    <a:pt x="1" y="1449"/>
                  </a:cubicBezTo>
                  <a:lnTo>
                    <a:pt x="502" y="2236"/>
                  </a:lnTo>
                  <a:cubicBezTo>
                    <a:pt x="502" y="2237"/>
                    <a:pt x="503" y="2237"/>
                    <a:pt x="505" y="2237"/>
                  </a:cubicBezTo>
                  <a:cubicBezTo>
                    <a:pt x="597" y="2237"/>
                    <a:pt x="2868" y="1126"/>
                    <a:pt x="3101" y="519"/>
                  </a:cubicBezTo>
                  <a:cubicBezTo>
                    <a:pt x="3101" y="519"/>
                    <a:pt x="2851" y="0"/>
                    <a:pt x="2444"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6"/>
        <p:cNvGrpSpPr/>
        <p:nvPr/>
      </p:nvGrpSpPr>
      <p:grpSpPr>
        <a:xfrm>
          <a:off x="0" y="0"/>
          <a:ext cx="0" cy="0"/>
          <a:chOff x="0" y="0"/>
          <a:chExt cx="0" cy="0"/>
        </a:xfrm>
      </p:grpSpPr>
      <p:sp>
        <p:nvSpPr>
          <p:cNvPr id="3957" name="Google Shape;3957;p72"/>
          <p:cNvSpPr txBox="1">
            <a:spLocks noGrp="1"/>
          </p:cNvSpPr>
          <p:nvPr>
            <p:ph type="title"/>
          </p:nvPr>
        </p:nvSpPr>
        <p:spPr>
          <a:xfrm>
            <a:off x="761000" y="384050"/>
            <a:ext cx="7809300" cy="5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Components of Information Security</a:t>
            </a:r>
            <a:endParaRPr dirty="0"/>
          </a:p>
        </p:txBody>
      </p:sp>
      <p:sp>
        <p:nvSpPr>
          <p:cNvPr id="3958" name="Google Shape;3958;p72"/>
          <p:cNvSpPr txBox="1">
            <a:spLocks noGrp="1"/>
          </p:cNvSpPr>
          <p:nvPr>
            <p:ph type="subTitle" idx="1"/>
          </p:nvPr>
        </p:nvSpPr>
        <p:spPr>
          <a:xfrm>
            <a:off x="1074150" y="1344373"/>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Confidentiality — Information Privacy</a:t>
            </a:r>
            <a:endParaRPr dirty="0"/>
          </a:p>
        </p:txBody>
      </p:sp>
      <p:sp>
        <p:nvSpPr>
          <p:cNvPr id="3959" name="Google Shape;3959;p72"/>
          <p:cNvSpPr txBox="1">
            <a:spLocks noGrp="1"/>
          </p:cNvSpPr>
          <p:nvPr>
            <p:ph type="subTitle" idx="2"/>
          </p:nvPr>
        </p:nvSpPr>
        <p:spPr>
          <a:xfrm>
            <a:off x="1074150" y="2468125"/>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Availability — Information Accessibility</a:t>
            </a:r>
            <a:endParaRPr dirty="0"/>
          </a:p>
        </p:txBody>
      </p:sp>
      <p:sp>
        <p:nvSpPr>
          <p:cNvPr id="3962" name="Google Shape;3962;p72"/>
          <p:cNvSpPr txBox="1">
            <a:spLocks noGrp="1"/>
          </p:cNvSpPr>
          <p:nvPr>
            <p:ph type="subTitle" idx="5"/>
          </p:nvPr>
        </p:nvSpPr>
        <p:spPr>
          <a:xfrm>
            <a:off x="1074150" y="1906250"/>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Integrity — Information Reliability</a:t>
            </a:r>
            <a:endParaRPr dirty="0"/>
          </a:p>
        </p:txBody>
      </p:sp>
      <p:sp>
        <p:nvSpPr>
          <p:cNvPr id="3963" name="Google Shape;3963;p72"/>
          <p:cNvSpPr/>
          <p:nvPr/>
        </p:nvSpPr>
        <p:spPr>
          <a:xfrm>
            <a:off x="761000" y="1425848"/>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2"/>
          <p:cNvSpPr/>
          <p:nvPr/>
        </p:nvSpPr>
        <p:spPr>
          <a:xfrm>
            <a:off x="761000" y="200512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2"/>
          <p:cNvSpPr/>
          <p:nvPr/>
        </p:nvSpPr>
        <p:spPr>
          <a:xfrm>
            <a:off x="761000" y="256347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2"/>
          <p:cNvSpPr/>
          <p:nvPr/>
        </p:nvSpPr>
        <p:spPr>
          <a:xfrm>
            <a:off x="6100425" y="4568875"/>
            <a:ext cx="891600" cy="8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9" name="Google Shape;3969;p72"/>
          <p:cNvGrpSpPr/>
          <p:nvPr/>
        </p:nvGrpSpPr>
        <p:grpSpPr>
          <a:xfrm>
            <a:off x="7969792" y="3804684"/>
            <a:ext cx="1717686" cy="1718100"/>
            <a:chOff x="1347125" y="349025"/>
            <a:chExt cx="4978800" cy="4980000"/>
          </a:xfrm>
        </p:grpSpPr>
        <p:sp>
          <p:nvSpPr>
            <p:cNvPr id="3970" name="Google Shape;3970;p7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2" name="Google Shape;3992;p72"/>
          <p:cNvSpPr/>
          <p:nvPr/>
        </p:nvSpPr>
        <p:spPr>
          <a:xfrm>
            <a:off x="8767125" y="3650025"/>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3" name="Google Shape;3993;p72"/>
          <p:cNvGrpSpPr/>
          <p:nvPr/>
        </p:nvGrpSpPr>
        <p:grpSpPr>
          <a:xfrm flipH="1">
            <a:off x="6639605" y="1461172"/>
            <a:ext cx="2779235" cy="3599070"/>
            <a:chOff x="3107700" y="2826850"/>
            <a:chExt cx="596300" cy="772200"/>
          </a:xfrm>
        </p:grpSpPr>
        <p:sp>
          <p:nvSpPr>
            <p:cNvPr id="3994" name="Google Shape;3994;p72"/>
            <p:cNvSpPr/>
            <p:nvPr/>
          </p:nvSpPr>
          <p:spPr>
            <a:xfrm>
              <a:off x="3385575" y="2951775"/>
              <a:ext cx="125225" cy="146300"/>
            </a:xfrm>
            <a:custGeom>
              <a:avLst/>
              <a:gdLst/>
              <a:ahLst/>
              <a:cxnLst/>
              <a:rect l="l" t="t" r="r" b="b"/>
              <a:pathLst>
                <a:path w="5009" h="5852" extrusionOk="0">
                  <a:moveTo>
                    <a:pt x="1837" y="0"/>
                  </a:moveTo>
                  <a:cubicBezTo>
                    <a:pt x="0" y="96"/>
                    <a:pt x="2504" y="4126"/>
                    <a:pt x="2958" y="4627"/>
                  </a:cubicBezTo>
                  <a:cubicBezTo>
                    <a:pt x="3071" y="4741"/>
                    <a:pt x="4030" y="5852"/>
                    <a:pt x="4202" y="5852"/>
                  </a:cubicBezTo>
                  <a:cubicBezTo>
                    <a:pt x="4211" y="5852"/>
                    <a:pt x="4217" y="5849"/>
                    <a:pt x="4222" y="5844"/>
                  </a:cubicBezTo>
                  <a:lnTo>
                    <a:pt x="5009" y="4222"/>
                  </a:lnTo>
                  <a:cubicBezTo>
                    <a:pt x="5009" y="4222"/>
                    <a:pt x="3268" y="1145"/>
                    <a:pt x="2504" y="334"/>
                  </a:cubicBezTo>
                  <a:cubicBezTo>
                    <a:pt x="2338" y="167"/>
                    <a:pt x="2099" y="0"/>
                    <a:pt x="1837"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2"/>
            <p:cNvSpPr/>
            <p:nvPr/>
          </p:nvSpPr>
          <p:spPr>
            <a:xfrm>
              <a:off x="3473225" y="3047750"/>
              <a:ext cx="37575" cy="51925"/>
            </a:xfrm>
            <a:custGeom>
              <a:avLst/>
              <a:gdLst/>
              <a:ahLst/>
              <a:cxnLst/>
              <a:rect l="l" t="t" r="r" b="b"/>
              <a:pathLst>
                <a:path w="1503" h="2077" extrusionOk="0">
                  <a:moveTo>
                    <a:pt x="1407" y="1"/>
                  </a:moveTo>
                  <a:cubicBezTo>
                    <a:pt x="1322" y="1"/>
                    <a:pt x="1022" y="18"/>
                    <a:pt x="740" y="240"/>
                  </a:cubicBezTo>
                  <a:cubicBezTo>
                    <a:pt x="596" y="359"/>
                    <a:pt x="0" y="1003"/>
                    <a:pt x="48" y="1766"/>
                  </a:cubicBezTo>
                  <a:cubicBezTo>
                    <a:pt x="48" y="1838"/>
                    <a:pt x="644" y="2076"/>
                    <a:pt x="644" y="2076"/>
                  </a:cubicBezTo>
                  <a:lnTo>
                    <a:pt x="954" y="2005"/>
                  </a:lnTo>
                  <a:cubicBezTo>
                    <a:pt x="954" y="2005"/>
                    <a:pt x="644" y="502"/>
                    <a:pt x="1503" y="192"/>
                  </a:cubicBezTo>
                  <a:lnTo>
                    <a:pt x="1431" y="1"/>
                  </a:lnTo>
                  <a:cubicBezTo>
                    <a:pt x="1431" y="1"/>
                    <a:pt x="1423" y="1"/>
                    <a:pt x="1407"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2"/>
            <p:cNvSpPr/>
            <p:nvPr/>
          </p:nvSpPr>
          <p:spPr>
            <a:xfrm>
              <a:off x="3486925" y="2940500"/>
              <a:ext cx="92450" cy="158150"/>
            </a:xfrm>
            <a:custGeom>
              <a:avLst/>
              <a:gdLst/>
              <a:ahLst/>
              <a:cxnLst/>
              <a:rect l="l" t="t" r="r" b="b"/>
              <a:pathLst>
                <a:path w="3698" h="6326" extrusionOk="0">
                  <a:moveTo>
                    <a:pt x="2062" y="1"/>
                  </a:moveTo>
                  <a:cubicBezTo>
                    <a:pt x="2047" y="1"/>
                    <a:pt x="2028" y="6"/>
                    <a:pt x="2004" y="22"/>
                  </a:cubicBezTo>
                  <a:cubicBezTo>
                    <a:pt x="1980" y="22"/>
                    <a:pt x="1956" y="46"/>
                    <a:pt x="1956" y="70"/>
                  </a:cubicBezTo>
                  <a:cubicBezTo>
                    <a:pt x="1956" y="117"/>
                    <a:pt x="1956" y="213"/>
                    <a:pt x="1980" y="284"/>
                  </a:cubicBezTo>
                  <a:cubicBezTo>
                    <a:pt x="2028" y="427"/>
                    <a:pt x="2028" y="570"/>
                    <a:pt x="2028" y="761"/>
                  </a:cubicBezTo>
                  <a:lnTo>
                    <a:pt x="2028" y="1381"/>
                  </a:lnTo>
                  <a:lnTo>
                    <a:pt x="1909" y="1978"/>
                  </a:lnTo>
                  <a:cubicBezTo>
                    <a:pt x="1909" y="1978"/>
                    <a:pt x="72" y="4553"/>
                    <a:pt x="48" y="5269"/>
                  </a:cubicBezTo>
                  <a:cubicBezTo>
                    <a:pt x="1" y="5555"/>
                    <a:pt x="1" y="6008"/>
                    <a:pt x="239" y="6175"/>
                  </a:cubicBezTo>
                  <a:cubicBezTo>
                    <a:pt x="386" y="6280"/>
                    <a:pt x="526" y="6326"/>
                    <a:pt x="658" y="6326"/>
                  </a:cubicBezTo>
                  <a:cubicBezTo>
                    <a:pt x="1492" y="6326"/>
                    <a:pt x="2027" y="4493"/>
                    <a:pt x="2171" y="3957"/>
                  </a:cubicBezTo>
                  <a:cubicBezTo>
                    <a:pt x="2267" y="3719"/>
                    <a:pt x="2338" y="3432"/>
                    <a:pt x="2433" y="3194"/>
                  </a:cubicBezTo>
                  <a:cubicBezTo>
                    <a:pt x="2505" y="2955"/>
                    <a:pt x="2577" y="2669"/>
                    <a:pt x="2696" y="2455"/>
                  </a:cubicBezTo>
                  <a:lnTo>
                    <a:pt x="3650" y="904"/>
                  </a:lnTo>
                  <a:cubicBezTo>
                    <a:pt x="3698" y="785"/>
                    <a:pt x="3650" y="618"/>
                    <a:pt x="3578" y="499"/>
                  </a:cubicBezTo>
                  <a:cubicBezTo>
                    <a:pt x="3578" y="451"/>
                    <a:pt x="3554" y="427"/>
                    <a:pt x="3531" y="403"/>
                  </a:cubicBezTo>
                  <a:cubicBezTo>
                    <a:pt x="3459" y="332"/>
                    <a:pt x="3388" y="332"/>
                    <a:pt x="3292" y="308"/>
                  </a:cubicBezTo>
                  <a:cubicBezTo>
                    <a:pt x="3173" y="284"/>
                    <a:pt x="3101" y="189"/>
                    <a:pt x="2982" y="189"/>
                  </a:cubicBezTo>
                  <a:lnTo>
                    <a:pt x="2839" y="189"/>
                  </a:lnTo>
                  <a:cubicBezTo>
                    <a:pt x="2815" y="189"/>
                    <a:pt x="2744" y="165"/>
                    <a:pt x="2720" y="141"/>
                  </a:cubicBezTo>
                  <a:cubicBezTo>
                    <a:pt x="2696" y="93"/>
                    <a:pt x="2648" y="70"/>
                    <a:pt x="2600" y="70"/>
                  </a:cubicBezTo>
                  <a:cubicBezTo>
                    <a:pt x="2592" y="67"/>
                    <a:pt x="2584" y="66"/>
                    <a:pt x="2577" y="66"/>
                  </a:cubicBezTo>
                  <a:cubicBezTo>
                    <a:pt x="2501" y="66"/>
                    <a:pt x="2479" y="169"/>
                    <a:pt x="2457" y="213"/>
                  </a:cubicBezTo>
                  <a:cubicBezTo>
                    <a:pt x="2435" y="279"/>
                    <a:pt x="2434" y="304"/>
                    <a:pt x="2396" y="365"/>
                  </a:cubicBezTo>
                  <a:lnTo>
                    <a:pt x="2396" y="365"/>
                  </a:lnTo>
                  <a:cubicBezTo>
                    <a:pt x="2416" y="311"/>
                    <a:pt x="2336" y="210"/>
                    <a:pt x="2314" y="189"/>
                  </a:cubicBezTo>
                  <a:cubicBezTo>
                    <a:pt x="2267" y="141"/>
                    <a:pt x="2219" y="70"/>
                    <a:pt x="2123" y="22"/>
                  </a:cubicBezTo>
                  <a:cubicBezTo>
                    <a:pt x="2108" y="22"/>
                    <a:pt x="2092" y="1"/>
                    <a:pt x="2062"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2"/>
            <p:cNvSpPr/>
            <p:nvPr/>
          </p:nvSpPr>
          <p:spPr>
            <a:xfrm>
              <a:off x="3396900" y="3477675"/>
              <a:ext cx="143725" cy="104725"/>
            </a:xfrm>
            <a:custGeom>
              <a:avLst/>
              <a:gdLst/>
              <a:ahLst/>
              <a:cxnLst/>
              <a:rect l="l" t="t" r="r" b="b"/>
              <a:pathLst>
                <a:path w="5749" h="4189" extrusionOk="0">
                  <a:moveTo>
                    <a:pt x="358" y="0"/>
                  </a:moveTo>
                  <a:cubicBezTo>
                    <a:pt x="358" y="0"/>
                    <a:pt x="454" y="1503"/>
                    <a:pt x="430" y="2075"/>
                  </a:cubicBezTo>
                  <a:cubicBezTo>
                    <a:pt x="430" y="2147"/>
                    <a:pt x="310" y="2457"/>
                    <a:pt x="310" y="2505"/>
                  </a:cubicBezTo>
                  <a:cubicBezTo>
                    <a:pt x="239" y="2624"/>
                    <a:pt x="215" y="2743"/>
                    <a:pt x="191" y="2862"/>
                  </a:cubicBezTo>
                  <a:cubicBezTo>
                    <a:pt x="143" y="3125"/>
                    <a:pt x="0" y="3530"/>
                    <a:pt x="96" y="3745"/>
                  </a:cubicBezTo>
                  <a:lnTo>
                    <a:pt x="191" y="3840"/>
                  </a:lnTo>
                  <a:cubicBezTo>
                    <a:pt x="310" y="3936"/>
                    <a:pt x="1074" y="3959"/>
                    <a:pt x="1336" y="3983"/>
                  </a:cubicBezTo>
                  <a:cubicBezTo>
                    <a:pt x="1622" y="4007"/>
                    <a:pt x="1861" y="4055"/>
                    <a:pt x="2123" y="4079"/>
                  </a:cubicBezTo>
                  <a:cubicBezTo>
                    <a:pt x="2590" y="4163"/>
                    <a:pt x="2987" y="4188"/>
                    <a:pt x="3298" y="4188"/>
                  </a:cubicBezTo>
                  <a:cubicBezTo>
                    <a:pt x="3781" y="4188"/>
                    <a:pt x="4055" y="4126"/>
                    <a:pt x="4055" y="4126"/>
                  </a:cubicBezTo>
                  <a:cubicBezTo>
                    <a:pt x="5748" y="3888"/>
                    <a:pt x="5605" y="3530"/>
                    <a:pt x="5605" y="3530"/>
                  </a:cubicBezTo>
                  <a:cubicBezTo>
                    <a:pt x="5391" y="3363"/>
                    <a:pt x="5224" y="3292"/>
                    <a:pt x="5152" y="3268"/>
                  </a:cubicBezTo>
                  <a:cubicBezTo>
                    <a:pt x="5104" y="3244"/>
                    <a:pt x="3721" y="3005"/>
                    <a:pt x="3721" y="3005"/>
                  </a:cubicBezTo>
                  <a:cubicBezTo>
                    <a:pt x="3721" y="3005"/>
                    <a:pt x="2528" y="2505"/>
                    <a:pt x="1861" y="2099"/>
                  </a:cubicBezTo>
                  <a:cubicBezTo>
                    <a:pt x="1646" y="1312"/>
                    <a:pt x="1885" y="0"/>
                    <a:pt x="1885"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2"/>
            <p:cNvSpPr/>
            <p:nvPr/>
          </p:nvSpPr>
          <p:spPr>
            <a:xfrm>
              <a:off x="3396300" y="3534325"/>
              <a:ext cx="145500" cy="48875"/>
            </a:xfrm>
            <a:custGeom>
              <a:avLst/>
              <a:gdLst/>
              <a:ahLst/>
              <a:cxnLst/>
              <a:rect l="l" t="t" r="r" b="b"/>
              <a:pathLst>
                <a:path w="5820" h="1955" extrusionOk="0">
                  <a:moveTo>
                    <a:pt x="406" y="0"/>
                  </a:moveTo>
                  <a:cubicBezTo>
                    <a:pt x="382" y="72"/>
                    <a:pt x="334" y="191"/>
                    <a:pt x="334" y="239"/>
                  </a:cubicBezTo>
                  <a:cubicBezTo>
                    <a:pt x="287" y="358"/>
                    <a:pt x="239" y="477"/>
                    <a:pt x="167" y="572"/>
                  </a:cubicBezTo>
                  <a:cubicBezTo>
                    <a:pt x="144" y="811"/>
                    <a:pt x="1" y="1264"/>
                    <a:pt x="144" y="1503"/>
                  </a:cubicBezTo>
                  <a:lnTo>
                    <a:pt x="239" y="1598"/>
                  </a:lnTo>
                  <a:cubicBezTo>
                    <a:pt x="358" y="1693"/>
                    <a:pt x="1121" y="1717"/>
                    <a:pt x="1408" y="1741"/>
                  </a:cubicBezTo>
                  <a:cubicBezTo>
                    <a:pt x="1670" y="1789"/>
                    <a:pt x="1909" y="1813"/>
                    <a:pt x="2171" y="1837"/>
                  </a:cubicBezTo>
                  <a:cubicBezTo>
                    <a:pt x="2682" y="1929"/>
                    <a:pt x="3110" y="1955"/>
                    <a:pt x="3432" y="1955"/>
                  </a:cubicBezTo>
                  <a:cubicBezTo>
                    <a:pt x="3861" y="1955"/>
                    <a:pt x="4103" y="1908"/>
                    <a:pt x="4103" y="1908"/>
                  </a:cubicBezTo>
                  <a:cubicBezTo>
                    <a:pt x="5820" y="1646"/>
                    <a:pt x="5653" y="1312"/>
                    <a:pt x="5653" y="1312"/>
                  </a:cubicBezTo>
                  <a:cubicBezTo>
                    <a:pt x="5462" y="1121"/>
                    <a:pt x="5271" y="1073"/>
                    <a:pt x="5224" y="1026"/>
                  </a:cubicBezTo>
                  <a:cubicBezTo>
                    <a:pt x="5152" y="1002"/>
                    <a:pt x="3793" y="763"/>
                    <a:pt x="3793" y="763"/>
                  </a:cubicBezTo>
                  <a:cubicBezTo>
                    <a:pt x="3793" y="763"/>
                    <a:pt x="3244" y="525"/>
                    <a:pt x="2672" y="262"/>
                  </a:cubicBezTo>
                  <a:lnTo>
                    <a:pt x="2648" y="262"/>
                  </a:lnTo>
                  <a:cubicBezTo>
                    <a:pt x="2370" y="310"/>
                    <a:pt x="2087" y="343"/>
                    <a:pt x="1808" y="343"/>
                  </a:cubicBezTo>
                  <a:cubicBezTo>
                    <a:pt x="1392" y="343"/>
                    <a:pt x="982" y="271"/>
                    <a:pt x="597" y="72"/>
                  </a:cubicBezTo>
                  <a:lnTo>
                    <a:pt x="4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2"/>
            <p:cNvSpPr/>
            <p:nvPr/>
          </p:nvSpPr>
          <p:spPr>
            <a:xfrm>
              <a:off x="3357550" y="3106150"/>
              <a:ext cx="99600" cy="407925"/>
            </a:xfrm>
            <a:custGeom>
              <a:avLst/>
              <a:gdLst/>
              <a:ahLst/>
              <a:cxnLst/>
              <a:rect l="l" t="t" r="r" b="b"/>
              <a:pathLst>
                <a:path w="3984" h="16317" extrusionOk="0">
                  <a:moveTo>
                    <a:pt x="1490" y="1"/>
                  </a:moveTo>
                  <a:cubicBezTo>
                    <a:pt x="1354" y="1"/>
                    <a:pt x="1222" y="20"/>
                    <a:pt x="1097" y="74"/>
                  </a:cubicBezTo>
                  <a:cubicBezTo>
                    <a:pt x="1002" y="98"/>
                    <a:pt x="930" y="146"/>
                    <a:pt x="835" y="217"/>
                  </a:cubicBezTo>
                  <a:cubicBezTo>
                    <a:pt x="382" y="503"/>
                    <a:pt x="119" y="1076"/>
                    <a:pt x="48" y="1648"/>
                  </a:cubicBezTo>
                  <a:cubicBezTo>
                    <a:pt x="0" y="2292"/>
                    <a:pt x="143" y="2960"/>
                    <a:pt x="286" y="3580"/>
                  </a:cubicBezTo>
                  <a:cubicBezTo>
                    <a:pt x="620" y="4987"/>
                    <a:pt x="954" y="6347"/>
                    <a:pt x="1407" y="7730"/>
                  </a:cubicBezTo>
                  <a:cubicBezTo>
                    <a:pt x="1455" y="7945"/>
                    <a:pt x="1527" y="8112"/>
                    <a:pt x="1598" y="8302"/>
                  </a:cubicBezTo>
                  <a:cubicBezTo>
                    <a:pt x="978" y="11618"/>
                    <a:pt x="1956" y="16316"/>
                    <a:pt x="1956" y="16316"/>
                  </a:cubicBezTo>
                  <a:lnTo>
                    <a:pt x="3387" y="16149"/>
                  </a:lnTo>
                  <a:cubicBezTo>
                    <a:pt x="3387" y="16149"/>
                    <a:pt x="3864" y="8398"/>
                    <a:pt x="3912" y="7444"/>
                  </a:cubicBezTo>
                  <a:cubicBezTo>
                    <a:pt x="3912" y="7277"/>
                    <a:pt x="3912" y="7134"/>
                    <a:pt x="3864" y="7014"/>
                  </a:cubicBezTo>
                  <a:cubicBezTo>
                    <a:pt x="3983" y="6084"/>
                    <a:pt x="3840" y="5154"/>
                    <a:pt x="3816" y="4081"/>
                  </a:cubicBezTo>
                  <a:cubicBezTo>
                    <a:pt x="3792" y="2721"/>
                    <a:pt x="3482" y="193"/>
                    <a:pt x="2361" y="98"/>
                  </a:cubicBezTo>
                  <a:cubicBezTo>
                    <a:pt x="2072" y="82"/>
                    <a:pt x="1772" y="1"/>
                    <a:pt x="149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72"/>
            <p:cNvSpPr/>
            <p:nvPr/>
          </p:nvSpPr>
          <p:spPr>
            <a:xfrm>
              <a:off x="3294925" y="3484825"/>
              <a:ext cx="141950" cy="113625"/>
            </a:xfrm>
            <a:custGeom>
              <a:avLst/>
              <a:gdLst/>
              <a:ahLst/>
              <a:cxnLst/>
              <a:rect l="l" t="t" r="r" b="b"/>
              <a:pathLst>
                <a:path w="5678" h="4545" extrusionOk="0">
                  <a:moveTo>
                    <a:pt x="716" y="0"/>
                  </a:moveTo>
                  <a:cubicBezTo>
                    <a:pt x="716" y="0"/>
                    <a:pt x="621" y="1551"/>
                    <a:pt x="526" y="2099"/>
                  </a:cubicBezTo>
                  <a:cubicBezTo>
                    <a:pt x="526" y="2123"/>
                    <a:pt x="406" y="2457"/>
                    <a:pt x="383" y="2481"/>
                  </a:cubicBezTo>
                  <a:cubicBezTo>
                    <a:pt x="335" y="2600"/>
                    <a:pt x="263" y="2719"/>
                    <a:pt x="239" y="2839"/>
                  </a:cubicBezTo>
                  <a:cubicBezTo>
                    <a:pt x="168" y="3077"/>
                    <a:pt x="1" y="3483"/>
                    <a:pt x="120" y="3793"/>
                  </a:cubicBezTo>
                  <a:cubicBezTo>
                    <a:pt x="120" y="3817"/>
                    <a:pt x="144" y="3840"/>
                    <a:pt x="168" y="3888"/>
                  </a:cubicBezTo>
                  <a:cubicBezTo>
                    <a:pt x="263" y="3960"/>
                    <a:pt x="1027" y="4079"/>
                    <a:pt x="1313" y="4150"/>
                  </a:cubicBezTo>
                  <a:cubicBezTo>
                    <a:pt x="1551" y="4174"/>
                    <a:pt x="1814" y="4246"/>
                    <a:pt x="2052" y="4294"/>
                  </a:cubicBezTo>
                  <a:cubicBezTo>
                    <a:pt x="2796" y="4506"/>
                    <a:pt x="3366" y="4545"/>
                    <a:pt x="3682" y="4545"/>
                  </a:cubicBezTo>
                  <a:cubicBezTo>
                    <a:pt x="3862" y="4545"/>
                    <a:pt x="3960" y="4532"/>
                    <a:pt x="3960" y="4532"/>
                  </a:cubicBezTo>
                  <a:cubicBezTo>
                    <a:pt x="5677" y="4437"/>
                    <a:pt x="5558" y="4079"/>
                    <a:pt x="5558" y="4079"/>
                  </a:cubicBezTo>
                  <a:cubicBezTo>
                    <a:pt x="5391" y="3888"/>
                    <a:pt x="5200" y="3793"/>
                    <a:pt x="5153" y="3769"/>
                  </a:cubicBezTo>
                  <a:cubicBezTo>
                    <a:pt x="5081" y="3721"/>
                    <a:pt x="3745" y="3340"/>
                    <a:pt x="3745" y="3340"/>
                  </a:cubicBezTo>
                  <a:cubicBezTo>
                    <a:pt x="3745" y="3340"/>
                    <a:pt x="2624" y="2696"/>
                    <a:pt x="1981" y="2242"/>
                  </a:cubicBezTo>
                  <a:cubicBezTo>
                    <a:pt x="1837" y="1431"/>
                    <a:pt x="2243" y="144"/>
                    <a:pt x="2243" y="144"/>
                  </a:cubicBezTo>
                  <a:lnTo>
                    <a:pt x="716"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72"/>
            <p:cNvSpPr/>
            <p:nvPr/>
          </p:nvSpPr>
          <p:spPr>
            <a:xfrm>
              <a:off x="3294350" y="3540875"/>
              <a:ext cx="141925" cy="58175"/>
            </a:xfrm>
            <a:custGeom>
              <a:avLst/>
              <a:gdLst/>
              <a:ahLst/>
              <a:cxnLst/>
              <a:rect l="l" t="t" r="r" b="b"/>
              <a:pathLst>
                <a:path w="5677" h="2327" extrusionOk="0">
                  <a:moveTo>
                    <a:pt x="501" y="0"/>
                  </a:moveTo>
                  <a:cubicBezTo>
                    <a:pt x="477" y="96"/>
                    <a:pt x="406" y="191"/>
                    <a:pt x="406" y="239"/>
                  </a:cubicBezTo>
                  <a:cubicBezTo>
                    <a:pt x="358" y="358"/>
                    <a:pt x="286" y="477"/>
                    <a:pt x="239" y="644"/>
                  </a:cubicBezTo>
                  <a:cubicBezTo>
                    <a:pt x="167" y="931"/>
                    <a:pt x="0" y="1312"/>
                    <a:pt x="119" y="1575"/>
                  </a:cubicBezTo>
                  <a:cubicBezTo>
                    <a:pt x="119" y="1598"/>
                    <a:pt x="143" y="1646"/>
                    <a:pt x="167" y="1670"/>
                  </a:cubicBezTo>
                  <a:cubicBezTo>
                    <a:pt x="262" y="1741"/>
                    <a:pt x="1026" y="1885"/>
                    <a:pt x="1312" y="1932"/>
                  </a:cubicBezTo>
                  <a:cubicBezTo>
                    <a:pt x="1550" y="1956"/>
                    <a:pt x="1813" y="2028"/>
                    <a:pt x="2051" y="2075"/>
                  </a:cubicBezTo>
                  <a:cubicBezTo>
                    <a:pt x="2795" y="2288"/>
                    <a:pt x="3365" y="2327"/>
                    <a:pt x="3681" y="2327"/>
                  </a:cubicBezTo>
                  <a:cubicBezTo>
                    <a:pt x="3861" y="2327"/>
                    <a:pt x="3959" y="2314"/>
                    <a:pt x="3959" y="2314"/>
                  </a:cubicBezTo>
                  <a:cubicBezTo>
                    <a:pt x="5676" y="2242"/>
                    <a:pt x="5557" y="1885"/>
                    <a:pt x="5557" y="1885"/>
                  </a:cubicBezTo>
                  <a:cubicBezTo>
                    <a:pt x="5390" y="1670"/>
                    <a:pt x="5199" y="1575"/>
                    <a:pt x="5152" y="1551"/>
                  </a:cubicBezTo>
                  <a:cubicBezTo>
                    <a:pt x="5080" y="1527"/>
                    <a:pt x="3745" y="1121"/>
                    <a:pt x="3745" y="1121"/>
                  </a:cubicBezTo>
                  <a:cubicBezTo>
                    <a:pt x="3745" y="1121"/>
                    <a:pt x="3244" y="835"/>
                    <a:pt x="2695" y="501"/>
                  </a:cubicBezTo>
                  <a:lnTo>
                    <a:pt x="2671" y="501"/>
                  </a:lnTo>
                  <a:cubicBezTo>
                    <a:pt x="2511" y="512"/>
                    <a:pt x="2350" y="519"/>
                    <a:pt x="2191" y="519"/>
                  </a:cubicBezTo>
                  <a:cubicBezTo>
                    <a:pt x="1641" y="519"/>
                    <a:pt x="1107" y="434"/>
                    <a:pt x="644" y="120"/>
                  </a:cubicBezTo>
                  <a:cubicBezTo>
                    <a:pt x="620" y="96"/>
                    <a:pt x="549" y="24"/>
                    <a:pt x="50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2"/>
            <p:cNvSpPr/>
            <p:nvPr/>
          </p:nvSpPr>
          <p:spPr>
            <a:xfrm>
              <a:off x="3297325" y="3115575"/>
              <a:ext cx="100200" cy="407425"/>
            </a:xfrm>
            <a:custGeom>
              <a:avLst/>
              <a:gdLst/>
              <a:ahLst/>
              <a:cxnLst/>
              <a:rect l="l" t="t" r="r" b="b"/>
              <a:pathLst>
                <a:path w="4008" h="16297" extrusionOk="0">
                  <a:moveTo>
                    <a:pt x="1798" y="0"/>
                  </a:moveTo>
                  <a:cubicBezTo>
                    <a:pt x="1549" y="0"/>
                    <a:pt x="1302" y="63"/>
                    <a:pt x="1074" y="198"/>
                  </a:cubicBezTo>
                  <a:cubicBezTo>
                    <a:pt x="644" y="460"/>
                    <a:pt x="310" y="913"/>
                    <a:pt x="191" y="1486"/>
                  </a:cubicBezTo>
                  <a:cubicBezTo>
                    <a:pt x="48" y="2249"/>
                    <a:pt x="143" y="3084"/>
                    <a:pt x="287" y="3871"/>
                  </a:cubicBezTo>
                  <a:cubicBezTo>
                    <a:pt x="430" y="4658"/>
                    <a:pt x="549" y="5469"/>
                    <a:pt x="716" y="6280"/>
                  </a:cubicBezTo>
                  <a:cubicBezTo>
                    <a:pt x="787" y="6757"/>
                    <a:pt x="883" y="7210"/>
                    <a:pt x="978" y="7687"/>
                  </a:cubicBezTo>
                  <a:lnTo>
                    <a:pt x="1074" y="8045"/>
                  </a:lnTo>
                  <a:cubicBezTo>
                    <a:pt x="0" y="11288"/>
                    <a:pt x="477" y="16297"/>
                    <a:pt x="477" y="16297"/>
                  </a:cubicBezTo>
                  <a:lnTo>
                    <a:pt x="1908" y="16297"/>
                  </a:lnTo>
                  <a:cubicBezTo>
                    <a:pt x="1908" y="16297"/>
                    <a:pt x="3172" y="8689"/>
                    <a:pt x="3292" y="7687"/>
                  </a:cubicBezTo>
                  <a:cubicBezTo>
                    <a:pt x="3339" y="7568"/>
                    <a:pt x="3363" y="7472"/>
                    <a:pt x="3387" y="7377"/>
                  </a:cubicBezTo>
                  <a:cubicBezTo>
                    <a:pt x="3578" y="6804"/>
                    <a:pt x="3697" y="6184"/>
                    <a:pt x="3769" y="5612"/>
                  </a:cubicBezTo>
                  <a:cubicBezTo>
                    <a:pt x="3936" y="4539"/>
                    <a:pt x="4007" y="3346"/>
                    <a:pt x="3888" y="2273"/>
                  </a:cubicBezTo>
                  <a:cubicBezTo>
                    <a:pt x="3793" y="1486"/>
                    <a:pt x="3411" y="723"/>
                    <a:pt x="2743" y="293"/>
                  </a:cubicBezTo>
                  <a:cubicBezTo>
                    <a:pt x="2447" y="105"/>
                    <a:pt x="2121" y="0"/>
                    <a:pt x="179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2"/>
            <p:cNvSpPr/>
            <p:nvPr/>
          </p:nvSpPr>
          <p:spPr>
            <a:xfrm>
              <a:off x="3297925" y="2928175"/>
              <a:ext cx="156225" cy="258575"/>
            </a:xfrm>
            <a:custGeom>
              <a:avLst/>
              <a:gdLst/>
              <a:ahLst/>
              <a:cxnLst/>
              <a:rect l="l" t="t" r="r" b="b"/>
              <a:pathLst>
                <a:path w="6249" h="10343" extrusionOk="0">
                  <a:moveTo>
                    <a:pt x="3252" y="1"/>
                  </a:moveTo>
                  <a:cubicBezTo>
                    <a:pt x="2938" y="1"/>
                    <a:pt x="2628" y="55"/>
                    <a:pt x="2361" y="157"/>
                  </a:cubicBezTo>
                  <a:cubicBezTo>
                    <a:pt x="2171" y="205"/>
                    <a:pt x="2051" y="300"/>
                    <a:pt x="1908" y="396"/>
                  </a:cubicBezTo>
                  <a:lnTo>
                    <a:pt x="1884" y="419"/>
                  </a:lnTo>
                  <a:cubicBezTo>
                    <a:pt x="1527" y="658"/>
                    <a:pt x="1169" y="873"/>
                    <a:pt x="835" y="1159"/>
                  </a:cubicBezTo>
                  <a:cubicBezTo>
                    <a:pt x="477" y="1493"/>
                    <a:pt x="215" y="1898"/>
                    <a:pt x="215" y="2423"/>
                  </a:cubicBezTo>
                  <a:cubicBezTo>
                    <a:pt x="215" y="2804"/>
                    <a:pt x="286" y="3186"/>
                    <a:pt x="334" y="3568"/>
                  </a:cubicBezTo>
                  <a:cubicBezTo>
                    <a:pt x="382" y="4474"/>
                    <a:pt x="406" y="5404"/>
                    <a:pt x="477" y="6287"/>
                  </a:cubicBezTo>
                  <a:cubicBezTo>
                    <a:pt x="525" y="7193"/>
                    <a:pt x="263" y="7980"/>
                    <a:pt x="96" y="8863"/>
                  </a:cubicBezTo>
                  <a:cubicBezTo>
                    <a:pt x="0" y="9363"/>
                    <a:pt x="48" y="9817"/>
                    <a:pt x="525" y="9960"/>
                  </a:cubicBezTo>
                  <a:cubicBezTo>
                    <a:pt x="1171" y="10175"/>
                    <a:pt x="1834" y="10342"/>
                    <a:pt x="2486" y="10342"/>
                  </a:cubicBezTo>
                  <a:cubicBezTo>
                    <a:pt x="2628" y="10342"/>
                    <a:pt x="2769" y="10334"/>
                    <a:pt x="2910" y="10317"/>
                  </a:cubicBezTo>
                  <a:cubicBezTo>
                    <a:pt x="3721" y="10246"/>
                    <a:pt x="4556" y="10007"/>
                    <a:pt x="5367" y="9864"/>
                  </a:cubicBezTo>
                  <a:cubicBezTo>
                    <a:pt x="5700" y="9769"/>
                    <a:pt x="5963" y="9697"/>
                    <a:pt x="6058" y="9340"/>
                  </a:cubicBezTo>
                  <a:cubicBezTo>
                    <a:pt x="6249" y="8576"/>
                    <a:pt x="5987" y="7789"/>
                    <a:pt x="5939" y="7026"/>
                  </a:cubicBezTo>
                  <a:cubicBezTo>
                    <a:pt x="5867" y="6477"/>
                    <a:pt x="5987" y="5929"/>
                    <a:pt x="6010" y="5356"/>
                  </a:cubicBezTo>
                  <a:lnTo>
                    <a:pt x="6201" y="2137"/>
                  </a:lnTo>
                  <a:cubicBezTo>
                    <a:pt x="6225" y="1636"/>
                    <a:pt x="5963" y="1183"/>
                    <a:pt x="5581" y="944"/>
                  </a:cubicBezTo>
                  <a:cubicBezTo>
                    <a:pt x="5176" y="753"/>
                    <a:pt x="4818" y="515"/>
                    <a:pt x="4436" y="300"/>
                  </a:cubicBezTo>
                  <a:cubicBezTo>
                    <a:pt x="4096" y="96"/>
                    <a:pt x="3670" y="1"/>
                    <a:pt x="3252"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2"/>
            <p:cNvSpPr/>
            <p:nvPr/>
          </p:nvSpPr>
          <p:spPr>
            <a:xfrm>
              <a:off x="3384375" y="2948200"/>
              <a:ext cx="24475" cy="26850"/>
            </a:xfrm>
            <a:custGeom>
              <a:avLst/>
              <a:gdLst/>
              <a:ahLst/>
              <a:cxnLst/>
              <a:rect l="l" t="t" r="r" b="b"/>
              <a:pathLst>
                <a:path w="979" h="1074" extrusionOk="0">
                  <a:moveTo>
                    <a:pt x="978" y="0"/>
                  </a:moveTo>
                  <a:lnTo>
                    <a:pt x="0" y="119"/>
                  </a:lnTo>
                  <a:lnTo>
                    <a:pt x="883" y="1073"/>
                  </a:lnTo>
                  <a:lnTo>
                    <a:pt x="97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2"/>
            <p:cNvSpPr/>
            <p:nvPr/>
          </p:nvSpPr>
          <p:spPr>
            <a:xfrm>
              <a:off x="3393325" y="2965475"/>
              <a:ext cx="23875" cy="32225"/>
            </a:xfrm>
            <a:custGeom>
              <a:avLst/>
              <a:gdLst/>
              <a:ahLst/>
              <a:cxnLst/>
              <a:rect l="l" t="t" r="r" b="b"/>
              <a:pathLst>
                <a:path w="955" h="1289" extrusionOk="0">
                  <a:moveTo>
                    <a:pt x="954" y="1"/>
                  </a:moveTo>
                  <a:lnTo>
                    <a:pt x="525" y="48"/>
                  </a:lnTo>
                  <a:lnTo>
                    <a:pt x="525" y="335"/>
                  </a:lnTo>
                  <a:lnTo>
                    <a:pt x="406" y="48"/>
                  </a:lnTo>
                  <a:lnTo>
                    <a:pt x="0" y="120"/>
                  </a:lnTo>
                  <a:lnTo>
                    <a:pt x="692" y="1289"/>
                  </a:lnTo>
                  <a:lnTo>
                    <a:pt x="95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2"/>
            <p:cNvSpPr/>
            <p:nvPr/>
          </p:nvSpPr>
          <p:spPr>
            <a:xfrm>
              <a:off x="3405850" y="2988725"/>
              <a:ext cx="34600" cy="144925"/>
            </a:xfrm>
            <a:custGeom>
              <a:avLst/>
              <a:gdLst/>
              <a:ahLst/>
              <a:cxnLst/>
              <a:rect l="l" t="t" r="r" b="b"/>
              <a:pathLst>
                <a:path w="1384" h="5797" extrusionOk="0">
                  <a:moveTo>
                    <a:pt x="0" y="1"/>
                  </a:moveTo>
                  <a:lnTo>
                    <a:pt x="215" y="5248"/>
                  </a:lnTo>
                  <a:lnTo>
                    <a:pt x="906" y="5797"/>
                  </a:lnTo>
                  <a:lnTo>
                    <a:pt x="1383" y="5057"/>
                  </a:lnTo>
                  <a:lnTo>
                    <a:pt x="2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2"/>
            <p:cNvSpPr/>
            <p:nvPr/>
          </p:nvSpPr>
          <p:spPr>
            <a:xfrm>
              <a:off x="3360525" y="2902275"/>
              <a:ext cx="48925" cy="52625"/>
            </a:xfrm>
            <a:custGeom>
              <a:avLst/>
              <a:gdLst/>
              <a:ahLst/>
              <a:cxnLst/>
              <a:rect l="l" t="t" r="r" b="b"/>
              <a:pathLst>
                <a:path w="1957" h="2105" extrusionOk="0">
                  <a:moveTo>
                    <a:pt x="1670" y="1"/>
                  </a:moveTo>
                  <a:lnTo>
                    <a:pt x="0" y="239"/>
                  </a:lnTo>
                  <a:lnTo>
                    <a:pt x="144" y="1360"/>
                  </a:lnTo>
                  <a:cubicBezTo>
                    <a:pt x="144" y="1360"/>
                    <a:pt x="396" y="2105"/>
                    <a:pt x="1090" y="2105"/>
                  </a:cubicBezTo>
                  <a:cubicBezTo>
                    <a:pt x="1326" y="2105"/>
                    <a:pt x="1612" y="2019"/>
                    <a:pt x="1956" y="1789"/>
                  </a:cubicBezTo>
                  <a:lnTo>
                    <a:pt x="1670"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2"/>
            <p:cNvSpPr/>
            <p:nvPr/>
          </p:nvSpPr>
          <p:spPr>
            <a:xfrm>
              <a:off x="3357550" y="2852775"/>
              <a:ext cx="69175" cy="86925"/>
            </a:xfrm>
            <a:custGeom>
              <a:avLst/>
              <a:gdLst/>
              <a:ahLst/>
              <a:cxnLst/>
              <a:rect l="l" t="t" r="r" b="b"/>
              <a:pathLst>
                <a:path w="2767" h="3477" extrusionOk="0">
                  <a:moveTo>
                    <a:pt x="2671" y="1"/>
                  </a:moveTo>
                  <a:lnTo>
                    <a:pt x="0" y="335"/>
                  </a:lnTo>
                  <a:lnTo>
                    <a:pt x="286" y="2386"/>
                  </a:lnTo>
                  <a:lnTo>
                    <a:pt x="334" y="2672"/>
                  </a:lnTo>
                  <a:cubicBezTo>
                    <a:pt x="794" y="3257"/>
                    <a:pt x="1351" y="3476"/>
                    <a:pt x="1788" y="3476"/>
                  </a:cubicBezTo>
                  <a:cubicBezTo>
                    <a:pt x="2098" y="3476"/>
                    <a:pt x="2348" y="3366"/>
                    <a:pt x="2457" y="3197"/>
                  </a:cubicBezTo>
                  <a:cubicBezTo>
                    <a:pt x="2767" y="2768"/>
                    <a:pt x="2671" y="1"/>
                    <a:pt x="2671"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2"/>
            <p:cNvSpPr/>
            <p:nvPr/>
          </p:nvSpPr>
          <p:spPr>
            <a:xfrm>
              <a:off x="3414200" y="2891550"/>
              <a:ext cx="12525" cy="23275"/>
            </a:xfrm>
            <a:custGeom>
              <a:avLst/>
              <a:gdLst/>
              <a:ahLst/>
              <a:cxnLst/>
              <a:rect l="l" t="t" r="r" b="b"/>
              <a:pathLst>
                <a:path w="501" h="931" extrusionOk="0">
                  <a:moveTo>
                    <a:pt x="48" y="0"/>
                  </a:moveTo>
                  <a:lnTo>
                    <a:pt x="0" y="859"/>
                  </a:lnTo>
                  <a:lnTo>
                    <a:pt x="501" y="930"/>
                  </a:lnTo>
                  <a:lnTo>
                    <a:pt x="4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2"/>
            <p:cNvSpPr/>
            <p:nvPr/>
          </p:nvSpPr>
          <p:spPr>
            <a:xfrm>
              <a:off x="3333700" y="2826850"/>
              <a:ext cx="125225" cy="104075"/>
            </a:xfrm>
            <a:custGeom>
              <a:avLst/>
              <a:gdLst/>
              <a:ahLst/>
              <a:cxnLst/>
              <a:rect l="l" t="t" r="r" b="b"/>
              <a:pathLst>
                <a:path w="5009" h="4163" extrusionOk="0">
                  <a:moveTo>
                    <a:pt x="2230" y="0"/>
                  </a:moveTo>
                  <a:cubicBezTo>
                    <a:pt x="1926" y="0"/>
                    <a:pt x="1622" y="36"/>
                    <a:pt x="1336" y="132"/>
                  </a:cubicBezTo>
                  <a:cubicBezTo>
                    <a:pt x="1217" y="203"/>
                    <a:pt x="1097" y="251"/>
                    <a:pt x="1002" y="346"/>
                  </a:cubicBezTo>
                  <a:cubicBezTo>
                    <a:pt x="1002" y="394"/>
                    <a:pt x="954" y="442"/>
                    <a:pt x="954" y="442"/>
                  </a:cubicBezTo>
                  <a:cubicBezTo>
                    <a:pt x="954" y="442"/>
                    <a:pt x="692" y="489"/>
                    <a:pt x="573" y="537"/>
                  </a:cubicBezTo>
                  <a:cubicBezTo>
                    <a:pt x="0" y="704"/>
                    <a:pt x="0" y="1324"/>
                    <a:pt x="119" y="1825"/>
                  </a:cubicBezTo>
                  <a:cubicBezTo>
                    <a:pt x="358" y="2636"/>
                    <a:pt x="740" y="3423"/>
                    <a:pt x="1193" y="4162"/>
                  </a:cubicBezTo>
                  <a:lnTo>
                    <a:pt x="954" y="2684"/>
                  </a:lnTo>
                  <a:lnTo>
                    <a:pt x="954" y="2684"/>
                  </a:lnTo>
                  <a:lnTo>
                    <a:pt x="1646" y="3518"/>
                  </a:lnTo>
                  <a:cubicBezTo>
                    <a:pt x="1646" y="3518"/>
                    <a:pt x="1360" y="2684"/>
                    <a:pt x="1598" y="2207"/>
                  </a:cubicBezTo>
                  <a:cubicBezTo>
                    <a:pt x="1837" y="1730"/>
                    <a:pt x="1813" y="1396"/>
                    <a:pt x="1813" y="1396"/>
                  </a:cubicBezTo>
                  <a:lnTo>
                    <a:pt x="1813" y="1396"/>
                  </a:lnTo>
                  <a:cubicBezTo>
                    <a:pt x="2033" y="1557"/>
                    <a:pt x="2265" y="1616"/>
                    <a:pt x="2486" y="1616"/>
                  </a:cubicBezTo>
                  <a:cubicBezTo>
                    <a:pt x="3057" y="1616"/>
                    <a:pt x="3554" y="1227"/>
                    <a:pt x="3577" y="1227"/>
                  </a:cubicBezTo>
                  <a:cubicBezTo>
                    <a:pt x="3578" y="1227"/>
                    <a:pt x="3578" y="1227"/>
                    <a:pt x="3578" y="1229"/>
                  </a:cubicBezTo>
                  <a:lnTo>
                    <a:pt x="3625" y="1634"/>
                  </a:lnTo>
                  <a:cubicBezTo>
                    <a:pt x="3625" y="1634"/>
                    <a:pt x="5009" y="418"/>
                    <a:pt x="3125" y="84"/>
                  </a:cubicBezTo>
                  <a:cubicBezTo>
                    <a:pt x="2838" y="36"/>
                    <a:pt x="2534" y="0"/>
                    <a:pt x="223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2"/>
            <p:cNvSpPr/>
            <p:nvPr/>
          </p:nvSpPr>
          <p:spPr>
            <a:xfrm>
              <a:off x="3348000" y="2885750"/>
              <a:ext cx="16725" cy="26100"/>
            </a:xfrm>
            <a:custGeom>
              <a:avLst/>
              <a:gdLst/>
              <a:ahLst/>
              <a:cxnLst/>
              <a:rect l="l" t="t" r="r" b="b"/>
              <a:pathLst>
                <a:path w="669" h="1044" extrusionOk="0">
                  <a:moveTo>
                    <a:pt x="376" y="1"/>
                  </a:moveTo>
                  <a:cubicBezTo>
                    <a:pt x="298" y="1"/>
                    <a:pt x="219" y="27"/>
                    <a:pt x="168" y="89"/>
                  </a:cubicBezTo>
                  <a:cubicBezTo>
                    <a:pt x="1" y="328"/>
                    <a:pt x="144" y="852"/>
                    <a:pt x="668" y="1043"/>
                  </a:cubicBezTo>
                  <a:lnTo>
                    <a:pt x="621" y="113"/>
                  </a:lnTo>
                  <a:cubicBezTo>
                    <a:pt x="580" y="45"/>
                    <a:pt x="479" y="1"/>
                    <a:pt x="376"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2"/>
            <p:cNvSpPr/>
            <p:nvPr/>
          </p:nvSpPr>
          <p:spPr>
            <a:xfrm>
              <a:off x="3406425" y="2942225"/>
              <a:ext cx="10775" cy="31625"/>
            </a:xfrm>
            <a:custGeom>
              <a:avLst/>
              <a:gdLst/>
              <a:ahLst/>
              <a:cxnLst/>
              <a:rect l="l" t="t" r="r" b="b"/>
              <a:pathLst>
                <a:path w="431" h="1265" extrusionOk="0">
                  <a:moveTo>
                    <a:pt x="49" y="1"/>
                  </a:moveTo>
                  <a:lnTo>
                    <a:pt x="51" y="7"/>
                  </a:lnTo>
                  <a:lnTo>
                    <a:pt x="51" y="7"/>
                  </a:lnTo>
                  <a:cubicBezTo>
                    <a:pt x="50" y="3"/>
                    <a:pt x="50" y="1"/>
                    <a:pt x="49" y="1"/>
                  </a:cubicBezTo>
                  <a:close/>
                  <a:moveTo>
                    <a:pt x="51" y="7"/>
                  </a:moveTo>
                  <a:cubicBezTo>
                    <a:pt x="67" y="99"/>
                    <a:pt x="1" y="1219"/>
                    <a:pt x="1" y="1265"/>
                  </a:cubicBezTo>
                  <a:lnTo>
                    <a:pt x="430" y="931"/>
                  </a:lnTo>
                  <a:lnTo>
                    <a:pt x="51" y="7"/>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2"/>
            <p:cNvSpPr/>
            <p:nvPr/>
          </p:nvSpPr>
          <p:spPr>
            <a:xfrm>
              <a:off x="3408225" y="2939850"/>
              <a:ext cx="27450" cy="28625"/>
            </a:xfrm>
            <a:custGeom>
              <a:avLst/>
              <a:gdLst/>
              <a:ahLst/>
              <a:cxnLst/>
              <a:rect l="l" t="t" r="r" b="b"/>
              <a:pathLst>
                <a:path w="1098" h="1145" extrusionOk="0">
                  <a:moveTo>
                    <a:pt x="1" y="0"/>
                  </a:moveTo>
                  <a:lnTo>
                    <a:pt x="1" y="96"/>
                  </a:lnTo>
                  <a:lnTo>
                    <a:pt x="382" y="1026"/>
                  </a:lnTo>
                  <a:lnTo>
                    <a:pt x="1098" y="1145"/>
                  </a:lnTo>
                  <a:lnTo>
                    <a:pt x="1"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2"/>
            <p:cNvSpPr/>
            <p:nvPr/>
          </p:nvSpPr>
          <p:spPr>
            <a:xfrm>
              <a:off x="3354550" y="2926725"/>
              <a:ext cx="47150" cy="51300"/>
            </a:xfrm>
            <a:custGeom>
              <a:avLst/>
              <a:gdLst/>
              <a:ahLst/>
              <a:cxnLst/>
              <a:rect l="l" t="t" r="r" b="b"/>
              <a:pathLst>
                <a:path w="1886" h="2052" extrusionOk="0">
                  <a:moveTo>
                    <a:pt x="359" y="0"/>
                  </a:moveTo>
                  <a:lnTo>
                    <a:pt x="1" y="263"/>
                  </a:lnTo>
                  <a:lnTo>
                    <a:pt x="1122" y="2052"/>
                  </a:lnTo>
                  <a:lnTo>
                    <a:pt x="1885" y="1431"/>
                  </a:lnTo>
                  <a:lnTo>
                    <a:pt x="359"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2"/>
            <p:cNvSpPr/>
            <p:nvPr/>
          </p:nvSpPr>
          <p:spPr>
            <a:xfrm>
              <a:off x="3395700" y="2962500"/>
              <a:ext cx="10750" cy="11350"/>
            </a:xfrm>
            <a:custGeom>
              <a:avLst/>
              <a:gdLst/>
              <a:ahLst/>
              <a:cxnLst/>
              <a:rect l="l" t="t" r="r" b="b"/>
              <a:pathLst>
                <a:path w="430" h="454" extrusionOk="0">
                  <a:moveTo>
                    <a:pt x="239" y="0"/>
                  </a:moveTo>
                  <a:lnTo>
                    <a:pt x="1" y="215"/>
                  </a:lnTo>
                  <a:lnTo>
                    <a:pt x="430" y="454"/>
                  </a:lnTo>
                  <a:lnTo>
                    <a:pt x="239"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2"/>
            <p:cNvSpPr/>
            <p:nvPr/>
          </p:nvSpPr>
          <p:spPr>
            <a:xfrm>
              <a:off x="3605000" y="3116925"/>
              <a:ext cx="99000" cy="32825"/>
            </a:xfrm>
            <a:custGeom>
              <a:avLst/>
              <a:gdLst/>
              <a:ahLst/>
              <a:cxnLst/>
              <a:rect l="l" t="t" r="r" b="b"/>
              <a:pathLst>
                <a:path w="3960" h="1313" extrusionOk="0">
                  <a:moveTo>
                    <a:pt x="644" y="1"/>
                  </a:moveTo>
                  <a:cubicBezTo>
                    <a:pt x="286" y="1"/>
                    <a:pt x="0" y="287"/>
                    <a:pt x="0" y="645"/>
                  </a:cubicBezTo>
                  <a:cubicBezTo>
                    <a:pt x="0" y="1002"/>
                    <a:pt x="286" y="1313"/>
                    <a:pt x="644" y="1313"/>
                  </a:cubicBezTo>
                  <a:lnTo>
                    <a:pt x="3959" y="1313"/>
                  </a:lnTo>
                  <a:lnTo>
                    <a:pt x="3959"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2"/>
            <p:cNvSpPr/>
            <p:nvPr/>
          </p:nvSpPr>
          <p:spPr>
            <a:xfrm>
              <a:off x="3605000" y="3010200"/>
              <a:ext cx="99000" cy="32825"/>
            </a:xfrm>
            <a:custGeom>
              <a:avLst/>
              <a:gdLst/>
              <a:ahLst/>
              <a:cxnLst/>
              <a:rect l="l" t="t" r="r" b="b"/>
              <a:pathLst>
                <a:path w="3960" h="1313" extrusionOk="0">
                  <a:moveTo>
                    <a:pt x="644" y="1"/>
                  </a:moveTo>
                  <a:cubicBezTo>
                    <a:pt x="286" y="1"/>
                    <a:pt x="0" y="287"/>
                    <a:pt x="0" y="644"/>
                  </a:cubicBezTo>
                  <a:cubicBezTo>
                    <a:pt x="0" y="1002"/>
                    <a:pt x="286" y="1312"/>
                    <a:pt x="644" y="1312"/>
                  </a:cubicBezTo>
                  <a:lnTo>
                    <a:pt x="3959" y="1312"/>
                  </a:lnTo>
                  <a:lnTo>
                    <a:pt x="3959"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2"/>
            <p:cNvSpPr/>
            <p:nvPr/>
          </p:nvSpPr>
          <p:spPr>
            <a:xfrm>
              <a:off x="3107700" y="3068175"/>
              <a:ext cx="406100" cy="501950"/>
            </a:xfrm>
            <a:custGeom>
              <a:avLst/>
              <a:gdLst/>
              <a:ahLst/>
              <a:cxnLst/>
              <a:rect l="l" t="t" r="r" b="b"/>
              <a:pathLst>
                <a:path w="16244" h="20078" extrusionOk="0">
                  <a:moveTo>
                    <a:pt x="15204" y="1"/>
                  </a:moveTo>
                  <a:cubicBezTo>
                    <a:pt x="13276" y="1"/>
                    <a:pt x="9210" y="625"/>
                    <a:pt x="7752" y="5719"/>
                  </a:cubicBezTo>
                  <a:cubicBezTo>
                    <a:pt x="7633" y="6125"/>
                    <a:pt x="7514" y="6506"/>
                    <a:pt x="7418" y="6912"/>
                  </a:cubicBezTo>
                  <a:cubicBezTo>
                    <a:pt x="5964" y="12087"/>
                    <a:pt x="4485" y="17382"/>
                    <a:pt x="1456" y="18431"/>
                  </a:cubicBezTo>
                  <a:cubicBezTo>
                    <a:pt x="1098" y="19004"/>
                    <a:pt x="740" y="19481"/>
                    <a:pt x="1" y="20029"/>
                  </a:cubicBezTo>
                  <a:cubicBezTo>
                    <a:pt x="144" y="20029"/>
                    <a:pt x="263" y="20077"/>
                    <a:pt x="430" y="20077"/>
                  </a:cubicBezTo>
                  <a:cubicBezTo>
                    <a:pt x="5033" y="20077"/>
                    <a:pt x="6941" y="13327"/>
                    <a:pt x="8611" y="7389"/>
                  </a:cubicBezTo>
                  <a:cubicBezTo>
                    <a:pt x="8730" y="7007"/>
                    <a:pt x="8849" y="6602"/>
                    <a:pt x="8945" y="6196"/>
                  </a:cubicBezTo>
                  <a:cubicBezTo>
                    <a:pt x="10171" y="1994"/>
                    <a:pt x="13485" y="1460"/>
                    <a:pt x="15120" y="1460"/>
                  </a:cubicBezTo>
                  <a:cubicBezTo>
                    <a:pt x="15647" y="1460"/>
                    <a:pt x="16000" y="1516"/>
                    <a:pt x="16052" y="1521"/>
                  </a:cubicBezTo>
                  <a:lnTo>
                    <a:pt x="16124" y="806"/>
                  </a:lnTo>
                  <a:lnTo>
                    <a:pt x="16243" y="67"/>
                  </a:lnTo>
                  <a:cubicBezTo>
                    <a:pt x="16231" y="67"/>
                    <a:pt x="15831" y="1"/>
                    <a:pt x="15204"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2"/>
            <p:cNvSpPr/>
            <p:nvPr/>
          </p:nvSpPr>
          <p:spPr>
            <a:xfrm>
              <a:off x="3476200" y="2959525"/>
              <a:ext cx="122250" cy="239725"/>
            </a:xfrm>
            <a:custGeom>
              <a:avLst/>
              <a:gdLst/>
              <a:ahLst/>
              <a:cxnLst/>
              <a:rect l="l" t="t" r="r" b="b"/>
              <a:pathLst>
                <a:path w="4890" h="9589" extrusionOk="0">
                  <a:moveTo>
                    <a:pt x="4794" y="0"/>
                  </a:moveTo>
                  <a:cubicBezTo>
                    <a:pt x="2147" y="0"/>
                    <a:pt x="0" y="2147"/>
                    <a:pt x="0" y="4794"/>
                  </a:cubicBezTo>
                  <a:cubicBezTo>
                    <a:pt x="0" y="7442"/>
                    <a:pt x="2147" y="9588"/>
                    <a:pt x="4794" y="9588"/>
                  </a:cubicBezTo>
                  <a:lnTo>
                    <a:pt x="4890" y="9588"/>
                  </a:lnTo>
                  <a:lnTo>
                    <a:pt x="489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2"/>
            <p:cNvSpPr/>
            <p:nvPr/>
          </p:nvSpPr>
          <p:spPr>
            <a:xfrm>
              <a:off x="3598425" y="2959525"/>
              <a:ext cx="45950" cy="240900"/>
            </a:xfrm>
            <a:custGeom>
              <a:avLst/>
              <a:gdLst/>
              <a:ahLst/>
              <a:cxnLst/>
              <a:rect l="l" t="t" r="r" b="b"/>
              <a:pathLst>
                <a:path w="1838" h="9636" extrusionOk="0">
                  <a:moveTo>
                    <a:pt x="1" y="0"/>
                  </a:moveTo>
                  <a:lnTo>
                    <a:pt x="1" y="9636"/>
                  </a:lnTo>
                  <a:lnTo>
                    <a:pt x="1837" y="9636"/>
                  </a:lnTo>
                  <a:lnTo>
                    <a:pt x="183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2"/>
            <p:cNvSpPr/>
            <p:nvPr/>
          </p:nvSpPr>
          <p:spPr>
            <a:xfrm>
              <a:off x="3270500" y="2963025"/>
              <a:ext cx="155650" cy="152300"/>
            </a:xfrm>
            <a:custGeom>
              <a:avLst/>
              <a:gdLst/>
              <a:ahLst/>
              <a:cxnLst/>
              <a:rect l="l" t="t" r="r" b="b"/>
              <a:pathLst>
                <a:path w="6226" h="6092" extrusionOk="0">
                  <a:moveTo>
                    <a:pt x="2243" y="1"/>
                  </a:moveTo>
                  <a:cubicBezTo>
                    <a:pt x="2219" y="1"/>
                    <a:pt x="2195" y="2"/>
                    <a:pt x="2170" y="3"/>
                  </a:cubicBezTo>
                  <a:cubicBezTo>
                    <a:pt x="0" y="194"/>
                    <a:pt x="2981" y="4010"/>
                    <a:pt x="3506" y="4535"/>
                  </a:cubicBezTo>
                  <a:cubicBezTo>
                    <a:pt x="3621" y="4650"/>
                    <a:pt x="5085" y="6092"/>
                    <a:pt x="5300" y="6092"/>
                  </a:cubicBezTo>
                  <a:cubicBezTo>
                    <a:pt x="5308" y="6092"/>
                    <a:pt x="5314" y="6090"/>
                    <a:pt x="5319" y="6085"/>
                  </a:cubicBezTo>
                  <a:lnTo>
                    <a:pt x="6225" y="4320"/>
                  </a:lnTo>
                  <a:cubicBezTo>
                    <a:pt x="6225" y="4320"/>
                    <a:pt x="3959" y="1148"/>
                    <a:pt x="3005" y="313"/>
                  </a:cubicBezTo>
                  <a:cubicBezTo>
                    <a:pt x="2806" y="137"/>
                    <a:pt x="2546" y="1"/>
                    <a:pt x="2243"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2"/>
            <p:cNvSpPr/>
            <p:nvPr/>
          </p:nvSpPr>
          <p:spPr>
            <a:xfrm>
              <a:off x="3388550" y="3066250"/>
              <a:ext cx="44750" cy="49525"/>
            </a:xfrm>
            <a:custGeom>
              <a:avLst/>
              <a:gdLst/>
              <a:ahLst/>
              <a:cxnLst/>
              <a:rect l="l" t="t" r="r" b="b"/>
              <a:pathLst>
                <a:path w="1790" h="1981" extrusionOk="0">
                  <a:moveTo>
                    <a:pt x="1622" y="0"/>
                  </a:moveTo>
                  <a:lnTo>
                    <a:pt x="668" y="72"/>
                  </a:lnTo>
                  <a:lnTo>
                    <a:pt x="0" y="740"/>
                  </a:lnTo>
                  <a:lnTo>
                    <a:pt x="0" y="1575"/>
                  </a:lnTo>
                  <a:lnTo>
                    <a:pt x="573" y="1980"/>
                  </a:lnTo>
                  <a:lnTo>
                    <a:pt x="907" y="1932"/>
                  </a:lnTo>
                  <a:lnTo>
                    <a:pt x="1598" y="1575"/>
                  </a:lnTo>
                  <a:lnTo>
                    <a:pt x="1742" y="1431"/>
                  </a:lnTo>
                  <a:lnTo>
                    <a:pt x="1789" y="1265"/>
                  </a:lnTo>
                  <a:lnTo>
                    <a:pt x="1718" y="621"/>
                  </a:lnTo>
                  <a:lnTo>
                    <a:pt x="1622"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2"/>
            <p:cNvSpPr/>
            <p:nvPr/>
          </p:nvSpPr>
          <p:spPr>
            <a:xfrm>
              <a:off x="3393925" y="3034050"/>
              <a:ext cx="210500" cy="77950"/>
            </a:xfrm>
            <a:custGeom>
              <a:avLst/>
              <a:gdLst/>
              <a:ahLst/>
              <a:cxnLst/>
              <a:rect l="l" t="t" r="r" b="b"/>
              <a:pathLst>
                <a:path w="8420" h="3118" extrusionOk="0">
                  <a:moveTo>
                    <a:pt x="7394" y="1"/>
                  </a:moveTo>
                  <a:cubicBezTo>
                    <a:pt x="7370" y="1"/>
                    <a:pt x="7298" y="1"/>
                    <a:pt x="7274" y="24"/>
                  </a:cubicBezTo>
                  <a:cubicBezTo>
                    <a:pt x="7251" y="48"/>
                    <a:pt x="7251" y="120"/>
                    <a:pt x="7227" y="167"/>
                  </a:cubicBezTo>
                  <a:cubicBezTo>
                    <a:pt x="7179" y="263"/>
                    <a:pt x="7108" y="358"/>
                    <a:pt x="7036" y="454"/>
                  </a:cubicBezTo>
                  <a:lnTo>
                    <a:pt x="6750" y="692"/>
                  </a:lnTo>
                  <a:lnTo>
                    <a:pt x="6297" y="1074"/>
                  </a:lnTo>
                  <a:lnTo>
                    <a:pt x="5748" y="1336"/>
                  </a:lnTo>
                  <a:cubicBezTo>
                    <a:pt x="5748" y="1336"/>
                    <a:pt x="5277" y="1326"/>
                    <a:pt x="4617" y="1326"/>
                  </a:cubicBezTo>
                  <a:cubicBezTo>
                    <a:pt x="3215" y="1326"/>
                    <a:pt x="962" y="1370"/>
                    <a:pt x="573" y="1646"/>
                  </a:cubicBezTo>
                  <a:cubicBezTo>
                    <a:pt x="334" y="1813"/>
                    <a:pt x="0" y="2076"/>
                    <a:pt x="24" y="2409"/>
                  </a:cubicBezTo>
                  <a:cubicBezTo>
                    <a:pt x="92" y="2954"/>
                    <a:pt x="687" y="3118"/>
                    <a:pt x="1386" y="3118"/>
                  </a:cubicBezTo>
                  <a:cubicBezTo>
                    <a:pt x="2402" y="3118"/>
                    <a:pt x="3637" y="2772"/>
                    <a:pt x="3792" y="2743"/>
                  </a:cubicBezTo>
                  <a:cubicBezTo>
                    <a:pt x="4007" y="2672"/>
                    <a:pt x="5700" y="2362"/>
                    <a:pt x="5939" y="2362"/>
                  </a:cubicBezTo>
                  <a:lnTo>
                    <a:pt x="7751" y="2290"/>
                  </a:lnTo>
                  <a:cubicBezTo>
                    <a:pt x="7895" y="2242"/>
                    <a:pt x="7966" y="2076"/>
                    <a:pt x="7990" y="2004"/>
                  </a:cubicBezTo>
                  <a:cubicBezTo>
                    <a:pt x="8014" y="1885"/>
                    <a:pt x="7942" y="1789"/>
                    <a:pt x="7942" y="1670"/>
                  </a:cubicBezTo>
                  <a:cubicBezTo>
                    <a:pt x="7942" y="1575"/>
                    <a:pt x="7990" y="1527"/>
                    <a:pt x="8062" y="1455"/>
                  </a:cubicBezTo>
                  <a:cubicBezTo>
                    <a:pt x="8133" y="1360"/>
                    <a:pt x="8062" y="1288"/>
                    <a:pt x="8014" y="1169"/>
                  </a:cubicBezTo>
                  <a:cubicBezTo>
                    <a:pt x="8014" y="1121"/>
                    <a:pt x="8181" y="978"/>
                    <a:pt x="8205" y="955"/>
                  </a:cubicBezTo>
                  <a:cubicBezTo>
                    <a:pt x="8252" y="883"/>
                    <a:pt x="8348" y="835"/>
                    <a:pt x="8372" y="740"/>
                  </a:cubicBezTo>
                  <a:cubicBezTo>
                    <a:pt x="8419" y="644"/>
                    <a:pt x="8372" y="573"/>
                    <a:pt x="8324" y="501"/>
                  </a:cubicBezTo>
                  <a:cubicBezTo>
                    <a:pt x="8300" y="493"/>
                    <a:pt x="8279" y="491"/>
                    <a:pt x="8258" y="491"/>
                  </a:cubicBezTo>
                  <a:cubicBezTo>
                    <a:pt x="8215" y="491"/>
                    <a:pt x="8173" y="501"/>
                    <a:pt x="8109" y="501"/>
                  </a:cubicBezTo>
                  <a:cubicBezTo>
                    <a:pt x="7966" y="573"/>
                    <a:pt x="7823" y="597"/>
                    <a:pt x="7632" y="644"/>
                  </a:cubicBezTo>
                  <a:cubicBezTo>
                    <a:pt x="7585" y="692"/>
                    <a:pt x="7513" y="692"/>
                    <a:pt x="7465" y="716"/>
                  </a:cubicBezTo>
                  <a:cubicBezTo>
                    <a:pt x="7441" y="728"/>
                    <a:pt x="7418" y="734"/>
                    <a:pt x="7397" y="734"/>
                  </a:cubicBezTo>
                  <a:cubicBezTo>
                    <a:pt x="7376" y="734"/>
                    <a:pt x="7358" y="728"/>
                    <a:pt x="7346" y="716"/>
                  </a:cubicBezTo>
                  <a:cubicBezTo>
                    <a:pt x="7298" y="692"/>
                    <a:pt x="7298" y="621"/>
                    <a:pt x="7298" y="597"/>
                  </a:cubicBezTo>
                  <a:cubicBezTo>
                    <a:pt x="7298" y="573"/>
                    <a:pt x="7346" y="501"/>
                    <a:pt x="7370" y="478"/>
                  </a:cubicBezTo>
                  <a:lnTo>
                    <a:pt x="7465" y="382"/>
                  </a:lnTo>
                  <a:cubicBezTo>
                    <a:pt x="7513" y="287"/>
                    <a:pt x="7513" y="144"/>
                    <a:pt x="7465" y="48"/>
                  </a:cubicBezTo>
                  <a:cubicBezTo>
                    <a:pt x="7465" y="24"/>
                    <a:pt x="7418" y="1"/>
                    <a:pt x="7394"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2"/>
            <p:cNvSpPr/>
            <p:nvPr/>
          </p:nvSpPr>
          <p:spPr>
            <a:xfrm>
              <a:off x="3380800" y="3063275"/>
              <a:ext cx="47725" cy="52500"/>
            </a:xfrm>
            <a:custGeom>
              <a:avLst/>
              <a:gdLst/>
              <a:ahLst/>
              <a:cxnLst/>
              <a:rect l="l" t="t" r="r" b="b"/>
              <a:pathLst>
                <a:path w="1909" h="2100" extrusionOk="0">
                  <a:moveTo>
                    <a:pt x="1789" y="0"/>
                  </a:moveTo>
                  <a:cubicBezTo>
                    <a:pt x="1789" y="0"/>
                    <a:pt x="1026" y="0"/>
                    <a:pt x="859" y="143"/>
                  </a:cubicBezTo>
                  <a:cubicBezTo>
                    <a:pt x="716" y="286"/>
                    <a:pt x="0" y="1097"/>
                    <a:pt x="143" y="1861"/>
                  </a:cubicBezTo>
                  <a:cubicBezTo>
                    <a:pt x="143" y="1932"/>
                    <a:pt x="764" y="2099"/>
                    <a:pt x="764" y="2099"/>
                  </a:cubicBezTo>
                  <a:lnTo>
                    <a:pt x="883" y="2099"/>
                  </a:lnTo>
                  <a:cubicBezTo>
                    <a:pt x="883" y="2099"/>
                    <a:pt x="1074" y="501"/>
                    <a:pt x="1908" y="119"/>
                  </a:cubicBezTo>
                  <a:lnTo>
                    <a:pt x="1789"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2"/>
            <p:cNvSpPr/>
            <p:nvPr/>
          </p:nvSpPr>
          <p:spPr>
            <a:xfrm>
              <a:off x="3551925" y="2943775"/>
              <a:ext cx="34600" cy="28050"/>
            </a:xfrm>
            <a:custGeom>
              <a:avLst/>
              <a:gdLst/>
              <a:ahLst/>
              <a:cxnLst/>
              <a:rect l="l" t="t" r="r" b="b"/>
              <a:pathLst>
                <a:path w="1384" h="1122" extrusionOk="0">
                  <a:moveTo>
                    <a:pt x="120" y="1"/>
                  </a:moveTo>
                  <a:cubicBezTo>
                    <a:pt x="82" y="1"/>
                    <a:pt x="46" y="15"/>
                    <a:pt x="24" y="58"/>
                  </a:cubicBezTo>
                  <a:cubicBezTo>
                    <a:pt x="0" y="153"/>
                    <a:pt x="144" y="296"/>
                    <a:pt x="191" y="368"/>
                  </a:cubicBezTo>
                  <a:cubicBezTo>
                    <a:pt x="239" y="487"/>
                    <a:pt x="334" y="559"/>
                    <a:pt x="382" y="678"/>
                  </a:cubicBezTo>
                  <a:cubicBezTo>
                    <a:pt x="454" y="797"/>
                    <a:pt x="549" y="916"/>
                    <a:pt x="668" y="1036"/>
                  </a:cubicBezTo>
                  <a:cubicBezTo>
                    <a:pt x="668" y="1036"/>
                    <a:pt x="859" y="1012"/>
                    <a:pt x="788" y="845"/>
                  </a:cubicBezTo>
                  <a:lnTo>
                    <a:pt x="788" y="845"/>
                  </a:lnTo>
                  <a:lnTo>
                    <a:pt x="978" y="1083"/>
                  </a:lnTo>
                  <a:cubicBezTo>
                    <a:pt x="978" y="1083"/>
                    <a:pt x="1035" y="1121"/>
                    <a:pt x="1108" y="1121"/>
                  </a:cubicBezTo>
                  <a:cubicBezTo>
                    <a:pt x="1200" y="1121"/>
                    <a:pt x="1318" y="1062"/>
                    <a:pt x="1384" y="797"/>
                  </a:cubicBezTo>
                  <a:cubicBezTo>
                    <a:pt x="1312" y="726"/>
                    <a:pt x="1217" y="606"/>
                    <a:pt x="1169" y="511"/>
                  </a:cubicBezTo>
                  <a:cubicBezTo>
                    <a:pt x="1098" y="439"/>
                    <a:pt x="1074" y="368"/>
                    <a:pt x="1026" y="296"/>
                  </a:cubicBezTo>
                  <a:cubicBezTo>
                    <a:pt x="978" y="272"/>
                    <a:pt x="978" y="249"/>
                    <a:pt x="931" y="201"/>
                  </a:cubicBezTo>
                  <a:cubicBezTo>
                    <a:pt x="859" y="177"/>
                    <a:pt x="788" y="153"/>
                    <a:pt x="716" y="129"/>
                  </a:cubicBezTo>
                  <a:cubicBezTo>
                    <a:pt x="692" y="82"/>
                    <a:pt x="621" y="82"/>
                    <a:pt x="597" y="82"/>
                  </a:cubicBezTo>
                  <a:lnTo>
                    <a:pt x="477" y="82"/>
                  </a:lnTo>
                  <a:cubicBezTo>
                    <a:pt x="382" y="82"/>
                    <a:pt x="310" y="34"/>
                    <a:pt x="239" y="34"/>
                  </a:cubicBezTo>
                  <a:cubicBezTo>
                    <a:pt x="213" y="21"/>
                    <a:pt x="165" y="1"/>
                    <a:pt x="120"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893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sp>
        <p:nvSpPr>
          <p:cNvPr id="3557" name="Google Shape;3557;p57"/>
          <p:cNvSpPr txBox="1">
            <a:spLocks noGrp="1"/>
          </p:cNvSpPr>
          <p:nvPr>
            <p:ph type="title"/>
          </p:nvPr>
        </p:nvSpPr>
        <p:spPr>
          <a:xfrm>
            <a:off x="2417725" y="1959488"/>
            <a:ext cx="5679300" cy="10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Types of Information Security Risks</a:t>
            </a:r>
          </a:p>
        </p:txBody>
      </p:sp>
      <p:sp>
        <p:nvSpPr>
          <p:cNvPr id="3558" name="Google Shape;3558;p57"/>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Evolution of Information Security Response.</a:t>
            </a:r>
            <a:endParaRPr dirty="0"/>
          </a:p>
        </p:txBody>
      </p:sp>
      <p:sp>
        <p:nvSpPr>
          <p:cNvPr id="3559" name="Google Shape;3559;p57"/>
          <p:cNvSpPr txBox="1">
            <a:spLocks noGrp="1"/>
          </p:cNvSpPr>
          <p:nvPr>
            <p:ph type="title" idx="2"/>
          </p:nvPr>
        </p:nvSpPr>
        <p:spPr>
          <a:xfrm>
            <a:off x="2417725" y="1068695"/>
            <a:ext cx="5679300" cy="8718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60803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5" name="Google Shape;3635;p60"/>
          <p:cNvSpPr txBox="1">
            <a:spLocks noGrp="1"/>
          </p:cNvSpPr>
          <p:nvPr>
            <p:ph type="title"/>
          </p:nvPr>
        </p:nvSpPr>
        <p:spPr>
          <a:xfrm>
            <a:off x="514260" y="514167"/>
            <a:ext cx="7570560" cy="1494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There are many different types of information security risks, but some of the most common include:</a:t>
            </a:r>
            <a:endParaRPr dirty="0"/>
          </a:p>
        </p:txBody>
      </p:sp>
      <p:grpSp>
        <p:nvGrpSpPr>
          <p:cNvPr id="2" name="Group 1">
            <a:extLst>
              <a:ext uri="{FF2B5EF4-FFF2-40B4-BE49-F238E27FC236}">
                <a16:creationId xmlns:a16="http://schemas.microsoft.com/office/drawing/2014/main" id="{E75843DA-E2F9-4BAD-BE28-219D7EBDD817}"/>
              </a:ext>
            </a:extLst>
          </p:cNvPr>
          <p:cNvGrpSpPr/>
          <p:nvPr/>
        </p:nvGrpSpPr>
        <p:grpSpPr>
          <a:xfrm>
            <a:off x="672389" y="1996737"/>
            <a:ext cx="4577050" cy="411000"/>
            <a:chOff x="2376669" y="2811781"/>
            <a:chExt cx="4577050" cy="411000"/>
          </a:xfrm>
        </p:grpSpPr>
        <p:sp>
          <p:nvSpPr>
            <p:cNvPr id="4" name="Google Shape;3958;p72">
              <a:extLst>
                <a:ext uri="{FF2B5EF4-FFF2-40B4-BE49-F238E27FC236}">
                  <a16:creationId xmlns:a16="http://schemas.microsoft.com/office/drawing/2014/main" id="{48D139C5-BBB2-49F2-8C9E-65909A054B1A}"/>
                </a:ext>
              </a:extLst>
            </p:cNvPr>
            <p:cNvSpPr txBox="1">
              <a:spLocks/>
            </p:cNvSpPr>
            <p:nvPr/>
          </p:nvSpPr>
          <p:spPr>
            <a:xfrm>
              <a:off x="2689819" y="2811781"/>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US" dirty="0"/>
                <a:t>Data Breaches</a:t>
              </a:r>
            </a:p>
          </p:txBody>
        </p:sp>
        <p:sp>
          <p:nvSpPr>
            <p:cNvPr id="5" name="Google Shape;3963;p72">
              <a:extLst>
                <a:ext uri="{FF2B5EF4-FFF2-40B4-BE49-F238E27FC236}">
                  <a16:creationId xmlns:a16="http://schemas.microsoft.com/office/drawing/2014/main" id="{DBB2DCFE-8A53-4947-99C6-B4FB2AAD6883}"/>
                </a:ext>
              </a:extLst>
            </p:cNvPr>
            <p:cNvSpPr/>
            <p:nvPr/>
          </p:nvSpPr>
          <p:spPr>
            <a:xfrm>
              <a:off x="2376669" y="2893256"/>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FF3D29E3-40E6-4E3B-85E4-36445F8CBCBC}"/>
              </a:ext>
            </a:extLst>
          </p:cNvPr>
          <p:cNvGrpSpPr/>
          <p:nvPr/>
        </p:nvGrpSpPr>
        <p:grpSpPr>
          <a:xfrm>
            <a:off x="672389" y="3181115"/>
            <a:ext cx="4577050" cy="411000"/>
            <a:chOff x="2376669" y="2811781"/>
            <a:chExt cx="4577050" cy="411000"/>
          </a:xfrm>
        </p:grpSpPr>
        <p:sp>
          <p:nvSpPr>
            <p:cNvPr id="8" name="Google Shape;3958;p72">
              <a:extLst>
                <a:ext uri="{FF2B5EF4-FFF2-40B4-BE49-F238E27FC236}">
                  <a16:creationId xmlns:a16="http://schemas.microsoft.com/office/drawing/2014/main" id="{A9E5B60E-8F0E-4603-983B-E5111280A56D}"/>
                </a:ext>
              </a:extLst>
            </p:cNvPr>
            <p:cNvSpPr txBox="1">
              <a:spLocks/>
            </p:cNvSpPr>
            <p:nvPr/>
          </p:nvSpPr>
          <p:spPr>
            <a:xfrm>
              <a:off x="2689819" y="2811781"/>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US" dirty="0"/>
                <a:t>Cyber Attacks</a:t>
              </a:r>
            </a:p>
          </p:txBody>
        </p:sp>
        <p:sp>
          <p:nvSpPr>
            <p:cNvPr id="9" name="Google Shape;3963;p72">
              <a:extLst>
                <a:ext uri="{FF2B5EF4-FFF2-40B4-BE49-F238E27FC236}">
                  <a16:creationId xmlns:a16="http://schemas.microsoft.com/office/drawing/2014/main" id="{AA3FB0A7-8ABA-4EBC-88CD-D84E945FBCF5}"/>
                </a:ext>
              </a:extLst>
            </p:cNvPr>
            <p:cNvSpPr/>
            <p:nvPr/>
          </p:nvSpPr>
          <p:spPr>
            <a:xfrm>
              <a:off x="2376669" y="2893256"/>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roup 12">
            <a:extLst>
              <a:ext uri="{FF2B5EF4-FFF2-40B4-BE49-F238E27FC236}">
                <a16:creationId xmlns:a16="http://schemas.microsoft.com/office/drawing/2014/main" id="{AB5DB2B2-9649-43F0-9E52-66C9AD984F70}"/>
              </a:ext>
            </a:extLst>
          </p:cNvPr>
          <p:cNvGrpSpPr/>
          <p:nvPr/>
        </p:nvGrpSpPr>
        <p:grpSpPr>
          <a:xfrm>
            <a:off x="672389" y="2588926"/>
            <a:ext cx="4577050" cy="411000"/>
            <a:chOff x="2376669" y="2811781"/>
            <a:chExt cx="4577050" cy="411000"/>
          </a:xfrm>
        </p:grpSpPr>
        <p:sp>
          <p:nvSpPr>
            <p:cNvPr id="14" name="Google Shape;3958;p72">
              <a:extLst>
                <a:ext uri="{FF2B5EF4-FFF2-40B4-BE49-F238E27FC236}">
                  <a16:creationId xmlns:a16="http://schemas.microsoft.com/office/drawing/2014/main" id="{6DB194BB-AFA3-4F5F-AEC2-D9733FED31E2}"/>
                </a:ext>
              </a:extLst>
            </p:cNvPr>
            <p:cNvSpPr txBox="1">
              <a:spLocks/>
            </p:cNvSpPr>
            <p:nvPr/>
          </p:nvSpPr>
          <p:spPr>
            <a:xfrm>
              <a:off x="2689819" y="2811781"/>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US" dirty="0"/>
                <a:t>Malware Attacks</a:t>
              </a:r>
            </a:p>
          </p:txBody>
        </p:sp>
        <p:sp>
          <p:nvSpPr>
            <p:cNvPr id="15" name="Google Shape;3963;p72">
              <a:extLst>
                <a:ext uri="{FF2B5EF4-FFF2-40B4-BE49-F238E27FC236}">
                  <a16:creationId xmlns:a16="http://schemas.microsoft.com/office/drawing/2014/main" id="{6D7736AA-5907-4BD3-AD8A-9CC6D81EE1A4}"/>
                </a:ext>
              </a:extLst>
            </p:cNvPr>
            <p:cNvSpPr/>
            <p:nvPr/>
          </p:nvSpPr>
          <p:spPr>
            <a:xfrm>
              <a:off x="2376669" y="2893256"/>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roup 15">
            <a:extLst>
              <a:ext uri="{FF2B5EF4-FFF2-40B4-BE49-F238E27FC236}">
                <a16:creationId xmlns:a16="http://schemas.microsoft.com/office/drawing/2014/main" id="{DC0BCF91-D481-445E-B551-EF784A29E154}"/>
              </a:ext>
            </a:extLst>
          </p:cNvPr>
          <p:cNvGrpSpPr/>
          <p:nvPr/>
        </p:nvGrpSpPr>
        <p:grpSpPr>
          <a:xfrm>
            <a:off x="672389" y="3773303"/>
            <a:ext cx="4577050" cy="411000"/>
            <a:chOff x="2376669" y="2811781"/>
            <a:chExt cx="4577050" cy="411000"/>
          </a:xfrm>
        </p:grpSpPr>
        <p:sp>
          <p:nvSpPr>
            <p:cNvPr id="17" name="Google Shape;3958;p72">
              <a:extLst>
                <a:ext uri="{FF2B5EF4-FFF2-40B4-BE49-F238E27FC236}">
                  <a16:creationId xmlns:a16="http://schemas.microsoft.com/office/drawing/2014/main" id="{2B67FCB4-CC4A-4898-AE67-8186267F6BDE}"/>
                </a:ext>
              </a:extLst>
            </p:cNvPr>
            <p:cNvSpPr txBox="1">
              <a:spLocks/>
            </p:cNvSpPr>
            <p:nvPr/>
          </p:nvSpPr>
          <p:spPr>
            <a:xfrm>
              <a:off x="2689819" y="2811781"/>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US" dirty="0"/>
                <a:t>Human Error</a:t>
              </a:r>
            </a:p>
          </p:txBody>
        </p:sp>
        <p:sp>
          <p:nvSpPr>
            <p:cNvPr id="18" name="Google Shape;3963;p72">
              <a:extLst>
                <a:ext uri="{FF2B5EF4-FFF2-40B4-BE49-F238E27FC236}">
                  <a16:creationId xmlns:a16="http://schemas.microsoft.com/office/drawing/2014/main" id="{D34B61B4-DD44-4E65-9A98-019F408B0953}"/>
                </a:ext>
              </a:extLst>
            </p:cNvPr>
            <p:cNvSpPr/>
            <p:nvPr/>
          </p:nvSpPr>
          <p:spPr>
            <a:xfrm>
              <a:off x="2376669" y="2893256"/>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993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1"/>
        <p:cNvGrpSpPr/>
        <p:nvPr/>
      </p:nvGrpSpPr>
      <p:grpSpPr>
        <a:xfrm>
          <a:off x="0" y="0"/>
          <a:ext cx="0" cy="0"/>
          <a:chOff x="0" y="0"/>
          <a:chExt cx="0" cy="0"/>
        </a:xfrm>
      </p:grpSpPr>
      <p:sp>
        <p:nvSpPr>
          <p:cNvPr id="3722" name="Google Shape;3722;p63"/>
          <p:cNvSpPr txBox="1">
            <a:spLocks noGrp="1"/>
          </p:cNvSpPr>
          <p:nvPr>
            <p:ph type="title"/>
          </p:nvPr>
        </p:nvSpPr>
        <p:spPr>
          <a:xfrm>
            <a:off x="2417725" y="2018688"/>
            <a:ext cx="5679300" cy="97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Types of Malwares</a:t>
            </a:r>
            <a:endParaRPr dirty="0"/>
          </a:p>
        </p:txBody>
      </p:sp>
      <p:sp>
        <p:nvSpPr>
          <p:cNvPr id="3723" name="Google Shape;3723;p63"/>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Malwares that should’ve been avoided.</a:t>
            </a:r>
            <a:endParaRPr dirty="0"/>
          </a:p>
        </p:txBody>
      </p:sp>
      <p:sp>
        <p:nvSpPr>
          <p:cNvPr id="3724" name="Google Shape;3724;p63"/>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56"/>
        <p:cNvGrpSpPr/>
        <p:nvPr/>
      </p:nvGrpSpPr>
      <p:grpSpPr>
        <a:xfrm>
          <a:off x="0" y="0"/>
          <a:ext cx="0" cy="0"/>
          <a:chOff x="0" y="0"/>
          <a:chExt cx="0" cy="0"/>
        </a:xfrm>
      </p:grpSpPr>
      <p:sp>
        <p:nvSpPr>
          <p:cNvPr id="3957" name="Google Shape;3957;p72"/>
          <p:cNvSpPr txBox="1">
            <a:spLocks noGrp="1"/>
          </p:cNvSpPr>
          <p:nvPr>
            <p:ph type="title"/>
          </p:nvPr>
        </p:nvSpPr>
        <p:spPr>
          <a:xfrm>
            <a:off x="761000" y="384050"/>
            <a:ext cx="7809300" cy="5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Different types of Malwares:</a:t>
            </a:r>
            <a:endParaRPr dirty="0"/>
          </a:p>
        </p:txBody>
      </p:sp>
      <p:sp>
        <p:nvSpPr>
          <p:cNvPr id="3958" name="Google Shape;3958;p72"/>
          <p:cNvSpPr txBox="1">
            <a:spLocks noGrp="1"/>
          </p:cNvSpPr>
          <p:nvPr>
            <p:ph type="subTitle" idx="1"/>
          </p:nvPr>
        </p:nvSpPr>
        <p:spPr>
          <a:xfrm>
            <a:off x="1074150" y="1344373"/>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Trojan Horse Virus</a:t>
            </a:r>
            <a:endParaRPr dirty="0"/>
          </a:p>
        </p:txBody>
      </p:sp>
      <p:sp>
        <p:nvSpPr>
          <p:cNvPr id="3959" name="Google Shape;3959;p72"/>
          <p:cNvSpPr txBox="1">
            <a:spLocks noGrp="1"/>
          </p:cNvSpPr>
          <p:nvPr>
            <p:ph type="subTitle" idx="2"/>
          </p:nvPr>
        </p:nvSpPr>
        <p:spPr>
          <a:xfrm>
            <a:off x="1074150" y="2468125"/>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Ransomware</a:t>
            </a:r>
            <a:endParaRPr dirty="0"/>
          </a:p>
        </p:txBody>
      </p:sp>
      <p:sp>
        <p:nvSpPr>
          <p:cNvPr id="3962" name="Google Shape;3962;p72"/>
          <p:cNvSpPr txBox="1">
            <a:spLocks noGrp="1"/>
          </p:cNvSpPr>
          <p:nvPr>
            <p:ph type="subTitle" idx="5"/>
          </p:nvPr>
        </p:nvSpPr>
        <p:spPr>
          <a:xfrm>
            <a:off x="1074150" y="1906250"/>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Spyware</a:t>
            </a:r>
            <a:endParaRPr dirty="0"/>
          </a:p>
        </p:txBody>
      </p:sp>
      <p:sp>
        <p:nvSpPr>
          <p:cNvPr id="3963" name="Google Shape;3963;p72"/>
          <p:cNvSpPr/>
          <p:nvPr/>
        </p:nvSpPr>
        <p:spPr>
          <a:xfrm>
            <a:off x="761000" y="1425848"/>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2"/>
          <p:cNvSpPr/>
          <p:nvPr/>
        </p:nvSpPr>
        <p:spPr>
          <a:xfrm>
            <a:off x="761000" y="200512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2"/>
          <p:cNvSpPr/>
          <p:nvPr/>
        </p:nvSpPr>
        <p:spPr>
          <a:xfrm>
            <a:off x="761000" y="256347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2"/>
          <p:cNvSpPr/>
          <p:nvPr/>
        </p:nvSpPr>
        <p:spPr>
          <a:xfrm>
            <a:off x="6100425" y="4568875"/>
            <a:ext cx="891600" cy="8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9" name="Google Shape;3969;p72"/>
          <p:cNvGrpSpPr/>
          <p:nvPr/>
        </p:nvGrpSpPr>
        <p:grpSpPr>
          <a:xfrm>
            <a:off x="7969792" y="3804684"/>
            <a:ext cx="1717686" cy="1718100"/>
            <a:chOff x="1347125" y="349025"/>
            <a:chExt cx="4978800" cy="4980000"/>
          </a:xfrm>
        </p:grpSpPr>
        <p:sp>
          <p:nvSpPr>
            <p:cNvPr id="3970" name="Google Shape;3970;p7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2" name="Google Shape;3992;p72"/>
          <p:cNvSpPr/>
          <p:nvPr/>
        </p:nvSpPr>
        <p:spPr>
          <a:xfrm>
            <a:off x="8767125" y="3650025"/>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59;p72">
            <a:extLst>
              <a:ext uri="{FF2B5EF4-FFF2-40B4-BE49-F238E27FC236}">
                <a16:creationId xmlns:a16="http://schemas.microsoft.com/office/drawing/2014/main" id="{C615C7AE-DF9D-4285-856E-1D040603DA99}"/>
              </a:ext>
            </a:extLst>
          </p:cNvPr>
          <p:cNvSpPr txBox="1">
            <a:spLocks/>
          </p:cNvSpPr>
          <p:nvPr/>
        </p:nvSpPr>
        <p:spPr>
          <a:xfrm>
            <a:off x="1074150" y="3121823"/>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US" dirty="0"/>
              <a:t>Other Viruses</a:t>
            </a:r>
          </a:p>
        </p:txBody>
      </p:sp>
      <p:sp>
        <p:nvSpPr>
          <p:cNvPr id="68" name="Google Shape;3965;p72">
            <a:extLst>
              <a:ext uri="{FF2B5EF4-FFF2-40B4-BE49-F238E27FC236}">
                <a16:creationId xmlns:a16="http://schemas.microsoft.com/office/drawing/2014/main" id="{85EA37D1-63D7-42B1-82DC-70A00909365C}"/>
              </a:ext>
            </a:extLst>
          </p:cNvPr>
          <p:cNvSpPr/>
          <p:nvPr/>
        </p:nvSpPr>
        <p:spPr>
          <a:xfrm>
            <a:off x="761000" y="3217171"/>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93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1"/>
        <p:cNvGrpSpPr/>
        <p:nvPr/>
      </p:nvGrpSpPr>
      <p:grpSpPr>
        <a:xfrm>
          <a:off x="0" y="0"/>
          <a:ext cx="0" cy="0"/>
          <a:chOff x="0" y="0"/>
          <a:chExt cx="0" cy="0"/>
        </a:xfrm>
      </p:grpSpPr>
      <p:sp>
        <p:nvSpPr>
          <p:cNvPr id="3722" name="Google Shape;3722;p63"/>
          <p:cNvSpPr txBox="1">
            <a:spLocks noGrp="1"/>
          </p:cNvSpPr>
          <p:nvPr>
            <p:ph type="title"/>
          </p:nvPr>
        </p:nvSpPr>
        <p:spPr>
          <a:xfrm>
            <a:off x="2417724" y="2018688"/>
            <a:ext cx="6154775" cy="97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Enhancing Security Measures and Practices</a:t>
            </a:r>
            <a:endParaRPr dirty="0"/>
          </a:p>
        </p:txBody>
      </p:sp>
      <p:sp>
        <p:nvSpPr>
          <p:cNvPr id="3723" name="Google Shape;3723;p63"/>
          <p:cNvSpPr txBox="1">
            <a:spLocks noGrp="1"/>
          </p:cNvSpPr>
          <p:nvPr>
            <p:ph type="subTitle" idx="1"/>
          </p:nvPr>
        </p:nvSpPr>
        <p:spPr>
          <a:xfrm>
            <a:off x="2417725" y="304825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Safeguarding your organization </a:t>
            </a:r>
            <a:endParaRPr dirty="0"/>
          </a:p>
        </p:txBody>
      </p:sp>
      <p:sp>
        <p:nvSpPr>
          <p:cNvPr id="3724" name="Google Shape;3724;p63"/>
          <p:cNvSpPr txBox="1">
            <a:spLocks noGrp="1"/>
          </p:cNvSpPr>
          <p:nvPr>
            <p:ph type="title" idx="2"/>
          </p:nvPr>
        </p:nvSpPr>
        <p:spPr>
          <a:xfrm>
            <a:off x="2417725" y="118833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402513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6"/>
        <p:cNvGrpSpPr/>
        <p:nvPr/>
      </p:nvGrpSpPr>
      <p:grpSpPr>
        <a:xfrm>
          <a:off x="0" y="0"/>
          <a:ext cx="0" cy="0"/>
          <a:chOff x="0" y="0"/>
          <a:chExt cx="0" cy="0"/>
        </a:xfrm>
      </p:grpSpPr>
      <p:sp>
        <p:nvSpPr>
          <p:cNvPr id="3957" name="Google Shape;3957;p72"/>
          <p:cNvSpPr txBox="1">
            <a:spLocks noGrp="1"/>
          </p:cNvSpPr>
          <p:nvPr>
            <p:ph type="title"/>
          </p:nvPr>
        </p:nvSpPr>
        <p:spPr>
          <a:xfrm>
            <a:off x="761000" y="384050"/>
            <a:ext cx="7809300" cy="5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Security Measures and Practices</a:t>
            </a:r>
            <a:endParaRPr dirty="0"/>
          </a:p>
        </p:txBody>
      </p:sp>
      <p:sp>
        <p:nvSpPr>
          <p:cNvPr id="3958" name="Google Shape;3958;p72"/>
          <p:cNvSpPr txBox="1">
            <a:spLocks noGrp="1"/>
          </p:cNvSpPr>
          <p:nvPr>
            <p:ph type="subTitle" idx="1"/>
          </p:nvPr>
        </p:nvSpPr>
        <p:spPr>
          <a:xfrm>
            <a:off x="1074150" y="1344373"/>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Importance of Security</a:t>
            </a:r>
            <a:endParaRPr dirty="0"/>
          </a:p>
        </p:txBody>
      </p:sp>
      <p:sp>
        <p:nvSpPr>
          <p:cNvPr id="3959" name="Google Shape;3959;p72"/>
          <p:cNvSpPr txBox="1">
            <a:spLocks noGrp="1"/>
          </p:cNvSpPr>
          <p:nvPr>
            <p:ph type="subTitle" idx="2"/>
          </p:nvPr>
        </p:nvSpPr>
        <p:spPr>
          <a:xfrm>
            <a:off x="1074150" y="2468125"/>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Physical Security Measures</a:t>
            </a:r>
            <a:endParaRPr dirty="0"/>
          </a:p>
        </p:txBody>
      </p:sp>
      <p:sp>
        <p:nvSpPr>
          <p:cNvPr id="3960" name="Google Shape;3960;p72"/>
          <p:cNvSpPr txBox="1">
            <a:spLocks noGrp="1"/>
          </p:cNvSpPr>
          <p:nvPr>
            <p:ph type="subTitle" idx="3"/>
          </p:nvPr>
        </p:nvSpPr>
        <p:spPr>
          <a:xfrm>
            <a:off x="1074150" y="3029999"/>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Network Security Measures</a:t>
            </a:r>
            <a:endParaRPr dirty="0"/>
          </a:p>
        </p:txBody>
      </p:sp>
      <p:sp>
        <p:nvSpPr>
          <p:cNvPr id="3961" name="Google Shape;3961;p72"/>
          <p:cNvSpPr txBox="1">
            <a:spLocks noGrp="1"/>
          </p:cNvSpPr>
          <p:nvPr>
            <p:ph type="subTitle" idx="4"/>
          </p:nvPr>
        </p:nvSpPr>
        <p:spPr>
          <a:xfrm>
            <a:off x="1074150" y="3591873"/>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User Authentication and Authorization</a:t>
            </a:r>
            <a:endParaRPr dirty="0"/>
          </a:p>
        </p:txBody>
      </p:sp>
      <p:sp>
        <p:nvSpPr>
          <p:cNvPr id="3962" name="Google Shape;3962;p72"/>
          <p:cNvSpPr txBox="1">
            <a:spLocks noGrp="1"/>
          </p:cNvSpPr>
          <p:nvPr>
            <p:ph type="subTitle" idx="5"/>
          </p:nvPr>
        </p:nvSpPr>
        <p:spPr>
          <a:xfrm>
            <a:off x="1074150" y="1906250"/>
            <a:ext cx="4263900" cy="4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Security Policy and Planning</a:t>
            </a:r>
            <a:endParaRPr dirty="0"/>
          </a:p>
        </p:txBody>
      </p:sp>
      <p:sp>
        <p:nvSpPr>
          <p:cNvPr id="3963" name="Google Shape;3963;p72"/>
          <p:cNvSpPr/>
          <p:nvPr/>
        </p:nvSpPr>
        <p:spPr>
          <a:xfrm>
            <a:off x="761000" y="1425848"/>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2"/>
          <p:cNvSpPr/>
          <p:nvPr/>
        </p:nvSpPr>
        <p:spPr>
          <a:xfrm>
            <a:off x="761000" y="200512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2"/>
          <p:cNvSpPr/>
          <p:nvPr/>
        </p:nvSpPr>
        <p:spPr>
          <a:xfrm>
            <a:off x="761000" y="256347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72"/>
          <p:cNvSpPr/>
          <p:nvPr/>
        </p:nvSpPr>
        <p:spPr>
          <a:xfrm>
            <a:off x="761000" y="3121810"/>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2"/>
          <p:cNvSpPr/>
          <p:nvPr/>
        </p:nvSpPr>
        <p:spPr>
          <a:xfrm>
            <a:off x="761000" y="3680173"/>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2"/>
          <p:cNvSpPr/>
          <p:nvPr/>
        </p:nvSpPr>
        <p:spPr>
          <a:xfrm>
            <a:off x="6100425" y="4568875"/>
            <a:ext cx="891600" cy="891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9" name="Google Shape;3969;p72"/>
          <p:cNvGrpSpPr/>
          <p:nvPr/>
        </p:nvGrpSpPr>
        <p:grpSpPr>
          <a:xfrm>
            <a:off x="7969792" y="3804684"/>
            <a:ext cx="1717686" cy="1718100"/>
            <a:chOff x="1347125" y="349025"/>
            <a:chExt cx="4978800" cy="4980000"/>
          </a:xfrm>
        </p:grpSpPr>
        <p:sp>
          <p:nvSpPr>
            <p:cNvPr id="3970" name="Google Shape;3970;p72"/>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2"/>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2"/>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2"/>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2"/>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2"/>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2"/>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2"/>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2"/>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2"/>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2"/>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2"/>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2"/>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2"/>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2"/>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2"/>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2"/>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2"/>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2"/>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2"/>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2"/>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2"/>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2" name="Google Shape;3992;p72"/>
          <p:cNvSpPr/>
          <p:nvPr/>
        </p:nvSpPr>
        <p:spPr>
          <a:xfrm>
            <a:off x="8767125" y="3650025"/>
            <a:ext cx="235500" cy="235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958;p72">
            <a:extLst>
              <a:ext uri="{FF2B5EF4-FFF2-40B4-BE49-F238E27FC236}">
                <a16:creationId xmlns:a16="http://schemas.microsoft.com/office/drawing/2014/main" id="{EEB6BBD4-05E9-423F-A972-014647141389}"/>
              </a:ext>
            </a:extLst>
          </p:cNvPr>
          <p:cNvSpPr txBox="1">
            <a:spLocks/>
          </p:cNvSpPr>
          <p:nvPr/>
        </p:nvSpPr>
        <p:spPr>
          <a:xfrm>
            <a:off x="5651200" y="1345094"/>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PH" dirty="0"/>
              <a:t>Employee Awareness and Training</a:t>
            </a:r>
          </a:p>
        </p:txBody>
      </p:sp>
      <p:sp>
        <p:nvSpPr>
          <p:cNvPr id="72" name="Google Shape;3963;p72">
            <a:extLst>
              <a:ext uri="{FF2B5EF4-FFF2-40B4-BE49-F238E27FC236}">
                <a16:creationId xmlns:a16="http://schemas.microsoft.com/office/drawing/2014/main" id="{2951B878-4BAC-4CFA-894E-AD2E6A339ACD}"/>
              </a:ext>
            </a:extLst>
          </p:cNvPr>
          <p:cNvSpPr/>
          <p:nvPr/>
        </p:nvSpPr>
        <p:spPr>
          <a:xfrm>
            <a:off x="5338050" y="1426569"/>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958;p72">
            <a:extLst>
              <a:ext uri="{FF2B5EF4-FFF2-40B4-BE49-F238E27FC236}">
                <a16:creationId xmlns:a16="http://schemas.microsoft.com/office/drawing/2014/main" id="{51691DC0-CC7F-40F7-8E32-B23CF04367B5}"/>
              </a:ext>
            </a:extLst>
          </p:cNvPr>
          <p:cNvSpPr txBox="1">
            <a:spLocks/>
          </p:cNvSpPr>
          <p:nvPr/>
        </p:nvSpPr>
        <p:spPr>
          <a:xfrm>
            <a:off x="5651200" y="1908056"/>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PH" dirty="0"/>
              <a:t>Incident Response and Management</a:t>
            </a:r>
          </a:p>
        </p:txBody>
      </p:sp>
      <p:sp>
        <p:nvSpPr>
          <p:cNvPr id="74" name="Google Shape;3963;p72">
            <a:extLst>
              <a:ext uri="{FF2B5EF4-FFF2-40B4-BE49-F238E27FC236}">
                <a16:creationId xmlns:a16="http://schemas.microsoft.com/office/drawing/2014/main" id="{B7B19F53-2F38-437A-BE7B-21164DAA1AFB}"/>
              </a:ext>
            </a:extLst>
          </p:cNvPr>
          <p:cNvSpPr/>
          <p:nvPr/>
        </p:nvSpPr>
        <p:spPr>
          <a:xfrm>
            <a:off x="5338050" y="1989531"/>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958;p72">
            <a:extLst>
              <a:ext uri="{FF2B5EF4-FFF2-40B4-BE49-F238E27FC236}">
                <a16:creationId xmlns:a16="http://schemas.microsoft.com/office/drawing/2014/main" id="{EA53CB3E-A215-4E5A-B1B4-0B4865DA02B7}"/>
              </a:ext>
            </a:extLst>
          </p:cNvPr>
          <p:cNvSpPr txBox="1">
            <a:spLocks/>
          </p:cNvSpPr>
          <p:nvPr/>
        </p:nvSpPr>
        <p:spPr>
          <a:xfrm>
            <a:off x="5651200" y="2465535"/>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US" dirty="0"/>
              <a:t>Vendor and Third-Party Risk Management</a:t>
            </a:r>
            <a:endParaRPr lang="en-PH" dirty="0"/>
          </a:p>
        </p:txBody>
      </p:sp>
      <p:sp>
        <p:nvSpPr>
          <p:cNvPr id="76" name="Google Shape;3963;p72">
            <a:extLst>
              <a:ext uri="{FF2B5EF4-FFF2-40B4-BE49-F238E27FC236}">
                <a16:creationId xmlns:a16="http://schemas.microsoft.com/office/drawing/2014/main" id="{275E54A7-0155-4BF1-A4B2-539BF19AC584}"/>
              </a:ext>
            </a:extLst>
          </p:cNvPr>
          <p:cNvSpPr/>
          <p:nvPr/>
        </p:nvSpPr>
        <p:spPr>
          <a:xfrm>
            <a:off x="5338050" y="2547010"/>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958;p72">
            <a:extLst>
              <a:ext uri="{FF2B5EF4-FFF2-40B4-BE49-F238E27FC236}">
                <a16:creationId xmlns:a16="http://schemas.microsoft.com/office/drawing/2014/main" id="{AAB2712D-D9B7-4CDF-AA82-1F097B80A688}"/>
              </a:ext>
            </a:extLst>
          </p:cNvPr>
          <p:cNvSpPr txBox="1">
            <a:spLocks/>
          </p:cNvSpPr>
          <p:nvPr/>
        </p:nvSpPr>
        <p:spPr>
          <a:xfrm>
            <a:off x="5651200" y="3020744"/>
            <a:ext cx="4263900" cy="41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343434"/>
              </a:buClr>
              <a:buSzPts val="1200"/>
              <a:buFont typeface="Muli"/>
              <a:buNone/>
              <a:defRPr sz="1400" b="0" i="0" u="none" strike="noStrike" cap="none">
                <a:solidFill>
                  <a:schemeClr val="dk2"/>
                </a:solidFill>
                <a:latin typeface="Muli"/>
                <a:ea typeface="Muli"/>
                <a:cs typeface="Muli"/>
                <a:sym typeface="Muli"/>
              </a:defRPr>
            </a:lvl1pPr>
            <a:lvl2pPr marL="914400" marR="0" lvl="1"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2pPr>
            <a:lvl3pPr marL="1371600" marR="0" lvl="2"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3pPr>
            <a:lvl4pPr marL="1828800" marR="0" lvl="3"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4pPr>
            <a:lvl5pPr marL="2286000" marR="0" lvl="4"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5pPr>
            <a:lvl6pPr marL="2743200" marR="0" lvl="5"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6pPr>
            <a:lvl7pPr marL="3200400" marR="0" lvl="6"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7pPr>
            <a:lvl8pPr marL="3657600" marR="0" lvl="7"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8pPr>
            <a:lvl9pPr marL="4114800" marR="0" lvl="8" indent="-304800" algn="ctr" rtl="0">
              <a:lnSpc>
                <a:spcPct val="100000"/>
              </a:lnSpc>
              <a:spcBef>
                <a:spcPts val="0"/>
              </a:spcBef>
              <a:spcAft>
                <a:spcPts val="0"/>
              </a:spcAft>
              <a:buClr>
                <a:srgbClr val="343434"/>
              </a:buClr>
              <a:buSzPts val="1200"/>
              <a:buFont typeface="Muli"/>
              <a:buNone/>
              <a:defRPr sz="1200" b="0" i="0" u="none" strike="noStrike" cap="none">
                <a:solidFill>
                  <a:srgbClr val="343434"/>
                </a:solidFill>
                <a:latin typeface="Muli"/>
                <a:ea typeface="Muli"/>
                <a:cs typeface="Muli"/>
                <a:sym typeface="Muli"/>
              </a:defRPr>
            </a:lvl9pPr>
          </a:lstStyle>
          <a:p>
            <a:pPr marL="0" indent="0"/>
            <a:r>
              <a:rPr lang="en-PH" dirty="0"/>
              <a:t>Continuous monitoring and testing</a:t>
            </a:r>
          </a:p>
        </p:txBody>
      </p:sp>
      <p:sp>
        <p:nvSpPr>
          <p:cNvPr id="78" name="Google Shape;3963;p72">
            <a:extLst>
              <a:ext uri="{FF2B5EF4-FFF2-40B4-BE49-F238E27FC236}">
                <a16:creationId xmlns:a16="http://schemas.microsoft.com/office/drawing/2014/main" id="{6055CC14-E600-4A75-9D9E-100345156318}"/>
              </a:ext>
            </a:extLst>
          </p:cNvPr>
          <p:cNvSpPr/>
          <p:nvPr/>
        </p:nvSpPr>
        <p:spPr>
          <a:xfrm>
            <a:off x="5338050" y="3102219"/>
            <a:ext cx="245400" cy="245400"/>
          </a:xfrm>
          <a:prstGeom prst="mathPlus">
            <a:avLst>
              <a:gd name="adj1" fmla="val 23520"/>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1"/>
        <p:cNvGrpSpPr/>
        <p:nvPr/>
      </p:nvGrpSpPr>
      <p:grpSpPr>
        <a:xfrm>
          <a:off x="0" y="0"/>
          <a:ext cx="0" cy="0"/>
          <a:chOff x="0" y="0"/>
          <a:chExt cx="0" cy="0"/>
        </a:xfrm>
      </p:grpSpPr>
      <p:sp>
        <p:nvSpPr>
          <p:cNvPr id="3722" name="Google Shape;3722;p63"/>
          <p:cNvSpPr txBox="1">
            <a:spLocks noGrp="1"/>
          </p:cNvSpPr>
          <p:nvPr>
            <p:ph type="title"/>
          </p:nvPr>
        </p:nvSpPr>
        <p:spPr>
          <a:xfrm>
            <a:off x="2417725" y="2018688"/>
            <a:ext cx="5679300" cy="97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3723" name="Google Shape;3723;p63"/>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Summarization about Information Security</a:t>
            </a:r>
            <a:endParaRPr dirty="0"/>
          </a:p>
        </p:txBody>
      </p:sp>
      <p:sp>
        <p:nvSpPr>
          <p:cNvPr id="3724" name="Google Shape;3724;p63"/>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grpSp>
        <p:nvGrpSpPr>
          <p:cNvPr id="5" name="Google Shape;3993;p72">
            <a:extLst>
              <a:ext uri="{FF2B5EF4-FFF2-40B4-BE49-F238E27FC236}">
                <a16:creationId xmlns:a16="http://schemas.microsoft.com/office/drawing/2014/main" id="{6894AE49-5A53-43CC-B889-F26B8B2AFE82}"/>
              </a:ext>
            </a:extLst>
          </p:cNvPr>
          <p:cNvGrpSpPr/>
          <p:nvPr/>
        </p:nvGrpSpPr>
        <p:grpSpPr>
          <a:xfrm flipH="1">
            <a:off x="7237746" y="1440546"/>
            <a:ext cx="2779235" cy="3599070"/>
            <a:chOff x="3107700" y="2826850"/>
            <a:chExt cx="596300" cy="772200"/>
          </a:xfrm>
        </p:grpSpPr>
        <p:sp>
          <p:nvSpPr>
            <p:cNvPr id="6" name="Google Shape;3994;p72">
              <a:extLst>
                <a:ext uri="{FF2B5EF4-FFF2-40B4-BE49-F238E27FC236}">
                  <a16:creationId xmlns:a16="http://schemas.microsoft.com/office/drawing/2014/main" id="{C4DE5FD7-EB54-4E10-8F12-D3CD3F979BF8}"/>
                </a:ext>
              </a:extLst>
            </p:cNvPr>
            <p:cNvSpPr/>
            <p:nvPr/>
          </p:nvSpPr>
          <p:spPr>
            <a:xfrm>
              <a:off x="3385575" y="2951775"/>
              <a:ext cx="125225" cy="146300"/>
            </a:xfrm>
            <a:custGeom>
              <a:avLst/>
              <a:gdLst/>
              <a:ahLst/>
              <a:cxnLst/>
              <a:rect l="l" t="t" r="r" b="b"/>
              <a:pathLst>
                <a:path w="5009" h="5852" extrusionOk="0">
                  <a:moveTo>
                    <a:pt x="1837" y="0"/>
                  </a:moveTo>
                  <a:cubicBezTo>
                    <a:pt x="0" y="96"/>
                    <a:pt x="2504" y="4126"/>
                    <a:pt x="2958" y="4627"/>
                  </a:cubicBezTo>
                  <a:cubicBezTo>
                    <a:pt x="3071" y="4741"/>
                    <a:pt x="4030" y="5852"/>
                    <a:pt x="4202" y="5852"/>
                  </a:cubicBezTo>
                  <a:cubicBezTo>
                    <a:pt x="4211" y="5852"/>
                    <a:pt x="4217" y="5849"/>
                    <a:pt x="4222" y="5844"/>
                  </a:cubicBezTo>
                  <a:lnTo>
                    <a:pt x="5009" y="4222"/>
                  </a:lnTo>
                  <a:cubicBezTo>
                    <a:pt x="5009" y="4222"/>
                    <a:pt x="3268" y="1145"/>
                    <a:pt x="2504" y="334"/>
                  </a:cubicBezTo>
                  <a:cubicBezTo>
                    <a:pt x="2338" y="167"/>
                    <a:pt x="2099" y="0"/>
                    <a:pt x="1837" y="0"/>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95;p72">
              <a:extLst>
                <a:ext uri="{FF2B5EF4-FFF2-40B4-BE49-F238E27FC236}">
                  <a16:creationId xmlns:a16="http://schemas.microsoft.com/office/drawing/2014/main" id="{2652421B-3014-4FD9-8D74-70F8C5253775}"/>
                </a:ext>
              </a:extLst>
            </p:cNvPr>
            <p:cNvSpPr/>
            <p:nvPr/>
          </p:nvSpPr>
          <p:spPr>
            <a:xfrm>
              <a:off x="3473225" y="3047750"/>
              <a:ext cx="37575" cy="51925"/>
            </a:xfrm>
            <a:custGeom>
              <a:avLst/>
              <a:gdLst/>
              <a:ahLst/>
              <a:cxnLst/>
              <a:rect l="l" t="t" r="r" b="b"/>
              <a:pathLst>
                <a:path w="1503" h="2077" extrusionOk="0">
                  <a:moveTo>
                    <a:pt x="1407" y="1"/>
                  </a:moveTo>
                  <a:cubicBezTo>
                    <a:pt x="1322" y="1"/>
                    <a:pt x="1022" y="18"/>
                    <a:pt x="740" y="240"/>
                  </a:cubicBezTo>
                  <a:cubicBezTo>
                    <a:pt x="596" y="359"/>
                    <a:pt x="0" y="1003"/>
                    <a:pt x="48" y="1766"/>
                  </a:cubicBezTo>
                  <a:cubicBezTo>
                    <a:pt x="48" y="1838"/>
                    <a:pt x="644" y="2076"/>
                    <a:pt x="644" y="2076"/>
                  </a:cubicBezTo>
                  <a:lnTo>
                    <a:pt x="954" y="2005"/>
                  </a:lnTo>
                  <a:cubicBezTo>
                    <a:pt x="954" y="2005"/>
                    <a:pt x="644" y="502"/>
                    <a:pt x="1503" y="192"/>
                  </a:cubicBezTo>
                  <a:lnTo>
                    <a:pt x="1431" y="1"/>
                  </a:lnTo>
                  <a:cubicBezTo>
                    <a:pt x="1431" y="1"/>
                    <a:pt x="1423" y="1"/>
                    <a:pt x="1407"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96;p72">
              <a:extLst>
                <a:ext uri="{FF2B5EF4-FFF2-40B4-BE49-F238E27FC236}">
                  <a16:creationId xmlns:a16="http://schemas.microsoft.com/office/drawing/2014/main" id="{942A5CD3-AC6F-4761-8B85-AEA35E6E9516}"/>
                </a:ext>
              </a:extLst>
            </p:cNvPr>
            <p:cNvSpPr/>
            <p:nvPr/>
          </p:nvSpPr>
          <p:spPr>
            <a:xfrm>
              <a:off x="3486925" y="2940500"/>
              <a:ext cx="92450" cy="158150"/>
            </a:xfrm>
            <a:custGeom>
              <a:avLst/>
              <a:gdLst/>
              <a:ahLst/>
              <a:cxnLst/>
              <a:rect l="l" t="t" r="r" b="b"/>
              <a:pathLst>
                <a:path w="3698" h="6326" extrusionOk="0">
                  <a:moveTo>
                    <a:pt x="2062" y="1"/>
                  </a:moveTo>
                  <a:cubicBezTo>
                    <a:pt x="2047" y="1"/>
                    <a:pt x="2028" y="6"/>
                    <a:pt x="2004" y="22"/>
                  </a:cubicBezTo>
                  <a:cubicBezTo>
                    <a:pt x="1980" y="22"/>
                    <a:pt x="1956" y="46"/>
                    <a:pt x="1956" y="70"/>
                  </a:cubicBezTo>
                  <a:cubicBezTo>
                    <a:pt x="1956" y="117"/>
                    <a:pt x="1956" y="213"/>
                    <a:pt x="1980" y="284"/>
                  </a:cubicBezTo>
                  <a:cubicBezTo>
                    <a:pt x="2028" y="427"/>
                    <a:pt x="2028" y="570"/>
                    <a:pt x="2028" y="761"/>
                  </a:cubicBezTo>
                  <a:lnTo>
                    <a:pt x="2028" y="1381"/>
                  </a:lnTo>
                  <a:lnTo>
                    <a:pt x="1909" y="1978"/>
                  </a:lnTo>
                  <a:cubicBezTo>
                    <a:pt x="1909" y="1978"/>
                    <a:pt x="72" y="4553"/>
                    <a:pt x="48" y="5269"/>
                  </a:cubicBezTo>
                  <a:cubicBezTo>
                    <a:pt x="1" y="5555"/>
                    <a:pt x="1" y="6008"/>
                    <a:pt x="239" y="6175"/>
                  </a:cubicBezTo>
                  <a:cubicBezTo>
                    <a:pt x="386" y="6280"/>
                    <a:pt x="526" y="6326"/>
                    <a:pt x="658" y="6326"/>
                  </a:cubicBezTo>
                  <a:cubicBezTo>
                    <a:pt x="1492" y="6326"/>
                    <a:pt x="2027" y="4493"/>
                    <a:pt x="2171" y="3957"/>
                  </a:cubicBezTo>
                  <a:cubicBezTo>
                    <a:pt x="2267" y="3719"/>
                    <a:pt x="2338" y="3432"/>
                    <a:pt x="2433" y="3194"/>
                  </a:cubicBezTo>
                  <a:cubicBezTo>
                    <a:pt x="2505" y="2955"/>
                    <a:pt x="2577" y="2669"/>
                    <a:pt x="2696" y="2455"/>
                  </a:cubicBezTo>
                  <a:lnTo>
                    <a:pt x="3650" y="904"/>
                  </a:lnTo>
                  <a:cubicBezTo>
                    <a:pt x="3698" y="785"/>
                    <a:pt x="3650" y="618"/>
                    <a:pt x="3578" y="499"/>
                  </a:cubicBezTo>
                  <a:cubicBezTo>
                    <a:pt x="3578" y="451"/>
                    <a:pt x="3554" y="427"/>
                    <a:pt x="3531" y="403"/>
                  </a:cubicBezTo>
                  <a:cubicBezTo>
                    <a:pt x="3459" y="332"/>
                    <a:pt x="3388" y="332"/>
                    <a:pt x="3292" y="308"/>
                  </a:cubicBezTo>
                  <a:cubicBezTo>
                    <a:pt x="3173" y="284"/>
                    <a:pt x="3101" y="189"/>
                    <a:pt x="2982" y="189"/>
                  </a:cubicBezTo>
                  <a:lnTo>
                    <a:pt x="2839" y="189"/>
                  </a:lnTo>
                  <a:cubicBezTo>
                    <a:pt x="2815" y="189"/>
                    <a:pt x="2744" y="165"/>
                    <a:pt x="2720" y="141"/>
                  </a:cubicBezTo>
                  <a:cubicBezTo>
                    <a:pt x="2696" y="93"/>
                    <a:pt x="2648" y="70"/>
                    <a:pt x="2600" y="70"/>
                  </a:cubicBezTo>
                  <a:cubicBezTo>
                    <a:pt x="2592" y="67"/>
                    <a:pt x="2584" y="66"/>
                    <a:pt x="2577" y="66"/>
                  </a:cubicBezTo>
                  <a:cubicBezTo>
                    <a:pt x="2501" y="66"/>
                    <a:pt x="2479" y="169"/>
                    <a:pt x="2457" y="213"/>
                  </a:cubicBezTo>
                  <a:cubicBezTo>
                    <a:pt x="2435" y="279"/>
                    <a:pt x="2434" y="304"/>
                    <a:pt x="2396" y="365"/>
                  </a:cubicBezTo>
                  <a:lnTo>
                    <a:pt x="2396" y="365"/>
                  </a:lnTo>
                  <a:cubicBezTo>
                    <a:pt x="2416" y="311"/>
                    <a:pt x="2336" y="210"/>
                    <a:pt x="2314" y="189"/>
                  </a:cubicBezTo>
                  <a:cubicBezTo>
                    <a:pt x="2267" y="141"/>
                    <a:pt x="2219" y="70"/>
                    <a:pt x="2123" y="22"/>
                  </a:cubicBezTo>
                  <a:cubicBezTo>
                    <a:pt x="2108" y="22"/>
                    <a:pt x="2092" y="1"/>
                    <a:pt x="2062"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97;p72">
              <a:extLst>
                <a:ext uri="{FF2B5EF4-FFF2-40B4-BE49-F238E27FC236}">
                  <a16:creationId xmlns:a16="http://schemas.microsoft.com/office/drawing/2014/main" id="{B3FDF21B-9881-4EEA-B057-22785404831F}"/>
                </a:ext>
              </a:extLst>
            </p:cNvPr>
            <p:cNvSpPr/>
            <p:nvPr/>
          </p:nvSpPr>
          <p:spPr>
            <a:xfrm>
              <a:off x="3396900" y="3477675"/>
              <a:ext cx="143725" cy="104725"/>
            </a:xfrm>
            <a:custGeom>
              <a:avLst/>
              <a:gdLst/>
              <a:ahLst/>
              <a:cxnLst/>
              <a:rect l="l" t="t" r="r" b="b"/>
              <a:pathLst>
                <a:path w="5749" h="4189" extrusionOk="0">
                  <a:moveTo>
                    <a:pt x="358" y="0"/>
                  </a:moveTo>
                  <a:cubicBezTo>
                    <a:pt x="358" y="0"/>
                    <a:pt x="454" y="1503"/>
                    <a:pt x="430" y="2075"/>
                  </a:cubicBezTo>
                  <a:cubicBezTo>
                    <a:pt x="430" y="2147"/>
                    <a:pt x="310" y="2457"/>
                    <a:pt x="310" y="2505"/>
                  </a:cubicBezTo>
                  <a:cubicBezTo>
                    <a:pt x="239" y="2624"/>
                    <a:pt x="215" y="2743"/>
                    <a:pt x="191" y="2862"/>
                  </a:cubicBezTo>
                  <a:cubicBezTo>
                    <a:pt x="143" y="3125"/>
                    <a:pt x="0" y="3530"/>
                    <a:pt x="96" y="3745"/>
                  </a:cubicBezTo>
                  <a:lnTo>
                    <a:pt x="191" y="3840"/>
                  </a:lnTo>
                  <a:cubicBezTo>
                    <a:pt x="310" y="3936"/>
                    <a:pt x="1074" y="3959"/>
                    <a:pt x="1336" y="3983"/>
                  </a:cubicBezTo>
                  <a:cubicBezTo>
                    <a:pt x="1622" y="4007"/>
                    <a:pt x="1861" y="4055"/>
                    <a:pt x="2123" y="4079"/>
                  </a:cubicBezTo>
                  <a:cubicBezTo>
                    <a:pt x="2590" y="4163"/>
                    <a:pt x="2987" y="4188"/>
                    <a:pt x="3298" y="4188"/>
                  </a:cubicBezTo>
                  <a:cubicBezTo>
                    <a:pt x="3781" y="4188"/>
                    <a:pt x="4055" y="4126"/>
                    <a:pt x="4055" y="4126"/>
                  </a:cubicBezTo>
                  <a:cubicBezTo>
                    <a:pt x="5748" y="3888"/>
                    <a:pt x="5605" y="3530"/>
                    <a:pt x="5605" y="3530"/>
                  </a:cubicBezTo>
                  <a:cubicBezTo>
                    <a:pt x="5391" y="3363"/>
                    <a:pt x="5224" y="3292"/>
                    <a:pt x="5152" y="3268"/>
                  </a:cubicBezTo>
                  <a:cubicBezTo>
                    <a:pt x="5104" y="3244"/>
                    <a:pt x="3721" y="3005"/>
                    <a:pt x="3721" y="3005"/>
                  </a:cubicBezTo>
                  <a:cubicBezTo>
                    <a:pt x="3721" y="3005"/>
                    <a:pt x="2528" y="2505"/>
                    <a:pt x="1861" y="2099"/>
                  </a:cubicBezTo>
                  <a:cubicBezTo>
                    <a:pt x="1646" y="1312"/>
                    <a:pt x="1885" y="0"/>
                    <a:pt x="1885"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98;p72">
              <a:extLst>
                <a:ext uri="{FF2B5EF4-FFF2-40B4-BE49-F238E27FC236}">
                  <a16:creationId xmlns:a16="http://schemas.microsoft.com/office/drawing/2014/main" id="{B9DCBA51-E1FB-4316-9FAB-D8AC403100E0}"/>
                </a:ext>
              </a:extLst>
            </p:cNvPr>
            <p:cNvSpPr/>
            <p:nvPr/>
          </p:nvSpPr>
          <p:spPr>
            <a:xfrm>
              <a:off x="3396300" y="3534325"/>
              <a:ext cx="145500" cy="48875"/>
            </a:xfrm>
            <a:custGeom>
              <a:avLst/>
              <a:gdLst/>
              <a:ahLst/>
              <a:cxnLst/>
              <a:rect l="l" t="t" r="r" b="b"/>
              <a:pathLst>
                <a:path w="5820" h="1955" extrusionOk="0">
                  <a:moveTo>
                    <a:pt x="406" y="0"/>
                  </a:moveTo>
                  <a:cubicBezTo>
                    <a:pt x="382" y="72"/>
                    <a:pt x="334" y="191"/>
                    <a:pt x="334" y="239"/>
                  </a:cubicBezTo>
                  <a:cubicBezTo>
                    <a:pt x="287" y="358"/>
                    <a:pt x="239" y="477"/>
                    <a:pt x="167" y="572"/>
                  </a:cubicBezTo>
                  <a:cubicBezTo>
                    <a:pt x="144" y="811"/>
                    <a:pt x="1" y="1264"/>
                    <a:pt x="144" y="1503"/>
                  </a:cubicBezTo>
                  <a:lnTo>
                    <a:pt x="239" y="1598"/>
                  </a:lnTo>
                  <a:cubicBezTo>
                    <a:pt x="358" y="1693"/>
                    <a:pt x="1121" y="1717"/>
                    <a:pt x="1408" y="1741"/>
                  </a:cubicBezTo>
                  <a:cubicBezTo>
                    <a:pt x="1670" y="1789"/>
                    <a:pt x="1909" y="1813"/>
                    <a:pt x="2171" y="1837"/>
                  </a:cubicBezTo>
                  <a:cubicBezTo>
                    <a:pt x="2682" y="1929"/>
                    <a:pt x="3110" y="1955"/>
                    <a:pt x="3432" y="1955"/>
                  </a:cubicBezTo>
                  <a:cubicBezTo>
                    <a:pt x="3861" y="1955"/>
                    <a:pt x="4103" y="1908"/>
                    <a:pt x="4103" y="1908"/>
                  </a:cubicBezTo>
                  <a:cubicBezTo>
                    <a:pt x="5820" y="1646"/>
                    <a:pt x="5653" y="1312"/>
                    <a:pt x="5653" y="1312"/>
                  </a:cubicBezTo>
                  <a:cubicBezTo>
                    <a:pt x="5462" y="1121"/>
                    <a:pt x="5271" y="1073"/>
                    <a:pt x="5224" y="1026"/>
                  </a:cubicBezTo>
                  <a:cubicBezTo>
                    <a:pt x="5152" y="1002"/>
                    <a:pt x="3793" y="763"/>
                    <a:pt x="3793" y="763"/>
                  </a:cubicBezTo>
                  <a:cubicBezTo>
                    <a:pt x="3793" y="763"/>
                    <a:pt x="3244" y="525"/>
                    <a:pt x="2672" y="262"/>
                  </a:cubicBezTo>
                  <a:lnTo>
                    <a:pt x="2648" y="262"/>
                  </a:lnTo>
                  <a:cubicBezTo>
                    <a:pt x="2370" y="310"/>
                    <a:pt x="2087" y="343"/>
                    <a:pt x="1808" y="343"/>
                  </a:cubicBezTo>
                  <a:cubicBezTo>
                    <a:pt x="1392" y="343"/>
                    <a:pt x="982" y="271"/>
                    <a:pt x="597" y="72"/>
                  </a:cubicBezTo>
                  <a:lnTo>
                    <a:pt x="406"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99;p72">
              <a:extLst>
                <a:ext uri="{FF2B5EF4-FFF2-40B4-BE49-F238E27FC236}">
                  <a16:creationId xmlns:a16="http://schemas.microsoft.com/office/drawing/2014/main" id="{53538CF2-B4A4-4CB0-9C50-7FB24262EFBD}"/>
                </a:ext>
              </a:extLst>
            </p:cNvPr>
            <p:cNvSpPr/>
            <p:nvPr/>
          </p:nvSpPr>
          <p:spPr>
            <a:xfrm>
              <a:off x="3357550" y="3106150"/>
              <a:ext cx="99600" cy="407925"/>
            </a:xfrm>
            <a:custGeom>
              <a:avLst/>
              <a:gdLst/>
              <a:ahLst/>
              <a:cxnLst/>
              <a:rect l="l" t="t" r="r" b="b"/>
              <a:pathLst>
                <a:path w="3984" h="16317" extrusionOk="0">
                  <a:moveTo>
                    <a:pt x="1490" y="1"/>
                  </a:moveTo>
                  <a:cubicBezTo>
                    <a:pt x="1354" y="1"/>
                    <a:pt x="1222" y="20"/>
                    <a:pt x="1097" y="74"/>
                  </a:cubicBezTo>
                  <a:cubicBezTo>
                    <a:pt x="1002" y="98"/>
                    <a:pt x="930" y="146"/>
                    <a:pt x="835" y="217"/>
                  </a:cubicBezTo>
                  <a:cubicBezTo>
                    <a:pt x="382" y="503"/>
                    <a:pt x="119" y="1076"/>
                    <a:pt x="48" y="1648"/>
                  </a:cubicBezTo>
                  <a:cubicBezTo>
                    <a:pt x="0" y="2292"/>
                    <a:pt x="143" y="2960"/>
                    <a:pt x="286" y="3580"/>
                  </a:cubicBezTo>
                  <a:cubicBezTo>
                    <a:pt x="620" y="4987"/>
                    <a:pt x="954" y="6347"/>
                    <a:pt x="1407" y="7730"/>
                  </a:cubicBezTo>
                  <a:cubicBezTo>
                    <a:pt x="1455" y="7945"/>
                    <a:pt x="1527" y="8112"/>
                    <a:pt x="1598" y="8302"/>
                  </a:cubicBezTo>
                  <a:cubicBezTo>
                    <a:pt x="978" y="11618"/>
                    <a:pt x="1956" y="16316"/>
                    <a:pt x="1956" y="16316"/>
                  </a:cubicBezTo>
                  <a:lnTo>
                    <a:pt x="3387" y="16149"/>
                  </a:lnTo>
                  <a:cubicBezTo>
                    <a:pt x="3387" y="16149"/>
                    <a:pt x="3864" y="8398"/>
                    <a:pt x="3912" y="7444"/>
                  </a:cubicBezTo>
                  <a:cubicBezTo>
                    <a:pt x="3912" y="7277"/>
                    <a:pt x="3912" y="7134"/>
                    <a:pt x="3864" y="7014"/>
                  </a:cubicBezTo>
                  <a:cubicBezTo>
                    <a:pt x="3983" y="6084"/>
                    <a:pt x="3840" y="5154"/>
                    <a:pt x="3816" y="4081"/>
                  </a:cubicBezTo>
                  <a:cubicBezTo>
                    <a:pt x="3792" y="2721"/>
                    <a:pt x="3482" y="193"/>
                    <a:pt x="2361" y="98"/>
                  </a:cubicBezTo>
                  <a:cubicBezTo>
                    <a:pt x="2072" y="82"/>
                    <a:pt x="1772" y="1"/>
                    <a:pt x="1490"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00;p72">
              <a:extLst>
                <a:ext uri="{FF2B5EF4-FFF2-40B4-BE49-F238E27FC236}">
                  <a16:creationId xmlns:a16="http://schemas.microsoft.com/office/drawing/2014/main" id="{A0FC0F33-9935-4544-B886-C3E10FF1F7A3}"/>
                </a:ext>
              </a:extLst>
            </p:cNvPr>
            <p:cNvSpPr/>
            <p:nvPr/>
          </p:nvSpPr>
          <p:spPr>
            <a:xfrm>
              <a:off x="3294925" y="3484825"/>
              <a:ext cx="141950" cy="113625"/>
            </a:xfrm>
            <a:custGeom>
              <a:avLst/>
              <a:gdLst/>
              <a:ahLst/>
              <a:cxnLst/>
              <a:rect l="l" t="t" r="r" b="b"/>
              <a:pathLst>
                <a:path w="5678" h="4545" extrusionOk="0">
                  <a:moveTo>
                    <a:pt x="716" y="0"/>
                  </a:moveTo>
                  <a:cubicBezTo>
                    <a:pt x="716" y="0"/>
                    <a:pt x="621" y="1551"/>
                    <a:pt x="526" y="2099"/>
                  </a:cubicBezTo>
                  <a:cubicBezTo>
                    <a:pt x="526" y="2123"/>
                    <a:pt x="406" y="2457"/>
                    <a:pt x="383" y="2481"/>
                  </a:cubicBezTo>
                  <a:cubicBezTo>
                    <a:pt x="335" y="2600"/>
                    <a:pt x="263" y="2719"/>
                    <a:pt x="239" y="2839"/>
                  </a:cubicBezTo>
                  <a:cubicBezTo>
                    <a:pt x="168" y="3077"/>
                    <a:pt x="1" y="3483"/>
                    <a:pt x="120" y="3793"/>
                  </a:cubicBezTo>
                  <a:cubicBezTo>
                    <a:pt x="120" y="3817"/>
                    <a:pt x="144" y="3840"/>
                    <a:pt x="168" y="3888"/>
                  </a:cubicBezTo>
                  <a:cubicBezTo>
                    <a:pt x="263" y="3960"/>
                    <a:pt x="1027" y="4079"/>
                    <a:pt x="1313" y="4150"/>
                  </a:cubicBezTo>
                  <a:cubicBezTo>
                    <a:pt x="1551" y="4174"/>
                    <a:pt x="1814" y="4246"/>
                    <a:pt x="2052" y="4294"/>
                  </a:cubicBezTo>
                  <a:cubicBezTo>
                    <a:pt x="2796" y="4506"/>
                    <a:pt x="3366" y="4545"/>
                    <a:pt x="3682" y="4545"/>
                  </a:cubicBezTo>
                  <a:cubicBezTo>
                    <a:pt x="3862" y="4545"/>
                    <a:pt x="3960" y="4532"/>
                    <a:pt x="3960" y="4532"/>
                  </a:cubicBezTo>
                  <a:cubicBezTo>
                    <a:pt x="5677" y="4437"/>
                    <a:pt x="5558" y="4079"/>
                    <a:pt x="5558" y="4079"/>
                  </a:cubicBezTo>
                  <a:cubicBezTo>
                    <a:pt x="5391" y="3888"/>
                    <a:pt x="5200" y="3793"/>
                    <a:pt x="5153" y="3769"/>
                  </a:cubicBezTo>
                  <a:cubicBezTo>
                    <a:pt x="5081" y="3721"/>
                    <a:pt x="3745" y="3340"/>
                    <a:pt x="3745" y="3340"/>
                  </a:cubicBezTo>
                  <a:cubicBezTo>
                    <a:pt x="3745" y="3340"/>
                    <a:pt x="2624" y="2696"/>
                    <a:pt x="1981" y="2242"/>
                  </a:cubicBezTo>
                  <a:cubicBezTo>
                    <a:pt x="1837" y="1431"/>
                    <a:pt x="2243" y="144"/>
                    <a:pt x="2243" y="144"/>
                  </a:cubicBezTo>
                  <a:lnTo>
                    <a:pt x="716"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01;p72">
              <a:extLst>
                <a:ext uri="{FF2B5EF4-FFF2-40B4-BE49-F238E27FC236}">
                  <a16:creationId xmlns:a16="http://schemas.microsoft.com/office/drawing/2014/main" id="{C6CBB6E9-96BB-4A6E-BFA1-4DA90DEC9BF9}"/>
                </a:ext>
              </a:extLst>
            </p:cNvPr>
            <p:cNvSpPr/>
            <p:nvPr/>
          </p:nvSpPr>
          <p:spPr>
            <a:xfrm>
              <a:off x="3294350" y="3540875"/>
              <a:ext cx="141925" cy="58175"/>
            </a:xfrm>
            <a:custGeom>
              <a:avLst/>
              <a:gdLst/>
              <a:ahLst/>
              <a:cxnLst/>
              <a:rect l="l" t="t" r="r" b="b"/>
              <a:pathLst>
                <a:path w="5677" h="2327" extrusionOk="0">
                  <a:moveTo>
                    <a:pt x="501" y="0"/>
                  </a:moveTo>
                  <a:cubicBezTo>
                    <a:pt x="477" y="96"/>
                    <a:pt x="406" y="191"/>
                    <a:pt x="406" y="239"/>
                  </a:cubicBezTo>
                  <a:cubicBezTo>
                    <a:pt x="358" y="358"/>
                    <a:pt x="286" y="477"/>
                    <a:pt x="239" y="644"/>
                  </a:cubicBezTo>
                  <a:cubicBezTo>
                    <a:pt x="167" y="931"/>
                    <a:pt x="0" y="1312"/>
                    <a:pt x="119" y="1575"/>
                  </a:cubicBezTo>
                  <a:cubicBezTo>
                    <a:pt x="119" y="1598"/>
                    <a:pt x="143" y="1646"/>
                    <a:pt x="167" y="1670"/>
                  </a:cubicBezTo>
                  <a:cubicBezTo>
                    <a:pt x="262" y="1741"/>
                    <a:pt x="1026" y="1885"/>
                    <a:pt x="1312" y="1932"/>
                  </a:cubicBezTo>
                  <a:cubicBezTo>
                    <a:pt x="1550" y="1956"/>
                    <a:pt x="1813" y="2028"/>
                    <a:pt x="2051" y="2075"/>
                  </a:cubicBezTo>
                  <a:cubicBezTo>
                    <a:pt x="2795" y="2288"/>
                    <a:pt x="3365" y="2327"/>
                    <a:pt x="3681" y="2327"/>
                  </a:cubicBezTo>
                  <a:cubicBezTo>
                    <a:pt x="3861" y="2327"/>
                    <a:pt x="3959" y="2314"/>
                    <a:pt x="3959" y="2314"/>
                  </a:cubicBezTo>
                  <a:cubicBezTo>
                    <a:pt x="5676" y="2242"/>
                    <a:pt x="5557" y="1885"/>
                    <a:pt x="5557" y="1885"/>
                  </a:cubicBezTo>
                  <a:cubicBezTo>
                    <a:pt x="5390" y="1670"/>
                    <a:pt x="5199" y="1575"/>
                    <a:pt x="5152" y="1551"/>
                  </a:cubicBezTo>
                  <a:cubicBezTo>
                    <a:pt x="5080" y="1527"/>
                    <a:pt x="3745" y="1121"/>
                    <a:pt x="3745" y="1121"/>
                  </a:cubicBezTo>
                  <a:cubicBezTo>
                    <a:pt x="3745" y="1121"/>
                    <a:pt x="3244" y="835"/>
                    <a:pt x="2695" y="501"/>
                  </a:cubicBezTo>
                  <a:lnTo>
                    <a:pt x="2671" y="501"/>
                  </a:lnTo>
                  <a:cubicBezTo>
                    <a:pt x="2511" y="512"/>
                    <a:pt x="2350" y="519"/>
                    <a:pt x="2191" y="519"/>
                  </a:cubicBezTo>
                  <a:cubicBezTo>
                    <a:pt x="1641" y="519"/>
                    <a:pt x="1107" y="434"/>
                    <a:pt x="644" y="120"/>
                  </a:cubicBezTo>
                  <a:cubicBezTo>
                    <a:pt x="620" y="96"/>
                    <a:pt x="549" y="24"/>
                    <a:pt x="501"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02;p72">
              <a:extLst>
                <a:ext uri="{FF2B5EF4-FFF2-40B4-BE49-F238E27FC236}">
                  <a16:creationId xmlns:a16="http://schemas.microsoft.com/office/drawing/2014/main" id="{1CFB3CFB-CDE4-456B-AF34-A0FF1B1D2715}"/>
                </a:ext>
              </a:extLst>
            </p:cNvPr>
            <p:cNvSpPr/>
            <p:nvPr/>
          </p:nvSpPr>
          <p:spPr>
            <a:xfrm>
              <a:off x="3297325" y="3115575"/>
              <a:ext cx="100200" cy="407425"/>
            </a:xfrm>
            <a:custGeom>
              <a:avLst/>
              <a:gdLst/>
              <a:ahLst/>
              <a:cxnLst/>
              <a:rect l="l" t="t" r="r" b="b"/>
              <a:pathLst>
                <a:path w="4008" h="16297" extrusionOk="0">
                  <a:moveTo>
                    <a:pt x="1798" y="0"/>
                  </a:moveTo>
                  <a:cubicBezTo>
                    <a:pt x="1549" y="0"/>
                    <a:pt x="1302" y="63"/>
                    <a:pt x="1074" y="198"/>
                  </a:cubicBezTo>
                  <a:cubicBezTo>
                    <a:pt x="644" y="460"/>
                    <a:pt x="310" y="913"/>
                    <a:pt x="191" y="1486"/>
                  </a:cubicBezTo>
                  <a:cubicBezTo>
                    <a:pt x="48" y="2249"/>
                    <a:pt x="143" y="3084"/>
                    <a:pt x="287" y="3871"/>
                  </a:cubicBezTo>
                  <a:cubicBezTo>
                    <a:pt x="430" y="4658"/>
                    <a:pt x="549" y="5469"/>
                    <a:pt x="716" y="6280"/>
                  </a:cubicBezTo>
                  <a:cubicBezTo>
                    <a:pt x="787" y="6757"/>
                    <a:pt x="883" y="7210"/>
                    <a:pt x="978" y="7687"/>
                  </a:cubicBezTo>
                  <a:lnTo>
                    <a:pt x="1074" y="8045"/>
                  </a:lnTo>
                  <a:cubicBezTo>
                    <a:pt x="0" y="11288"/>
                    <a:pt x="477" y="16297"/>
                    <a:pt x="477" y="16297"/>
                  </a:cubicBezTo>
                  <a:lnTo>
                    <a:pt x="1908" y="16297"/>
                  </a:lnTo>
                  <a:cubicBezTo>
                    <a:pt x="1908" y="16297"/>
                    <a:pt x="3172" y="8689"/>
                    <a:pt x="3292" y="7687"/>
                  </a:cubicBezTo>
                  <a:cubicBezTo>
                    <a:pt x="3339" y="7568"/>
                    <a:pt x="3363" y="7472"/>
                    <a:pt x="3387" y="7377"/>
                  </a:cubicBezTo>
                  <a:cubicBezTo>
                    <a:pt x="3578" y="6804"/>
                    <a:pt x="3697" y="6184"/>
                    <a:pt x="3769" y="5612"/>
                  </a:cubicBezTo>
                  <a:cubicBezTo>
                    <a:pt x="3936" y="4539"/>
                    <a:pt x="4007" y="3346"/>
                    <a:pt x="3888" y="2273"/>
                  </a:cubicBezTo>
                  <a:cubicBezTo>
                    <a:pt x="3793" y="1486"/>
                    <a:pt x="3411" y="723"/>
                    <a:pt x="2743" y="293"/>
                  </a:cubicBezTo>
                  <a:cubicBezTo>
                    <a:pt x="2447" y="105"/>
                    <a:pt x="2121" y="0"/>
                    <a:pt x="1798"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03;p72">
              <a:extLst>
                <a:ext uri="{FF2B5EF4-FFF2-40B4-BE49-F238E27FC236}">
                  <a16:creationId xmlns:a16="http://schemas.microsoft.com/office/drawing/2014/main" id="{94E1D82D-51E7-4A8E-AA50-40A0D6BF92D1}"/>
                </a:ext>
              </a:extLst>
            </p:cNvPr>
            <p:cNvSpPr/>
            <p:nvPr/>
          </p:nvSpPr>
          <p:spPr>
            <a:xfrm>
              <a:off x="3297925" y="2928175"/>
              <a:ext cx="156225" cy="258575"/>
            </a:xfrm>
            <a:custGeom>
              <a:avLst/>
              <a:gdLst/>
              <a:ahLst/>
              <a:cxnLst/>
              <a:rect l="l" t="t" r="r" b="b"/>
              <a:pathLst>
                <a:path w="6249" h="10343" extrusionOk="0">
                  <a:moveTo>
                    <a:pt x="3252" y="1"/>
                  </a:moveTo>
                  <a:cubicBezTo>
                    <a:pt x="2938" y="1"/>
                    <a:pt x="2628" y="55"/>
                    <a:pt x="2361" y="157"/>
                  </a:cubicBezTo>
                  <a:cubicBezTo>
                    <a:pt x="2171" y="205"/>
                    <a:pt x="2051" y="300"/>
                    <a:pt x="1908" y="396"/>
                  </a:cubicBezTo>
                  <a:lnTo>
                    <a:pt x="1884" y="419"/>
                  </a:lnTo>
                  <a:cubicBezTo>
                    <a:pt x="1527" y="658"/>
                    <a:pt x="1169" y="873"/>
                    <a:pt x="835" y="1159"/>
                  </a:cubicBezTo>
                  <a:cubicBezTo>
                    <a:pt x="477" y="1493"/>
                    <a:pt x="215" y="1898"/>
                    <a:pt x="215" y="2423"/>
                  </a:cubicBezTo>
                  <a:cubicBezTo>
                    <a:pt x="215" y="2804"/>
                    <a:pt x="286" y="3186"/>
                    <a:pt x="334" y="3568"/>
                  </a:cubicBezTo>
                  <a:cubicBezTo>
                    <a:pt x="382" y="4474"/>
                    <a:pt x="406" y="5404"/>
                    <a:pt x="477" y="6287"/>
                  </a:cubicBezTo>
                  <a:cubicBezTo>
                    <a:pt x="525" y="7193"/>
                    <a:pt x="263" y="7980"/>
                    <a:pt x="96" y="8863"/>
                  </a:cubicBezTo>
                  <a:cubicBezTo>
                    <a:pt x="0" y="9363"/>
                    <a:pt x="48" y="9817"/>
                    <a:pt x="525" y="9960"/>
                  </a:cubicBezTo>
                  <a:cubicBezTo>
                    <a:pt x="1171" y="10175"/>
                    <a:pt x="1834" y="10342"/>
                    <a:pt x="2486" y="10342"/>
                  </a:cubicBezTo>
                  <a:cubicBezTo>
                    <a:pt x="2628" y="10342"/>
                    <a:pt x="2769" y="10334"/>
                    <a:pt x="2910" y="10317"/>
                  </a:cubicBezTo>
                  <a:cubicBezTo>
                    <a:pt x="3721" y="10246"/>
                    <a:pt x="4556" y="10007"/>
                    <a:pt x="5367" y="9864"/>
                  </a:cubicBezTo>
                  <a:cubicBezTo>
                    <a:pt x="5700" y="9769"/>
                    <a:pt x="5963" y="9697"/>
                    <a:pt x="6058" y="9340"/>
                  </a:cubicBezTo>
                  <a:cubicBezTo>
                    <a:pt x="6249" y="8576"/>
                    <a:pt x="5987" y="7789"/>
                    <a:pt x="5939" y="7026"/>
                  </a:cubicBezTo>
                  <a:cubicBezTo>
                    <a:pt x="5867" y="6477"/>
                    <a:pt x="5987" y="5929"/>
                    <a:pt x="6010" y="5356"/>
                  </a:cubicBezTo>
                  <a:lnTo>
                    <a:pt x="6201" y="2137"/>
                  </a:lnTo>
                  <a:cubicBezTo>
                    <a:pt x="6225" y="1636"/>
                    <a:pt x="5963" y="1183"/>
                    <a:pt x="5581" y="944"/>
                  </a:cubicBezTo>
                  <a:cubicBezTo>
                    <a:pt x="5176" y="753"/>
                    <a:pt x="4818" y="515"/>
                    <a:pt x="4436" y="300"/>
                  </a:cubicBezTo>
                  <a:cubicBezTo>
                    <a:pt x="4096" y="96"/>
                    <a:pt x="3670" y="1"/>
                    <a:pt x="3252"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04;p72">
              <a:extLst>
                <a:ext uri="{FF2B5EF4-FFF2-40B4-BE49-F238E27FC236}">
                  <a16:creationId xmlns:a16="http://schemas.microsoft.com/office/drawing/2014/main" id="{9022BB5B-5C15-41BE-BFD9-6E9DD07168EA}"/>
                </a:ext>
              </a:extLst>
            </p:cNvPr>
            <p:cNvSpPr/>
            <p:nvPr/>
          </p:nvSpPr>
          <p:spPr>
            <a:xfrm>
              <a:off x="3384375" y="2948200"/>
              <a:ext cx="24475" cy="26850"/>
            </a:xfrm>
            <a:custGeom>
              <a:avLst/>
              <a:gdLst/>
              <a:ahLst/>
              <a:cxnLst/>
              <a:rect l="l" t="t" r="r" b="b"/>
              <a:pathLst>
                <a:path w="979" h="1074" extrusionOk="0">
                  <a:moveTo>
                    <a:pt x="978" y="0"/>
                  </a:moveTo>
                  <a:lnTo>
                    <a:pt x="0" y="119"/>
                  </a:lnTo>
                  <a:lnTo>
                    <a:pt x="883" y="1073"/>
                  </a:lnTo>
                  <a:lnTo>
                    <a:pt x="97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05;p72">
              <a:extLst>
                <a:ext uri="{FF2B5EF4-FFF2-40B4-BE49-F238E27FC236}">
                  <a16:creationId xmlns:a16="http://schemas.microsoft.com/office/drawing/2014/main" id="{76B5D955-AEFF-4BA5-A3F4-0B7846EB9FDE}"/>
                </a:ext>
              </a:extLst>
            </p:cNvPr>
            <p:cNvSpPr/>
            <p:nvPr/>
          </p:nvSpPr>
          <p:spPr>
            <a:xfrm>
              <a:off x="3393325" y="2965475"/>
              <a:ext cx="23875" cy="32225"/>
            </a:xfrm>
            <a:custGeom>
              <a:avLst/>
              <a:gdLst/>
              <a:ahLst/>
              <a:cxnLst/>
              <a:rect l="l" t="t" r="r" b="b"/>
              <a:pathLst>
                <a:path w="955" h="1289" extrusionOk="0">
                  <a:moveTo>
                    <a:pt x="954" y="1"/>
                  </a:moveTo>
                  <a:lnTo>
                    <a:pt x="525" y="48"/>
                  </a:lnTo>
                  <a:lnTo>
                    <a:pt x="525" y="335"/>
                  </a:lnTo>
                  <a:lnTo>
                    <a:pt x="406" y="48"/>
                  </a:lnTo>
                  <a:lnTo>
                    <a:pt x="0" y="120"/>
                  </a:lnTo>
                  <a:lnTo>
                    <a:pt x="692" y="1289"/>
                  </a:lnTo>
                  <a:lnTo>
                    <a:pt x="95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06;p72">
              <a:extLst>
                <a:ext uri="{FF2B5EF4-FFF2-40B4-BE49-F238E27FC236}">
                  <a16:creationId xmlns:a16="http://schemas.microsoft.com/office/drawing/2014/main" id="{F5D59CAF-0047-4CBA-A420-0C64BA7C1C26}"/>
                </a:ext>
              </a:extLst>
            </p:cNvPr>
            <p:cNvSpPr/>
            <p:nvPr/>
          </p:nvSpPr>
          <p:spPr>
            <a:xfrm>
              <a:off x="3405850" y="2988725"/>
              <a:ext cx="34600" cy="144925"/>
            </a:xfrm>
            <a:custGeom>
              <a:avLst/>
              <a:gdLst/>
              <a:ahLst/>
              <a:cxnLst/>
              <a:rect l="l" t="t" r="r" b="b"/>
              <a:pathLst>
                <a:path w="1384" h="5797" extrusionOk="0">
                  <a:moveTo>
                    <a:pt x="0" y="1"/>
                  </a:moveTo>
                  <a:lnTo>
                    <a:pt x="215" y="5248"/>
                  </a:lnTo>
                  <a:lnTo>
                    <a:pt x="906" y="5797"/>
                  </a:lnTo>
                  <a:lnTo>
                    <a:pt x="1383" y="5057"/>
                  </a:lnTo>
                  <a:lnTo>
                    <a:pt x="2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07;p72">
              <a:extLst>
                <a:ext uri="{FF2B5EF4-FFF2-40B4-BE49-F238E27FC236}">
                  <a16:creationId xmlns:a16="http://schemas.microsoft.com/office/drawing/2014/main" id="{D576A235-D19D-418D-AFB2-02A55535E125}"/>
                </a:ext>
              </a:extLst>
            </p:cNvPr>
            <p:cNvSpPr/>
            <p:nvPr/>
          </p:nvSpPr>
          <p:spPr>
            <a:xfrm>
              <a:off x="3360525" y="2902275"/>
              <a:ext cx="48925" cy="52625"/>
            </a:xfrm>
            <a:custGeom>
              <a:avLst/>
              <a:gdLst/>
              <a:ahLst/>
              <a:cxnLst/>
              <a:rect l="l" t="t" r="r" b="b"/>
              <a:pathLst>
                <a:path w="1957" h="2105" extrusionOk="0">
                  <a:moveTo>
                    <a:pt x="1670" y="1"/>
                  </a:moveTo>
                  <a:lnTo>
                    <a:pt x="0" y="239"/>
                  </a:lnTo>
                  <a:lnTo>
                    <a:pt x="144" y="1360"/>
                  </a:lnTo>
                  <a:cubicBezTo>
                    <a:pt x="144" y="1360"/>
                    <a:pt x="396" y="2105"/>
                    <a:pt x="1090" y="2105"/>
                  </a:cubicBezTo>
                  <a:cubicBezTo>
                    <a:pt x="1326" y="2105"/>
                    <a:pt x="1612" y="2019"/>
                    <a:pt x="1956" y="1789"/>
                  </a:cubicBezTo>
                  <a:lnTo>
                    <a:pt x="1670" y="1"/>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08;p72">
              <a:extLst>
                <a:ext uri="{FF2B5EF4-FFF2-40B4-BE49-F238E27FC236}">
                  <a16:creationId xmlns:a16="http://schemas.microsoft.com/office/drawing/2014/main" id="{77D06914-3551-4D9F-B6B7-C8C0511CE733}"/>
                </a:ext>
              </a:extLst>
            </p:cNvPr>
            <p:cNvSpPr/>
            <p:nvPr/>
          </p:nvSpPr>
          <p:spPr>
            <a:xfrm>
              <a:off x="3357550" y="2852775"/>
              <a:ext cx="69175" cy="86925"/>
            </a:xfrm>
            <a:custGeom>
              <a:avLst/>
              <a:gdLst/>
              <a:ahLst/>
              <a:cxnLst/>
              <a:rect l="l" t="t" r="r" b="b"/>
              <a:pathLst>
                <a:path w="2767" h="3477" extrusionOk="0">
                  <a:moveTo>
                    <a:pt x="2671" y="1"/>
                  </a:moveTo>
                  <a:lnTo>
                    <a:pt x="0" y="335"/>
                  </a:lnTo>
                  <a:lnTo>
                    <a:pt x="286" y="2386"/>
                  </a:lnTo>
                  <a:lnTo>
                    <a:pt x="334" y="2672"/>
                  </a:lnTo>
                  <a:cubicBezTo>
                    <a:pt x="794" y="3257"/>
                    <a:pt x="1351" y="3476"/>
                    <a:pt x="1788" y="3476"/>
                  </a:cubicBezTo>
                  <a:cubicBezTo>
                    <a:pt x="2098" y="3476"/>
                    <a:pt x="2348" y="3366"/>
                    <a:pt x="2457" y="3197"/>
                  </a:cubicBezTo>
                  <a:cubicBezTo>
                    <a:pt x="2767" y="2768"/>
                    <a:pt x="2671" y="1"/>
                    <a:pt x="2671"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09;p72">
              <a:extLst>
                <a:ext uri="{FF2B5EF4-FFF2-40B4-BE49-F238E27FC236}">
                  <a16:creationId xmlns:a16="http://schemas.microsoft.com/office/drawing/2014/main" id="{3B09F329-689E-4DF3-9CC6-4B3A39F9253A}"/>
                </a:ext>
              </a:extLst>
            </p:cNvPr>
            <p:cNvSpPr/>
            <p:nvPr/>
          </p:nvSpPr>
          <p:spPr>
            <a:xfrm>
              <a:off x="3414200" y="2891550"/>
              <a:ext cx="12525" cy="23275"/>
            </a:xfrm>
            <a:custGeom>
              <a:avLst/>
              <a:gdLst/>
              <a:ahLst/>
              <a:cxnLst/>
              <a:rect l="l" t="t" r="r" b="b"/>
              <a:pathLst>
                <a:path w="501" h="931" extrusionOk="0">
                  <a:moveTo>
                    <a:pt x="48" y="0"/>
                  </a:moveTo>
                  <a:lnTo>
                    <a:pt x="0" y="859"/>
                  </a:lnTo>
                  <a:lnTo>
                    <a:pt x="501" y="930"/>
                  </a:lnTo>
                  <a:lnTo>
                    <a:pt x="48" y="0"/>
                  </a:ln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10;p72">
              <a:extLst>
                <a:ext uri="{FF2B5EF4-FFF2-40B4-BE49-F238E27FC236}">
                  <a16:creationId xmlns:a16="http://schemas.microsoft.com/office/drawing/2014/main" id="{452787E6-C73C-41AD-A2AE-FC5D60D950D2}"/>
                </a:ext>
              </a:extLst>
            </p:cNvPr>
            <p:cNvSpPr/>
            <p:nvPr/>
          </p:nvSpPr>
          <p:spPr>
            <a:xfrm>
              <a:off x="3333700" y="2826850"/>
              <a:ext cx="125225" cy="104075"/>
            </a:xfrm>
            <a:custGeom>
              <a:avLst/>
              <a:gdLst/>
              <a:ahLst/>
              <a:cxnLst/>
              <a:rect l="l" t="t" r="r" b="b"/>
              <a:pathLst>
                <a:path w="5009" h="4163" extrusionOk="0">
                  <a:moveTo>
                    <a:pt x="2230" y="0"/>
                  </a:moveTo>
                  <a:cubicBezTo>
                    <a:pt x="1926" y="0"/>
                    <a:pt x="1622" y="36"/>
                    <a:pt x="1336" y="132"/>
                  </a:cubicBezTo>
                  <a:cubicBezTo>
                    <a:pt x="1217" y="203"/>
                    <a:pt x="1097" y="251"/>
                    <a:pt x="1002" y="346"/>
                  </a:cubicBezTo>
                  <a:cubicBezTo>
                    <a:pt x="1002" y="394"/>
                    <a:pt x="954" y="442"/>
                    <a:pt x="954" y="442"/>
                  </a:cubicBezTo>
                  <a:cubicBezTo>
                    <a:pt x="954" y="442"/>
                    <a:pt x="692" y="489"/>
                    <a:pt x="573" y="537"/>
                  </a:cubicBezTo>
                  <a:cubicBezTo>
                    <a:pt x="0" y="704"/>
                    <a:pt x="0" y="1324"/>
                    <a:pt x="119" y="1825"/>
                  </a:cubicBezTo>
                  <a:cubicBezTo>
                    <a:pt x="358" y="2636"/>
                    <a:pt x="740" y="3423"/>
                    <a:pt x="1193" y="4162"/>
                  </a:cubicBezTo>
                  <a:lnTo>
                    <a:pt x="954" y="2684"/>
                  </a:lnTo>
                  <a:lnTo>
                    <a:pt x="954" y="2684"/>
                  </a:lnTo>
                  <a:lnTo>
                    <a:pt x="1646" y="3518"/>
                  </a:lnTo>
                  <a:cubicBezTo>
                    <a:pt x="1646" y="3518"/>
                    <a:pt x="1360" y="2684"/>
                    <a:pt x="1598" y="2207"/>
                  </a:cubicBezTo>
                  <a:cubicBezTo>
                    <a:pt x="1837" y="1730"/>
                    <a:pt x="1813" y="1396"/>
                    <a:pt x="1813" y="1396"/>
                  </a:cubicBezTo>
                  <a:lnTo>
                    <a:pt x="1813" y="1396"/>
                  </a:lnTo>
                  <a:cubicBezTo>
                    <a:pt x="2033" y="1557"/>
                    <a:pt x="2265" y="1616"/>
                    <a:pt x="2486" y="1616"/>
                  </a:cubicBezTo>
                  <a:cubicBezTo>
                    <a:pt x="3057" y="1616"/>
                    <a:pt x="3554" y="1227"/>
                    <a:pt x="3577" y="1227"/>
                  </a:cubicBezTo>
                  <a:cubicBezTo>
                    <a:pt x="3578" y="1227"/>
                    <a:pt x="3578" y="1227"/>
                    <a:pt x="3578" y="1229"/>
                  </a:cubicBezTo>
                  <a:lnTo>
                    <a:pt x="3625" y="1634"/>
                  </a:lnTo>
                  <a:cubicBezTo>
                    <a:pt x="3625" y="1634"/>
                    <a:pt x="5009" y="418"/>
                    <a:pt x="3125" y="84"/>
                  </a:cubicBezTo>
                  <a:cubicBezTo>
                    <a:pt x="2838" y="36"/>
                    <a:pt x="2534" y="0"/>
                    <a:pt x="223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11;p72">
              <a:extLst>
                <a:ext uri="{FF2B5EF4-FFF2-40B4-BE49-F238E27FC236}">
                  <a16:creationId xmlns:a16="http://schemas.microsoft.com/office/drawing/2014/main" id="{03E4D081-7E4C-4E5D-9EC8-1C48D923DB5B}"/>
                </a:ext>
              </a:extLst>
            </p:cNvPr>
            <p:cNvSpPr/>
            <p:nvPr/>
          </p:nvSpPr>
          <p:spPr>
            <a:xfrm>
              <a:off x="3348000" y="2885750"/>
              <a:ext cx="16725" cy="26100"/>
            </a:xfrm>
            <a:custGeom>
              <a:avLst/>
              <a:gdLst/>
              <a:ahLst/>
              <a:cxnLst/>
              <a:rect l="l" t="t" r="r" b="b"/>
              <a:pathLst>
                <a:path w="669" h="1044" extrusionOk="0">
                  <a:moveTo>
                    <a:pt x="376" y="1"/>
                  </a:moveTo>
                  <a:cubicBezTo>
                    <a:pt x="298" y="1"/>
                    <a:pt x="219" y="27"/>
                    <a:pt x="168" y="89"/>
                  </a:cubicBezTo>
                  <a:cubicBezTo>
                    <a:pt x="1" y="328"/>
                    <a:pt x="144" y="852"/>
                    <a:pt x="668" y="1043"/>
                  </a:cubicBezTo>
                  <a:lnTo>
                    <a:pt x="621" y="113"/>
                  </a:lnTo>
                  <a:cubicBezTo>
                    <a:pt x="580" y="45"/>
                    <a:pt x="479" y="1"/>
                    <a:pt x="376"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12;p72">
              <a:extLst>
                <a:ext uri="{FF2B5EF4-FFF2-40B4-BE49-F238E27FC236}">
                  <a16:creationId xmlns:a16="http://schemas.microsoft.com/office/drawing/2014/main" id="{B65C5C45-2B5A-4CF3-9F09-9EB3D0D50091}"/>
                </a:ext>
              </a:extLst>
            </p:cNvPr>
            <p:cNvSpPr/>
            <p:nvPr/>
          </p:nvSpPr>
          <p:spPr>
            <a:xfrm>
              <a:off x="3406425" y="2942225"/>
              <a:ext cx="10775" cy="31625"/>
            </a:xfrm>
            <a:custGeom>
              <a:avLst/>
              <a:gdLst/>
              <a:ahLst/>
              <a:cxnLst/>
              <a:rect l="l" t="t" r="r" b="b"/>
              <a:pathLst>
                <a:path w="431" h="1265" extrusionOk="0">
                  <a:moveTo>
                    <a:pt x="49" y="1"/>
                  </a:moveTo>
                  <a:lnTo>
                    <a:pt x="51" y="7"/>
                  </a:lnTo>
                  <a:lnTo>
                    <a:pt x="51" y="7"/>
                  </a:lnTo>
                  <a:cubicBezTo>
                    <a:pt x="50" y="3"/>
                    <a:pt x="50" y="1"/>
                    <a:pt x="49" y="1"/>
                  </a:cubicBezTo>
                  <a:close/>
                  <a:moveTo>
                    <a:pt x="51" y="7"/>
                  </a:moveTo>
                  <a:cubicBezTo>
                    <a:pt x="67" y="99"/>
                    <a:pt x="1" y="1219"/>
                    <a:pt x="1" y="1265"/>
                  </a:cubicBezTo>
                  <a:lnTo>
                    <a:pt x="430" y="931"/>
                  </a:lnTo>
                  <a:lnTo>
                    <a:pt x="51" y="7"/>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13;p72">
              <a:extLst>
                <a:ext uri="{FF2B5EF4-FFF2-40B4-BE49-F238E27FC236}">
                  <a16:creationId xmlns:a16="http://schemas.microsoft.com/office/drawing/2014/main" id="{B52CB81E-D79A-4004-BDED-1EDB658F411E}"/>
                </a:ext>
              </a:extLst>
            </p:cNvPr>
            <p:cNvSpPr/>
            <p:nvPr/>
          </p:nvSpPr>
          <p:spPr>
            <a:xfrm>
              <a:off x="3408225" y="2939850"/>
              <a:ext cx="27450" cy="28625"/>
            </a:xfrm>
            <a:custGeom>
              <a:avLst/>
              <a:gdLst/>
              <a:ahLst/>
              <a:cxnLst/>
              <a:rect l="l" t="t" r="r" b="b"/>
              <a:pathLst>
                <a:path w="1098" h="1145" extrusionOk="0">
                  <a:moveTo>
                    <a:pt x="1" y="0"/>
                  </a:moveTo>
                  <a:lnTo>
                    <a:pt x="1" y="96"/>
                  </a:lnTo>
                  <a:lnTo>
                    <a:pt x="382" y="1026"/>
                  </a:lnTo>
                  <a:lnTo>
                    <a:pt x="1098" y="1145"/>
                  </a:lnTo>
                  <a:lnTo>
                    <a:pt x="1"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14;p72">
              <a:extLst>
                <a:ext uri="{FF2B5EF4-FFF2-40B4-BE49-F238E27FC236}">
                  <a16:creationId xmlns:a16="http://schemas.microsoft.com/office/drawing/2014/main" id="{8ED6F0B0-8BB5-4275-96E0-0BD720271F60}"/>
                </a:ext>
              </a:extLst>
            </p:cNvPr>
            <p:cNvSpPr/>
            <p:nvPr/>
          </p:nvSpPr>
          <p:spPr>
            <a:xfrm>
              <a:off x="3354550" y="2926725"/>
              <a:ext cx="47150" cy="51300"/>
            </a:xfrm>
            <a:custGeom>
              <a:avLst/>
              <a:gdLst/>
              <a:ahLst/>
              <a:cxnLst/>
              <a:rect l="l" t="t" r="r" b="b"/>
              <a:pathLst>
                <a:path w="1886" h="2052" extrusionOk="0">
                  <a:moveTo>
                    <a:pt x="359" y="0"/>
                  </a:moveTo>
                  <a:lnTo>
                    <a:pt x="1" y="263"/>
                  </a:lnTo>
                  <a:lnTo>
                    <a:pt x="1122" y="2052"/>
                  </a:lnTo>
                  <a:lnTo>
                    <a:pt x="1885" y="1431"/>
                  </a:lnTo>
                  <a:lnTo>
                    <a:pt x="359"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15;p72">
              <a:extLst>
                <a:ext uri="{FF2B5EF4-FFF2-40B4-BE49-F238E27FC236}">
                  <a16:creationId xmlns:a16="http://schemas.microsoft.com/office/drawing/2014/main" id="{11DE7FA4-44AB-4316-AE36-FEE2982D2176}"/>
                </a:ext>
              </a:extLst>
            </p:cNvPr>
            <p:cNvSpPr/>
            <p:nvPr/>
          </p:nvSpPr>
          <p:spPr>
            <a:xfrm>
              <a:off x="3395700" y="2962500"/>
              <a:ext cx="10750" cy="11350"/>
            </a:xfrm>
            <a:custGeom>
              <a:avLst/>
              <a:gdLst/>
              <a:ahLst/>
              <a:cxnLst/>
              <a:rect l="l" t="t" r="r" b="b"/>
              <a:pathLst>
                <a:path w="430" h="454" extrusionOk="0">
                  <a:moveTo>
                    <a:pt x="239" y="0"/>
                  </a:moveTo>
                  <a:lnTo>
                    <a:pt x="1" y="215"/>
                  </a:lnTo>
                  <a:lnTo>
                    <a:pt x="430" y="454"/>
                  </a:lnTo>
                  <a:lnTo>
                    <a:pt x="239"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16;p72">
              <a:extLst>
                <a:ext uri="{FF2B5EF4-FFF2-40B4-BE49-F238E27FC236}">
                  <a16:creationId xmlns:a16="http://schemas.microsoft.com/office/drawing/2014/main" id="{3C966DB3-A7EE-4AA8-9623-AB9EDA33FA01}"/>
                </a:ext>
              </a:extLst>
            </p:cNvPr>
            <p:cNvSpPr/>
            <p:nvPr/>
          </p:nvSpPr>
          <p:spPr>
            <a:xfrm>
              <a:off x="3605000" y="3116925"/>
              <a:ext cx="99000" cy="32825"/>
            </a:xfrm>
            <a:custGeom>
              <a:avLst/>
              <a:gdLst/>
              <a:ahLst/>
              <a:cxnLst/>
              <a:rect l="l" t="t" r="r" b="b"/>
              <a:pathLst>
                <a:path w="3960" h="1313" extrusionOk="0">
                  <a:moveTo>
                    <a:pt x="644" y="1"/>
                  </a:moveTo>
                  <a:cubicBezTo>
                    <a:pt x="286" y="1"/>
                    <a:pt x="0" y="287"/>
                    <a:pt x="0" y="645"/>
                  </a:cubicBezTo>
                  <a:cubicBezTo>
                    <a:pt x="0" y="1002"/>
                    <a:pt x="286" y="1313"/>
                    <a:pt x="644" y="1313"/>
                  </a:cubicBezTo>
                  <a:lnTo>
                    <a:pt x="3959" y="1313"/>
                  </a:lnTo>
                  <a:lnTo>
                    <a:pt x="3959"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17;p72">
              <a:extLst>
                <a:ext uri="{FF2B5EF4-FFF2-40B4-BE49-F238E27FC236}">
                  <a16:creationId xmlns:a16="http://schemas.microsoft.com/office/drawing/2014/main" id="{D75ADC7F-7A2F-4685-BAEB-6C855A378F5F}"/>
                </a:ext>
              </a:extLst>
            </p:cNvPr>
            <p:cNvSpPr/>
            <p:nvPr/>
          </p:nvSpPr>
          <p:spPr>
            <a:xfrm>
              <a:off x="3605000" y="3010200"/>
              <a:ext cx="99000" cy="32825"/>
            </a:xfrm>
            <a:custGeom>
              <a:avLst/>
              <a:gdLst/>
              <a:ahLst/>
              <a:cxnLst/>
              <a:rect l="l" t="t" r="r" b="b"/>
              <a:pathLst>
                <a:path w="3960" h="1313" extrusionOk="0">
                  <a:moveTo>
                    <a:pt x="644" y="1"/>
                  </a:moveTo>
                  <a:cubicBezTo>
                    <a:pt x="286" y="1"/>
                    <a:pt x="0" y="287"/>
                    <a:pt x="0" y="644"/>
                  </a:cubicBezTo>
                  <a:cubicBezTo>
                    <a:pt x="0" y="1002"/>
                    <a:pt x="286" y="1312"/>
                    <a:pt x="644" y="1312"/>
                  </a:cubicBezTo>
                  <a:lnTo>
                    <a:pt x="3959" y="1312"/>
                  </a:lnTo>
                  <a:lnTo>
                    <a:pt x="3959" y="1"/>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18;p72">
              <a:extLst>
                <a:ext uri="{FF2B5EF4-FFF2-40B4-BE49-F238E27FC236}">
                  <a16:creationId xmlns:a16="http://schemas.microsoft.com/office/drawing/2014/main" id="{2E0F3614-A82E-4956-B260-140DB2BE51D3}"/>
                </a:ext>
              </a:extLst>
            </p:cNvPr>
            <p:cNvSpPr/>
            <p:nvPr/>
          </p:nvSpPr>
          <p:spPr>
            <a:xfrm>
              <a:off x="3107700" y="3068175"/>
              <a:ext cx="406100" cy="501950"/>
            </a:xfrm>
            <a:custGeom>
              <a:avLst/>
              <a:gdLst/>
              <a:ahLst/>
              <a:cxnLst/>
              <a:rect l="l" t="t" r="r" b="b"/>
              <a:pathLst>
                <a:path w="16244" h="20078" extrusionOk="0">
                  <a:moveTo>
                    <a:pt x="15204" y="1"/>
                  </a:moveTo>
                  <a:cubicBezTo>
                    <a:pt x="13276" y="1"/>
                    <a:pt x="9210" y="625"/>
                    <a:pt x="7752" y="5719"/>
                  </a:cubicBezTo>
                  <a:cubicBezTo>
                    <a:pt x="7633" y="6125"/>
                    <a:pt x="7514" y="6506"/>
                    <a:pt x="7418" y="6912"/>
                  </a:cubicBezTo>
                  <a:cubicBezTo>
                    <a:pt x="5964" y="12087"/>
                    <a:pt x="4485" y="17382"/>
                    <a:pt x="1456" y="18431"/>
                  </a:cubicBezTo>
                  <a:cubicBezTo>
                    <a:pt x="1098" y="19004"/>
                    <a:pt x="740" y="19481"/>
                    <a:pt x="1" y="20029"/>
                  </a:cubicBezTo>
                  <a:cubicBezTo>
                    <a:pt x="144" y="20029"/>
                    <a:pt x="263" y="20077"/>
                    <a:pt x="430" y="20077"/>
                  </a:cubicBezTo>
                  <a:cubicBezTo>
                    <a:pt x="5033" y="20077"/>
                    <a:pt x="6941" y="13327"/>
                    <a:pt x="8611" y="7389"/>
                  </a:cubicBezTo>
                  <a:cubicBezTo>
                    <a:pt x="8730" y="7007"/>
                    <a:pt x="8849" y="6602"/>
                    <a:pt x="8945" y="6196"/>
                  </a:cubicBezTo>
                  <a:cubicBezTo>
                    <a:pt x="10171" y="1994"/>
                    <a:pt x="13485" y="1460"/>
                    <a:pt x="15120" y="1460"/>
                  </a:cubicBezTo>
                  <a:cubicBezTo>
                    <a:pt x="15647" y="1460"/>
                    <a:pt x="16000" y="1516"/>
                    <a:pt x="16052" y="1521"/>
                  </a:cubicBezTo>
                  <a:lnTo>
                    <a:pt x="16124" y="806"/>
                  </a:lnTo>
                  <a:lnTo>
                    <a:pt x="16243" y="67"/>
                  </a:lnTo>
                  <a:cubicBezTo>
                    <a:pt x="16231" y="67"/>
                    <a:pt x="15831" y="1"/>
                    <a:pt x="15204" y="1"/>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19;p72">
              <a:extLst>
                <a:ext uri="{FF2B5EF4-FFF2-40B4-BE49-F238E27FC236}">
                  <a16:creationId xmlns:a16="http://schemas.microsoft.com/office/drawing/2014/main" id="{992706E7-3B5E-4C27-AB5B-E27207B270BD}"/>
                </a:ext>
              </a:extLst>
            </p:cNvPr>
            <p:cNvSpPr/>
            <p:nvPr/>
          </p:nvSpPr>
          <p:spPr>
            <a:xfrm>
              <a:off x="3476200" y="2959525"/>
              <a:ext cx="122250" cy="239725"/>
            </a:xfrm>
            <a:custGeom>
              <a:avLst/>
              <a:gdLst/>
              <a:ahLst/>
              <a:cxnLst/>
              <a:rect l="l" t="t" r="r" b="b"/>
              <a:pathLst>
                <a:path w="4890" h="9589" extrusionOk="0">
                  <a:moveTo>
                    <a:pt x="4794" y="0"/>
                  </a:moveTo>
                  <a:cubicBezTo>
                    <a:pt x="2147" y="0"/>
                    <a:pt x="0" y="2147"/>
                    <a:pt x="0" y="4794"/>
                  </a:cubicBezTo>
                  <a:cubicBezTo>
                    <a:pt x="0" y="7442"/>
                    <a:pt x="2147" y="9588"/>
                    <a:pt x="4794" y="9588"/>
                  </a:cubicBezTo>
                  <a:lnTo>
                    <a:pt x="4890" y="9588"/>
                  </a:lnTo>
                  <a:lnTo>
                    <a:pt x="4890"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20;p72">
              <a:extLst>
                <a:ext uri="{FF2B5EF4-FFF2-40B4-BE49-F238E27FC236}">
                  <a16:creationId xmlns:a16="http://schemas.microsoft.com/office/drawing/2014/main" id="{863E9495-C571-4806-BC65-AB116B3FE913}"/>
                </a:ext>
              </a:extLst>
            </p:cNvPr>
            <p:cNvSpPr/>
            <p:nvPr/>
          </p:nvSpPr>
          <p:spPr>
            <a:xfrm>
              <a:off x="3598425" y="2959525"/>
              <a:ext cx="45950" cy="240900"/>
            </a:xfrm>
            <a:custGeom>
              <a:avLst/>
              <a:gdLst/>
              <a:ahLst/>
              <a:cxnLst/>
              <a:rect l="l" t="t" r="r" b="b"/>
              <a:pathLst>
                <a:path w="1838" h="9636" extrusionOk="0">
                  <a:moveTo>
                    <a:pt x="1" y="0"/>
                  </a:moveTo>
                  <a:lnTo>
                    <a:pt x="1" y="9636"/>
                  </a:lnTo>
                  <a:lnTo>
                    <a:pt x="1837" y="9636"/>
                  </a:lnTo>
                  <a:lnTo>
                    <a:pt x="1837" y="0"/>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21;p72">
              <a:extLst>
                <a:ext uri="{FF2B5EF4-FFF2-40B4-BE49-F238E27FC236}">
                  <a16:creationId xmlns:a16="http://schemas.microsoft.com/office/drawing/2014/main" id="{D33EAACB-2363-4F79-B5FF-F3F17437F266}"/>
                </a:ext>
              </a:extLst>
            </p:cNvPr>
            <p:cNvSpPr/>
            <p:nvPr/>
          </p:nvSpPr>
          <p:spPr>
            <a:xfrm>
              <a:off x="3270500" y="2963025"/>
              <a:ext cx="155650" cy="152300"/>
            </a:xfrm>
            <a:custGeom>
              <a:avLst/>
              <a:gdLst/>
              <a:ahLst/>
              <a:cxnLst/>
              <a:rect l="l" t="t" r="r" b="b"/>
              <a:pathLst>
                <a:path w="6226" h="6092" extrusionOk="0">
                  <a:moveTo>
                    <a:pt x="2243" y="1"/>
                  </a:moveTo>
                  <a:cubicBezTo>
                    <a:pt x="2219" y="1"/>
                    <a:pt x="2195" y="2"/>
                    <a:pt x="2170" y="3"/>
                  </a:cubicBezTo>
                  <a:cubicBezTo>
                    <a:pt x="0" y="194"/>
                    <a:pt x="2981" y="4010"/>
                    <a:pt x="3506" y="4535"/>
                  </a:cubicBezTo>
                  <a:cubicBezTo>
                    <a:pt x="3621" y="4650"/>
                    <a:pt x="5085" y="6092"/>
                    <a:pt x="5300" y="6092"/>
                  </a:cubicBezTo>
                  <a:cubicBezTo>
                    <a:pt x="5308" y="6092"/>
                    <a:pt x="5314" y="6090"/>
                    <a:pt x="5319" y="6085"/>
                  </a:cubicBezTo>
                  <a:lnTo>
                    <a:pt x="6225" y="4320"/>
                  </a:lnTo>
                  <a:cubicBezTo>
                    <a:pt x="6225" y="4320"/>
                    <a:pt x="3959" y="1148"/>
                    <a:pt x="3005" y="313"/>
                  </a:cubicBezTo>
                  <a:cubicBezTo>
                    <a:pt x="2806" y="137"/>
                    <a:pt x="2546" y="1"/>
                    <a:pt x="2243" y="1"/>
                  </a:cubicBez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22;p72">
              <a:extLst>
                <a:ext uri="{FF2B5EF4-FFF2-40B4-BE49-F238E27FC236}">
                  <a16:creationId xmlns:a16="http://schemas.microsoft.com/office/drawing/2014/main" id="{F088A776-D995-4563-96BE-8805BD272244}"/>
                </a:ext>
              </a:extLst>
            </p:cNvPr>
            <p:cNvSpPr/>
            <p:nvPr/>
          </p:nvSpPr>
          <p:spPr>
            <a:xfrm>
              <a:off x="3388550" y="3066250"/>
              <a:ext cx="44750" cy="49525"/>
            </a:xfrm>
            <a:custGeom>
              <a:avLst/>
              <a:gdLst/>
              <a:ahLst/>
              <a:cxnLst/>
              <a:rect l="l" t="t" r="r" b="b"/>
              <a:pathLst>
                <a:path w="1790" h="1981" extrusionOk="0">
                  <a:moveTo>
                    <a:pt x="1622" y="0"/>
                  </a:moveTo>
                  <a:lnTo>
                    <a:pt x="668" y="72"/>
                  </a:lnTo>
                  <a:lnTo>
                    <a:pt x="0" y="740"/>
                  </a:lnTo>
                  <a:lnTo>
                    <a:pt x="0" y="1575"/>
                  </a:lnTo>
                  <a:lnTo>
                    <a:pt x="573" y="1980"/>
                  </a:lnTo>
                  <a:lnTo>
                    <a:pt x="907" y="1932"/>
                  </a:lnTo>
                  <a:lnTo>
                    <a:pt x="1598" y="1575"/>
                  </a:lnTo>
                  <a:lnTo>
                    <a:pt x="1742" y="1431"/>
                  </a:lnTo>
                  <a:lnTo>
                    <a:pt x="1789" y="1265"/>
                  </a:lnTo>
                  <a:lnTo>
                    <a:pt x="1718" y="621"/>
                  </a:lnTo>
                  <a:lnTo>
                    <a:pt x="1622"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23;p72">
              <a:extLst>
                <a:ext uri="{FF2B5EF4-FFF2-40B4-BE49-F238E27FC236}">
                  <a16:creationId xmlns:a16="http://schemas.microsoft.com/office/drawing/2014/main" id="{DA5BE7C7-F75E-415B-B0AB-247789DFAC82}"/>
                </a:ext>
              </a:extLst>
            </p:cNvPr>
            <p:cNvSpPr/>
            <p:nvPr/>
          </p:nvSpPr>
          <p:spPr>
            <a:xfrm>
              <a:off x="3393925" y="3034050"/>
              <a:ext cx="210500" cy="77950"/>
            </a:xfrm>
            <a:custGeom>
              <a:avLst/>
              <a:gdLst/>
              <a:ahLst/>
              <a:cxnLst/>
              <a:rect l="l" t="t" r="r" b="b"/>
              <a:pathLst>
                <a:path w="8420" h="3118" extrusionOk="0">
                  <a:moveTo>
                    <a:pt x="7394" y="1"/>
                  </a:moveTo>
                  <a:cubicBezTo>
                    <a:pt x="7370" y="1"/>
                    <a:pt x="7298" y="1"/>
                    <a:pt x="7274" y="24"/>
                  </a:cubicBezTo>
                  <a:cubicBezTo>
                    <a:pt x="7251" y="48"/>
                    <a:pt x="7251" y="120"/>
                    <a:pt x="7227" y="167"/>
                  </a:cubicBezTo>
                  <a:cubicBezTo>
                    <a:pt x="7179" y="263"/>
                    <a:pt x="7108" y="358"/>
                    <a:pt x="7036" y="454"/>
                  </a:cubicBezTo>
                  <a:lnTo>
                    <a:pt x="6750" y="692"/>
                  </a:lnTo>
                  <a:lnTo>
                    <a:pt x="6297" y="1074"/>
                  </a:lnTo>
                  <a:lnTo>
                    <a:pt x="5748" y="1336"/>
                  </a:lnTo>
                  <a:cubicBezTo>
                    <a:pt x="5748" y="1336"/>
                    <a:pt x="5277" y="1326"/>
                    <a:pt x="4617" y="1326"/>
                  </a:cubicBezTo>
                  <a:cubicBezTo>
                    <a:pt x="3215" y="1326"/>
                    <a:pt x="962" y="1370"/>
                    <a:pt x="573" y="1646"/>
                  </a:cubicBezTo>
                  <a:cubicBezTo>
                    <a:pt x="334" y="1813"/>
                    <a:pt x="0" y="2076"/>
                    <a:pt x="24" y="2409"/>
                  </a:cubicBezTo>
                  <a:cubicBezTo>
                    <a:pt x="92" y="2954"/>
                    <a:pt x="687" y="3118"/>
                    <a:pt x="1386" y="3118"/>
                  </a:cubicBezTo>
                  <a:cubicBezTo>
                    <a:pt x="2402" y="3118"/>
                    <a:pt x="3637" y="2772"/>
                    <a:pt x="3792" y="2743"/>
                  </a:cubicBezTo>
                  <a:cubicBezTo>
                    <a:pt x="4007" y="2672"/>
                    <a:pt x="5700" y="2362"/>
                    <a:pt x="5939" y="2362"/>
                  </a:cubicBezTo>
                  <a:lnTo>
                    <a:pt x="7751" y="2290"/>
                  </a:lnTo>
                  <a:cubicBezTo>
                    <a:pt x="7895" y="2242"/>
                    <a:pt x="7966" y="2076"/>
                    <a:pt x="7990" y="2004"/>
                  </a:cubicBezTo>
                  <a:cubicBezTo>
                    <a:pt x="8014" y="1885"/>
                    <a:pt x="7942" y="1789"/>
                    <a:pt x="7942" y="1670"/>
                  </a:cubicBezTo>
                  <a:cubicBezTo>
                    <a:pt x="7942" y="1575"/>
                    <a:pt x="7990" y="1527"/>
                    <a:pt x="8062" y="1455"/>
                  </a:cubicBezTo>
                  <a:cubicBezTo>
                    <a:pt x="8133" y="1360"/>
                    <a:pt x="8062" y="1288"/>
                    <a:pt x="8014" y="1169"/>
                  </a:cubicBezTo>
                  <a:cubicBezTo>
                    <a:pt x="8014" y="1121"/>
                    <a:pt x="8181" y="978"/>
                    <a:pt x="8205" y="955"/>
                  </a:cubicBezTo>
                  <a:cubicBezTo>
                    <a:pt x="8252" y="883"/>
                    <a:pt x="8348" y="835"/>
                    <a:pt x="8372" y="740"/>
                  </a:cubicBezTo>
                  <a:cubicBezTo>
                    <a:pt x="8419" y="644"/>
                    <a:pt x="8372" y="573"/>
                    <a:pt x="8324" y="501"/>
                  </a:cubicBezTo>
                  <a:cubicBezTo>
                    <a:pt x="8300" y="493"/>
                    <a:pt x="8279" y="491"/>
                    <a:pt x="8258" y="491"/>
                  </a:cubicBezTo>
                  <a:cubicBezTo>
                    <a:pt x="8215" y="491"/>
                    <a:pt x="8173" y="501"/>
                    <a:pt x="8109" y="501"/>
                  </a:cubicBezTo>
                  <a:cubicBezTo>
                    <a:pt x="7966" y="573"/>
                    <a:pt x="7823" y="597"/>
                    <a:pt x="7632" y="644"/>
                  </a:cubicBezTo>
                  <a:cubicBezTo>
                    <a:pt x="7585" y="692"/>
                    <a:pt x="7513" y="692"/>
                    <a:pt x="7465" y="716"/>
                  </a:cubicBezTo>
                  <a:cubicBezTo>
                    <a:pt x="7441" y="728"/>
                    <a:pt x="7418" y="734"/>
                    <a:pt x="7397" y="734"/>
                  </a:cubicBezTo>
                  <a:cubicBezTo>
                    <a:pt x="7376" y="734"/>
                    <a:pt x="7358" y="728"/>
                    <a:pt x="7346" y="716"/>
                  </a:cubicBezTo>
                  <a:cubicBezTo>
                    <a:pt x="7298" y="692"/>
                    <a:pt x="7298" y="621"/>
                    <a:pt x="7298" y="597"/>
                  </a:cubicBezTo>
                  <a:cubicBezTo>
                    <a:pt x="7298" y="573"/>
                    <a:pt x="7346" y="501"/>
                    <a:pt x="7370" y="478"/>
                  </a:cubicBezTo>
                  <a:lnTo>
                    <a:pt x="7465" y="382"/>
                  </a:lnTo>
                  <a:cubicBezTo>
                    <a:pt x="7513" y="287"/>
                    <a:pt x="7513" y="144"/>
                    <a:pt x="7465" y="48"/>
                  </a:cubicBezTo>
                  <a:cubicBezTo>
                    <a:pt x="7465" y="24"/>
                    <a:pt x="7418" y="1"/>
                    <a:pt x="7394"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24;p72">
              <a:extLst>
                <a:ext uri="{FF2B5EF4-FFF2-40B4-BE49-F238E27FC236}">
                  <a16:creationId xmlns:a16="http://schemas.microsoft.com/office/drawing/2014/main" id="{83E91F94-754D-45E6-8D15-43A54DB4A519}"/>
                </a:ext>
              </a:extLst>
            </p:cNvPr>
            <p:cNvSpPr/>
            <p:nvPr/>
          </p:nvSpPr>
          <p:spPr>
            <a:xfrm>
              <a:off x="3380800" y="3063275"/>
              <a:ext cx="47725" cy="52500"/>
            </a:xfrm>
            <a:custGeom>
              <a:avLst/>
              <a:gdLst/>
              <a:ahLst/>
              <a:cxnLst/>
              <a:rect l="l" t="t" r="r" b="b"/>
              <a:pathLst>
                <a:path w="1909" h="2100" extrusionOk="0">
                  <a:moveTo>
                    <a:pt x="1789" y="0"/>
                  </a:moveTo>
                  <a:cubicBezTo>
                    <a:pt x="1789" y="0"/>
                    <a:pt x="1026" y="0"/>
                    <a:pt x="859" y="143"/>
                  </a:cubicBezTo>
                  <a:cubicBezTo>
                    <a:pt x="716" y="286"/>
                    <a:pt x="0" y="1097"/>
                    <a:pt x="143" y="1861"/>
                  </a:cubicBezTo>
                  <a:cubicBezTo>
                    <a:pt x="143" y="1932"/>
                    <a:pt x="764" y="2099"/>
                    <a:pt x="764" y="2099"/>
                  </a:cubicBezTo>
                  <a:lnTo>
                    <a:pt x="883" y="2099"/>
                  </a:lnTo>
                  <a:cubicBezTo>
                    <a:pt x="883" y="2099"/>
                    <a:pt x="1074" y="501"/>
                    <a:pt x="1908" y="119"/>
                  </a:cubicBezTo>
                  <a:lnTo>
                    <a:pt x="1789"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25;p72">
              <a:extLst>
                <a:ext uri="{FF2B5EF4-FFF2-40B4-BE49-F238E27FC236}">
                  <a16:creationId xmlns:a16="http://schemas.microsoft.com/office/drawing/2014/main" id="{F6A5AB50-ECE9-452B-8FAB-2E5014B87339}"/>
                </a:ext>
              </a:extLst>
            </p:cNvPr>
            <p:cNvSpPr/>
            <p:nvPr/>
          </p:nvSpPr>
          <p:spPr>
            <a:xfrm>
              <a:off x="3551925" y="2943775"/>
              <a:ext cx="34600" cy="28050"/>
            </a:xfrm>
            <a:custGeom>
              <a:avLst/>
              <a:gdLst/>
              <a:ahLst/>
              <a:cxnLst/>
              <a:rect l="l" t="t" r="r" b="b"/>
              <a:pathLst>
                <a:path w="1384" h="1122" extrusionOk="0">
                  <a:moveTo>
                    <a:pt x="120" y="1"/>
                  </a:moveTo>
                  <a:cubicBezTo>
                    <a:pt x="82" y="1"/>
                    <a:pt x="46" y="15"/>
                    <a:pt x="24" y="58"/>
                  </a:cubicBezTo>
                  <a:cubicBezTo>
                    <a:pt x="0" y="153"/>
                    <a:pt x="144" y="296"/>
                    <a:pt x="191" y="368"/>
                  </a:cubicBezTo>
                  <a:cubicBezTo>
                    <a:pt x="239" y="487"/>
                    <a:pt x="334" y="559"/>
                    <a:pt x="382" y="678"/>
                  </a:cubicBezTo>
                  <a:cubicBezTo>
                    <a:pt x="454" y="797"/>
                    <a:pt x="549" y="916"/>
                    <a:pt x="668" y="1036"/>
                  </a:cubicBezTo>
                  <a:cubicBezTo>
                    <a:pt x="668" y="1036"/>
                    <a:pt x="859" y="1012"/>
                    <a:pt x="788" y="845"/>
                  </a:cubicBezTo>
                  <a:lnTo>
                    <a:pt x="788" y="845"/>
                  </a:lnTo>
                  <a:lnTo>
                    <a:pt x="978" y="1083"/>
                  </a:lnTo>
                  <a:cubicBezTo>
                    <a:pt x="978" y="1083"/>
                    <a:pt x="1035" y="1121"/>
                    <a:pt x="1108" y="1121"/>
                  </a:cubicBezTo>
                  <a:cubicBezTo>
                    <a:pt x="1200" y="1121"/>
                    <a:pt x="1318" y="1062"/>
                    <a:pt x="1384" y="797"/>
                  </a:cubicBezTo>
                  <a:cubicBezTo>
                    <a:pt x="1312" y="726"/>
                    <a:pt x="1217" y="606"/>
                    <a:pt x="1169" y="511"/>
                  </a:cubicBezTo>
                  <a:cubicBezTo>
                    <a:pt x="1098" y="439"/>
                    <a:pt x="1074" y="368"/>
                    <a:pt x="1026" y="296"/>
                  </a:cubicBezTo>
                  <a:cubicBezTo>
                    <a:pt x="978" y="272"/>
                    <a:pt x="978" y="249"/>
                    <a:pt x="931" y="201"/>
                  </a:cubicBezTo>
                  <a:cubicBezTo>
                    <a:pt x="859" y="177"/>
                    <a:pt x="788" y="153"/>
                    <a:pt x="716" y="129"/>
                  </a:cubicBezTo>
                  <a:cubicBezTo>
                    <a:pt x="692" y="82"/>
                    <a:pt x="621" y="82"/>
                    <a:pt x="597" y="82"/>
                  </a:cubicBezTo>
                  <a:lnTo>
                    <a:pt x="477" y="82"/>
                  </a:lnTo>
                  <a:cubicBezTo>
                    <a:pt x="382" y="82"/>
                    <a:pt x="310" y="34"/>
                    <a:pt x="239" y="34"/>
                  </a:cubicBezTo>
                  <a:cubicBezTo>
                    <a:pt x="213" y="21"/>
                    <a:pt x="165" y="1"/>
                    <a:pt x="120"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82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5"/>
        <p:cNvGrpSpPr/>
        <p:nvPr/>
      </p:nvGrpSpPr>
      <p:grpSpPr>
        <a:xfrm>
          <a:off x="0" y="0"/>
          <a:ext cx="0" cy="0"/>
          <a:chOff x="0" y="0"/>
          <a:chExt cx="0" cy="0"/>
        </a:xfrm>
      </p:grpSpPr>
      <p:sp>
        <p:nvSpPr>
          <p:cNvPr id="3476" name="Google Shape;3476;p55"/>
          <p:cNvSpPr/>
          <p:nvPr/>
        </p:nvSpPr>
        <p:spPr>
          <a:xfrm>
            <a:off x="7051507" y="871853"/>
            <a:ext cx="3764100" cy="3764100"/>
          </a:xfrm>
          <a:prstGeom prst="donut">
            <a:avLst>
              <a:gd name="adj" fmla="val 17842"/>
            </a:avLst>
          </a:pr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7" name="Google Shape;3477;p55"/>
          <p:cNvGrpSpPr/>
          <p:nvPr/>
        </p:nvGrpSpPr>
        <p:grpSpPr>
          <a:xfrm>
            <a:off x="2057147" y="178333"/>
            <a:ext cx="890209" cy="890424"/>
            <a:chOff x="1347125" y="349025"/>
            <a:chExt cx="4978800" cy="4980000"/>
          </a:xfrm>
        </p:grpSpPr>
        <p:sp>
          <p:nvSpPr>
            <p:cNvPr id="3478" name="Google Shape;3478;p55"/>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5"/>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5"/>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5"/>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5"/>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5"/>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5"/>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5"/>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5"/>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5"/>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5"/>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5"/>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5"/>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5"/>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5"/>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5"/>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5"/>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5"/>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5"/>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5"/>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5"/>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5"/>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0" name="Google Shape;3500;p55"/>
          <p:cNvSpPr/>
          <p:nvPr/>
        </p:nvSpPr>
        <p:spPr>
          <a:xfrm>
            <a:off x="637600" y="3492200"/>
            <a:ext cx="427500" cy="427200"/>
          </a:xfrm>
          <a:prstGeom prst="ellipse">
            <a:avLst/>
          </a:pr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5"/>
          <p:cNvSpPr/>
          <p:nvPr/>
        </p:nvSpPr>
        <p:spPr>
          <a:xfrm flipH="1">
            <a:off x="7570693" y="4428481"/>
            <a:ext cx="760302" cy="294302"/>
          </a:xfrm>
          <a:custGeom>
            <a:avLst/>
            <a:gdLst/>
            <a:ahLst/>
            <a:cxnLst/>
            <a:rect l="l" t="t" r="r" b="b"/>
            <a:pathLst>
              <a:path w="8874" h="3435" extrusionOk="0">
                <a:moveTo>
                  <a:pt x="1" y="0"/>
                </a:moveTo>
                <a:lnTo>
                  <a:pt x="1" y="3435"/>
                </a:lnTo>
                <a:lnTo>
                  <a:pt x="8873" y="3435"/>
                </a:lnTo>
                <a:lnTo>
                  <a:pt x="8873" y="0"/>
                </a:ln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5"/>
          <p:cNvSpPr/>
          <p:nvPr/>
        </p:nvSpPr>
        <p:spPr>
          <a:xfrm flipH="1">
            <a:off x="5923714" y="2194955"/>
            <a:ext cx="4052203" cy="2292816"/>
          </a:xfrm>
          <a:custGeom>
            <a:avLst/>
            <a:gdLst/>
            <a:ahLst/>
            <a:cxnLst/>
            <a:rect l="l" t="t" r="r" b="b"/>
            <a:pathLst>
              <a:path w="47296" h="26761" extrusionOk="0">
                <a:moveTo>
                  <a:pt x="2696" y="1"/>
                </a:moveTo>
                <a:cubicBezTo>
                  <a:pt x="1193" y="1"/>
                  <a:pt x="0" y="1193"/>
                  <a:pt x="0" y="2672"/>
                </a:cubicBezTo>
                <a:lnTo>
                  <a:pt x="0" y="24090"/>
                </a:lnTo>
                <a:cubicBezTo>
                  <a:pt x="0" y="25568"/>
                  <a:pt x="1193" y="26761"/>
                  <a:pt x="2696" y="26761"/>
                </a:cubicBezTo>
                <a:lnTo>
                  <a:pt x="44601" y="26761"/>
                </a:lnTo>
                <a:cubicBezTo>
                  <a:pt x="46103" y="26761"/>
                  <a:pt x="47296" y="25568"/>
                  <a:pt x="47296" y="24090"/>
                </a:cubicBezTo>
                <a:lnTo>
                  <a:pt x="47296" y="2672"/>
                </a:lnTo>
                <a:cubicBezTo>
                  <a:pt x="47296" y="1193"/>
                  <a:pt x="46103" y="1"/>
                  <a:pt x="44601"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5"/>
          <p:cNvSpPr/>
          <p:nvPr/>
        </p:nvSpPr>
        <p:spPr>
          <a:xfrm flipH="1">
            <a:off x="6029954" y="2297168"/>
            <a:ext cx="3837667" cy="2086418"/>
          </a:xfrm>
          <a:custGeom>
            <a:avLst/>
            <a:gdLst/>
            <a:ahLst/>
            <a:cxnLst/>
            <a:rect l="l" t="t" r="r" b="b"/>
            <a:pathLst>
              <a:path w="44792" h="24352" extrusionOk="0">
                <a:moveTo>
                  <a:pt x="1694" y="0"/>
                </a:moveTo>
                <a:cubicBezTo>
                  <a:pt x="740" y="0"/>
                  <a:pt x="1" y="763"/>
                  <a:pt x="1" y="1694"/>
                </a:cubicBezTo>
                <a:lnTo>
                  <a:pt x="1" y="22658"/>
                </a:lnTo>
                <a:cubicBezTo>
                  <a:pt x="1" y="23612"/>
                  <a:pt x="764" y="24352"/>
                  <a:pt x="1694" y="24352"/>
                </a:cubicBezTo>
                <a:lnTo>
                  <a:pt x="43098" y="24352"/>
                </a:lnTo>
                <a:cubicBezTo>
                  <a:pt x="44028" y="24352"/>
                  <a:pt x="44768" y="23612"/>
                  <a:pt x="44791" y="22658"/>
                </a:cubicBezTo>
                <a:lnTo>
                  <a:pt x="44791" y="1694"/>
                </a:lnTo>
                <a:cubicBezTo>
                  <a:pt x="44791" y="740"/>
                  <a:pt x="44028" y="0"/>
                  <a:pt x="43098"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5"/>
          <p:cNvSpPr/>
          <p:nvPr/>
        </p:nvSpPr>
        <p:spPr>
          <a:xfrm flipH="1">
            <a:off x="6032010" y="2434081"/>
            <a:ext cx="3835610" cy="1816706"/>
          </a:xfrm>
          <a:custGeom>
            <a:avLst/>
            <a:gdLst/>
            <a:ahLst/>
            <a:cxnLst/>
            <a:rect l="l" t="t" r="r" b="b"/>
            <a:pathLst>
              <a:path w="44768" h="21204" extrusionOk="0">
                <a:moveTo>
                  <a:pt x="1" y="0"/>
                </a:moveTo>
                <a:lnTo>
                  <a:pt x="1" y="21203"/>
                </a:lnTo>
                <a:lnTo>
                  <a:pt x="44768" y="21203"/>
                </a:lnTo>
                <a:lnTo>
                  <a:pt x="44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55"/>
          <p:cNvSpPr/>
          <p:nvPr/>
        </p:nvSpPr>
        <p:spPr>
          <a:xfrm flipH="1">
            <a:off x="6810562" y="4722698"/>
            <a:ext cx="2276451" cy="87991"/>
          </a:xfrm>
          <a:custGeom>
            <a:avLst/>
            <a:gdLst/>
            <a:ahLst/>
            <a:cxnLst/>
            <a:rect l="l" t="t" r="r" b="b"/>
            <a:pathLst>
              <a:path w="26570" h="1027" extrusionOk="0">
                <a:moveTo>
                  <a:pt x="501" y="1"/>
                </a:moveTo>
                <a:cubicBezTo>
                  <a:pt x="215" y="1"/>
                  <a:pt x="0" y="239"/>
                  <a:pt x="0" y="502"/>
                </a:cubicBezTo>
                <a:cubicBezTo>
                  <a:pt x="0" y="812"/>
                  <a:pt x="239" y="1026"/>
                  <a:pt x="501" y="1026"/>
                </a:cubicBezTo>
                <a:lnTo>
                  <a:pt x="26069" y="1026"/>
                </a:lnTo>
                <a:cubicBezTo>
                  <a:pt x="26331" y="1026"/>
                  <a:pt x="26546" y="788"/>
                  <a:pt x="26570" y="502"/>
                </a:cubicBezTo>
                <a:cubicBezTo>
                  <a:pt x="26570" y="215"/>
                  <a:pt x="26331" y="1"/>
                  <a:pt x="26069"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5"/>
          <p:cNvSpPr/>
          <p:nvPr/>
        </p:nvSpPr>
        <p:spPr>
          <a:xfrm flipH="1">
            <a:off x="7973291" y="2711933"/>
            <a:ext cx="658089" cy="664258"/>
          </a:xfrm>
          <a:custGeom>
            <a:avLst/>
            <a:gdLst/>
            <a:ahLst/>
            <a:cxnLst/>
            <a:rect l="l" t="t" r="r" b="b"/>
            <a:pathLst>
              <a:path w="7681" h="7753" extrusionOk="0">
                <a:moveTo>
                  <a:pt x="3841" y="1647"/>
                </a:moveTo>
                <a:cubicBezTo>
                  <a:pt x="4246" y="1647"/>
                  <a:pt x="4652" y="1766"/>
                  <a:pt x="4962" y="1957"/>
                </a:cubicBezTo>
                <a:cubicBezTo>
                  <a:pt x="5654" y="2338"/>
                  <a:pt x="6107" y="3078"/>
                  <a:pt x="6107" y="3912"/>
                </a:cubicBezTo>
                <a:cubicBezTo>
                  <a:pt x="6107" y="4509"/>
                  <a:pt x="5868" y="5057"/>
                  <a:pt x="5510" y="5439"/>
                </a:cubicBezTo>
                <a:cubicBezTo>
                  <a:pt x="5081" y="5892"/>
                  <a:pt x="4485" y="6178"/>
                  <a:pt x="3841" y="6178"/>
                </a:cubicBezTo>
                <a:cubicBezTo>
                  <a:pt x="2625" y="6178"/>
                  <a:pt x="1599" y="5200"/>
                  <a:pt x="1575" y="3984"/>
                </a:cubicBezTo>
                <a:lnTo>
                  <a:pt x="1575" y="3912"/>
                </a:lnTo>
                <a:cubicBezTo>
                  <a:pt x="1575" y="2958"/>
                  <a:pt x="2171" y="2124"/>
                  <a:pt x="3006" y="1790"/>
                </a:cubicBezTo>
                <a:cubicBezTo>
                  <a:pt x="3268" y="1718"/>
                  <a:pt x="3531" y="1647"/>
                  <a:pt x="3841" y="1647"/>
                </a:cubicBezTo>
                <a:close/>
                <a:moveTo>
                  <a:pt x="3841" y="1"/>
                </a:moveTo>
                <a:cubicBezTo>
                  <a:pt x="3340" y="72"/>
                  <a:pt x="2887" y="168"/>
                  <a:pt x="2434" y="311"/>
                </a:cubicBezTo>
                <a:cubicBezTo>
                  <a:pt x="1003" y="859"/>
                  <a:pt x="1" y="2267"/>
                  <a:pt x="1" y="3912"/>
                </a:cubicBezTo>
                <a:cubicBezTo>
                  <a:pt x="1" y="6035"/>
                  <a:pt x="1718" y="7752"/>
                  <a:pt x="3841" y="7752"/>
                </a:cubicBezTo>
                <a:cubicBezTo>
                  <a:pt x="4962" y="7752"/>
                  <a:pt x="5987" y="7275"/>
                  <a:pt x="6703" y="6488"/>
                </a:cubicBezTo>
                <a:cubicBezTo>
                  <a:pt x="7323" y="5797"/>
                  <a:pt x="7681" y="4890"/>
                  <a:pt x="7681" y="3889"/>
                </a:cubicBezTo>
                <a:cubicBezTo>
                  <a:pt x="7681" y="2457"/>
                  <a:pt x="6918" y="1241"/>
                  <a:pt x="5773" y="549"/>
                </a:cubicBezTo>
                <a:cubicBezTo>
                  <a:pt x="5200" y="216"/>
                  <a:pt x="4533" y="1"/>
                  <a:pt x="3841" y="1"/>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5"/>
          <p:cNvSpPr/>
          <p:nvPr/>
        </p:nvSpPr>
        <p:spPr>
          <a:xfrm flipH="1">
            <a:off x="8059054" y="3047103"/>
            <a:ext cx="576353" cy="333114"/>
          </a:xfrm>
          <a:custGeom>
            <a:avLst/>
            <a:gdLst/>
            <a:ahLst/>
            <a:cxnLst/>
            <a:rect l="l" t="t" r="r" b="b"/>
            <a:pathLst>
              <a:path w="6727" h="3888" extrusionOk="0">
                <a:moveTo>
                  <a:pt x="0" y="0"/>
                </a:moveTo>
                <a:cubicBezTo>
                  <a:pt x="0" y="2123"/>
                  <a:pt x="1741" y="3840"/>
                  <a:pt x="3864" y="3888"/>
                </a:cubicBezTo>
                <a:cubicBezTo>
                  <a:pt x="4985" y="3888"/>
                  <a:pt x="6011" y="3363"/>
                  <a:pt x="6726" y="2600"/>
                </a:cubicBezTo>
                <a:lnTo>
                  <a:pt x="5534" y="1527"/>
                </a:lnTo>
                <a:cubicBezTo>
                  <a:pt x="5104" y="1980"/>
                  <a:pt x="4508" y="2266"/>
                  <a:pt x="3864" y="2266"/>
                </a:cubicBezTo>
                <a:cubicBezTo>
                  <a:pt x="2624" y="2266"/>
                  <a:pt x="1622" y="1288"/>
                  <a:pt x="1598" y="72"/>
                </a:cubicBezTo>
                <a:lnTo>
                  <a:pt x="1598" y="0"/>
                </a:lnTo>
                <a:close/>
              </a:path>
            </a:pathLst>
          </a:custGeom>
          <a:solidFill>
            <a:srgbClr val="008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5"/>
          <p:cNvSpPr/>
          <p:nvPr/>
        </p:nvSpPr>
        <p:spPr>
          <a:xfrm flipH="1">
            <a:off x="8057084" y="3492540"/>
            <a:ext cx="1242495" cy="527345"/>
          </a:xfrm>
          <a:custGeom>
            <a:avLst/>
            <a:gdLst/>
            <a:ahLst/>
            <a:cxnLst/>
            <a:rect l="l" t="t" r="r" b="b"/>
            <a:pathLst>
              <a:path w="14502" h="6155" extrusionOk="0">
                <a:moveTo>
                  <a:pt x="526" y="1"/>
                </a:moveTo>
                <a:cubicBezTo>
                  <a:pt x="239" y="1"/>
                  <a:pt x="1" y="239"/>
                  <a:pt x="1" y="502"/>
                </a:cubicBezTo>
                <a:cubicBezTo>
                  <a:pt x="1" y="764"/>
                  <a:pt x="239" y="1002"/>
                  <a:pt x="526" y="1002"/>
                </a:cubicBezTo>
                <a:lnTo>
                  <a:pt x="14001" y="1002"/>
                </a:lnTo>
                <a:cubicBezTo>
                  <a:pt x="14263" y="1002"/>
                  <a:pt x="14502" y="764"/>
                  <a:pt x="14502" y="502"/>
                </a:cubicBezTo>
                <a:cubicBezTo>
                  <a:pt x="14502" y="239"/>
                  <a:pt x="14263" y="1"/>
                  <a:pt x="14001" y="1"/>
                </a:cubicBezTo>
                <a:close/>
                <a:moveTo>
                  <a:pt x="526" y="1718"/>
                </a:moveTo>
                <a:cubicBezTo>
                  <a:pt x="239" y="1718"/>
                  <a:pt x="1" y="1956"/>
                  <a:pt x="1" y="2219"/>
                </a:cubicBezTo>
                <a:cubicBezTo>
                  <a:pt x="1" y="2481"/>
                  <a:pt x="239" y="2744"/>
                  <a:pt x="526" y="2744"/>
                </a:cubicBezTo>
                <a:lnTo>
                  <a:pt x="14001" y="2744"/>
                </a:lnTo>
                <a:cubicBezTo>
                  <a:pt x="14263" y="2744"/>
                  <a:pt x="14502" y="2481"/>
                  <a:pt x="14502" y="2219"/>
                </a:cubicBezTo>
                <a:cubicBezTo>
                  <a:pt x="14502" y="1933"/>
                  <a:pt x="14263" y="1718"/>
                  <a:pt x="14001" y="1718"/>
                </a:cubicBezTo>
                <a:close/>
                <a:moveTo>
                  <a:pt x="526" y="3411"/>
                </a:moveTo>
                <a:cubicBezTo>
                  <a:pt x="239" y="3411"/>
                  <a:pt x="1" y="3650"/>
                  <a:pt x="1" y="3936"/>
                </a:cubicBezTo>
                <a:cubicBezTo>
                  <a:pt x="1" y="4198"/>
                  <a:pt x="239" y="4437"/>
                  <a:pt x="526" y="4437"/>
                </a:cubicBezTo>
                <a:lnTo>
                  <a:pt x="14001" y="4437"/>
                </a:lnTo>
                <a:cubicBezTo>
                  <a:pt x="14263" y="4437"/>
                  <a:pt x="14502" y="4198"/>
                  <a:pt x="14502" y="3936"/>
                </a:cubicBezTo>
                <a:cubicBezTo>
                  <a:pt x="14502" y="3650"/>
                  <a:pt x="14263" y="3411"/>
                  <a:pt x="14001" y="3411"/>
                </a:cubicBezTo>
                <a:close/>
                <a:moveTo>
                  <a:pt x="526" y="5152"/>
                </a:moveTo>
                <a:cubicBezTo>
                  <a:pt x="239" y="5152"/>
                  <a:pt x="1" y="5391"/>
                  <a:pt x="1" y="5653"/>
                </a:cubicBezTo>
                <a:cubicBezTo>
                  <a:pt x="1" y="5916"/>
                  <a:pt x="239" y="6154"/>
                  <a:pt x="526" y="6154"/>
                </a:cubicBezTo>
                <a:lnTo>
                  <a:pt x="14001" y="6154"/>
                </a:lnTo>
                <a:cubicBezTo>
                  <a:pt x="14263" y="6154"/>
                  <a:pt x="14502" y="5916"/>
                  <a:pt x="14502" y="5653"/>
                </a:cubicBezTo>
                <a:cubicBezTo>
                  <a:pt x="14502" y="5367"/>
                  <a:pt x="14263" y="5152"/>
                  <a:pt x="14001" y="5152"/>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5"/>
          <p:cNvSpPr/>
          <p:nvPr/>
        </p:nvSpPr>
        <p:spPr>
          <a:xfrm flipH="1">
            <a:off x="6367095" y="2777390"/>
            <a:ext cx="1322261" cy="1273082"/>
          </a:xfrm>
          <a:custGeom>
            <a:avLst/>
            <a:gdLst/>
            <a:ahLst/>
            <a:cxnLst/>
            <a:rect l="l" t="t" r="r" b="b"/>
            <a:pathLst>
              <a:path w="15433" h="14859" extrusionOk="0">
                <a:moveTo>
                  <a:pt x="2076" y="0"/>
                </a:moveTo>
                <a:cubicBezTo>
                  <a:pt x="931" y="0"/>
                  <a:pt x="1" y="906"/>
                  <a:pt x="1" y="2075"/>
                </a:cubicBezTo>
                <a:lnTo>
                  <a:pt x="1" y="12784"/>
                </a:lnTo>
                <a:cubicBezTo>
                  <a:pt x="1" y="13953"/>
                  <a:pt x="931" y="14859"/>
                  <a:pt x="2076" y="14859"/>
                </a:cubicBezTo>
                <a:lnTo>
                  <a:pt x="13357" y="14859"/>
                </a:lnTo>
                <a:cubicBezTo>
                  <a:pt x="14526" y="14859"/>
                  <a:pt x="15432" y="13905"/>
                  <a:pt x="15432" y="12784"/>
                </a:cubicBezTo>
                <a:lnTo>
                  <a:pt x="15432" y="2075"/>
                </a:lnTo>
                <a:cubicBezTo>
                  <a:pt x="15432" y="906"/>
                  <a:pt x="14526" y="0"/>
                  <a:pt x="13357" y="0"/>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5"/>
          <p:cNvSpPr/>
          <p:nvPr/>
        </p:nvSpPr>
        <p:spPr>
          <a:xfrm flipH="1">
            <a:off x="6465196" y="2875405"/>
            <a:ext cx="1124003" cy="470112"/>
          </a:xfrm>
          <a:custGeom>
            <a:avLst/>
            <a:gdLst/>
            <a:ahLst/>
            <a:cxnLst/>
            <a:rect l="l" t="t" r="r" b="b"/>
            <a:pathLst>
              <a:path w="13119" h="5487" extrusionOk="0">
                <a:moveTo>
                  <a:pt x="6512" y="335"/>
                </a:moveTo>
                <a:cubicBezTo>
                  <a:pt x="6369" y="335"/>
                  <a:pt x="6273" y="454"/>
                  <a:pt x="6273" y="573"/>
                </a:cubicBezTo>
                <a:cubicBezTo>
                  <a:pt x="6273" y="716"/>
                  <a:pt x="6393" y="812"/>
                  <a:pt x="6512" y="812"/>
                </a:cubicBezTo>
                <a:lnTo>
                  <a:pt x="12880" y="812"/>
                </a:lnTo>
                <a:cubicBezTo>
                  <a:pt x="12890" y="814"/>
                  <a:pt x="12900" y="815"/>
                  <a:pt x="12911" y="815"/>
                </a:cubicBezTo>
                <a:cubicBezTo>
                  <a:pt x="13019" y="815"/>
                  <a:pt x="13118" y="704"/>
                  <a:pt x="13118" y="573"/>
                </a:cubicBezTo>
                <a:cubicBezTo>
                  <a:pt x="13118" y="430"/>
                  <a:pt x="12999" y="335"/>
                  <a:pt x="12880" y="335"/>
                </a:cubicBezTo>
                <a:close/>
                <a:moveTo>
                  <a:pt x="12911" y="1787"/>
                </a:moveTo>
                <a:cubicBezTo>
                  <a:pt x="12900" y="1787"/>
                  <a:pt x="12890" y="1788"/>
                  <a:pt x="12880" y="1790"/>
                </a:cubicBezTo>
                <a:lnTo>
                  <a:pt x="6512" y="1790"/>
                </a:lnTo>
                <a:cubicBezTo>
                  <a:pt x="6393" y="1790"/>
                  <a:pt x="6273" y="1885"/>
                  <a:pt x="6273" y="2028"/>
                </a:cubicBezTo>
                <a:cubicBezTo>
                  <a:pt x="6273" y="2147"/>
                  <a:pt x="6369" y="2267"/>
                  <a:pt x="6512" y="2267"/>
                </a:cubicBezTo>
                <a:lnTo>
                  <a:pt x="12880" y="2267"/>
                </a:lnTo>
                <a:cubicBezTo>
                  <a:pt x="12999" y="2267"/>
                  <a:pt x="13118" y="2195"/>
                  <a:pt x="13118" y="2028"/>
                </a:cubicBezTo>
                <a:cubicBezTo>
                  <a:pt x="13118" y="1897"/>
                  <a:pt x="13019" y="1787"/>
                  <a:pt x="12911" y="1787"/>
                </a:cubicBezTo>
                <a:close/>
                <a:moveTo>
                  <a:pt x="6512" y="3221"/>
                </a:moveTo>
                <a:cubicBezTo>
                  <a:pt x="6393" y="3221"/>
                  <a:pt x="6273" y="3316"/>
                  <a:pt x="6273" y="3459"/>
                </a:cubicBezTo>
                <a:cubicBezTo>
                  <a:pt x="6273" y="3578"/>
                  <a:pt x="6369" y="3698"/>
                  <a:pt x="6512" y="3698"/>
                </a:cubicBezTo>
                <a:lnTo>
                  <a:pt x="12880" y="3698"/>
                </a:lnTo>
                <a:cubicBezTo>
                  <a:pt x="12999" y="3698"/>
                  <a:pt x="13118" y="3626"/>
                  <a:pt x="13118" y="3459"/>
                </a:cubicBezTo>
                <a:cubicBezTo>
                  <a:pt x="13118" y="3316"/>
                  <a:pt x="12999" y="3221"/>
                  <a:pt x="12880" y="3221"/>
                </a:cubicBezTo>
                <a:close/>
                <a:moveTo>
                  <a:pt x="6512" y="4652"/>
                </a:moveTo>
                <a:cubicBezTo>
                  <a:pt x="6393" y="4652"/>
                  <a:pt x="6273" y="4747"/>
                  <a:pt x="6273" y="4890"/>
                </a:cubicBezTo>
                <a:cubicBezTo>
                  <a:pt x="6273" y="5010"/>
                  <a:pt x="6369" y="5129"/>
                  <a:pt x="6512" y="5129"/>
                </a:cubicBezTo>
                <a:lnTo>
                  <a:pt x="12880" y="5129"/>
                </a:lnTo>
                <a:cubicBezTo>
                  <a:pt x="12999" y="5129"/>
                  <a:pt x="13118" y="5057"/>
                  <a:pt x="13118" y="4890"/>
                </a:cubicBezTo>
                <a:cubicBezTo>
                  <a:pt x="13118" y="4771"/>
                  <a:pt x="12999" y="4652"/>
                  <a:pt x="12880" y="4652"/>
                </a:cubicBezTo>
                <a:close/>
                <a:moveTo>
                  <a:pt x="1217" y="1"/>
                </a:moveTo>
                <a:cubicBezTo>
                  <a:pt x="525" y="1"/>
                  <a:pt x="1" y="549"/>
                  <a:pt x="1" y="1241"/>
                </a:cubicBezTo>
                <a:lnTo>
                  <a:pt x="1" y="4270"/>
                </a:lnTo>
                <a:cubicBezTo>
                  <a:pt x="1" y="4962"/>
                  <a:pt x="525" y="5487"/>
                  <a:pt x="1217" y="5487"/>
                </a:cubicBezTo>
                <a:lnTo>
                  <a:pt x="4246" y="5487"/>
                </a:lnTo>
                <a:cubicBezTo>
                  <a:pt x="4938" y="5487"/>
                  <a:pt x="5486" y="4938"/>
                  <a:pt x="5486" y="4270"/>
                </a:cubicBezTo>
                <a:lnTo>
                  <a:pt x="5486" y="1241"/>
                </a:lnTo>
                <a:cubicBezTo>
                  <a:pt x="5486" y="549"/>
                  <a:pt x="4938" y="1"/>
                  <a:pt x="4246"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5"/>
          <p:cNvSpPr/>
          <p:nvPr/>
        </p:nvSpPr>
        <p:spPr>
          <a:xfrm flipH="1">
            <a:off x="6465196" y="3478232"/>
            <a:ext cx="1124003" cy="470112"/>
          </a:xfrm>
          <a:custGeom>
            <a:avLst/>
            <a:gdLst/>
            <a:ahLst/>
            <a:cxnLst/>
            <a:rect l="l" t="t" r="r" b="b"/>
            <a:pathLst>
              <a:path w="13119" h="5487" extrusionOk="0">
                <a:moveTo>
                  <a:pt x="6512" y="359"/>
                </a:moveTo>
                <a:cubicBezTo>
                  <a:pt x="6369" y="359"/>
                  <a:pt x="6273" y="478"/>
                  <a:pt x="6273" y="597"/>
                </a:cubicBezTo>
                <a:cubicBezTo>
                  <a:pt x="6273" y="764"/>
                  <a:pt x="6393" y="836"/>
                  <a:pt x="6512" y="836"/>
                </a:cubicBezTo>
                <a:lnTo>
                  <a:pt x="12880" y="836"/>
                </a:lnTo>
                <a:cubicBezTo>
                  <a:pt x="12999" y="836"/>
                  <a:pt x="13118" y="716"/>
                  <a:pt x="13118" y="597"/>
                </a:cubicBezTo>
                <a:cubicBezTo>
                  <a:pt x="13118" y="454"/>
                  <a:pt x="12999" y="359"/>
                  <a:pt x="12880" y="359"/>
                </a:cubicBezTo>
                <a:close/>
                <a:moveTo>
                  <a:pt x="6512" y="1790"/>
                </a:moveTo>
                <a:cubicBezTo>
                  <a:pt x="6393" y="1790"/>
                  <a:pt x="6273" y="1885"/>
                  <a:pt x="6273" y="2028"/>
                </a:cubicBezTo>
                <a:cubicBezTo>
                  <a:pt x="6273" y="2147"/>
                  <a:pt x="6369" y="2267"/>
                  <a:pt x="6512" y="2267"/>
                </a:cubicBezTo>
                <a:lnTo>
                  <a:pt x="12880" y="2267"/>
                </a:lnTo>
                <a:cubicBezTo>
                  <a:pt x="12999" y="2267"/>
                  <a:pt x="13118" y="2195"/>
                  <a:pt x="13118" y="2028"/>
                </a:cubicBezTo>
                <a:cubicBezTo>
                  <a:pt x="13118" y="1885"/>
                  <a:pt x="12999" y="1790"/>
                  <a:pt x="12880" y="1790"/>
                </a:cubicBezTo>
                <a:close/>
                <a:moveTo>
                  <a:pt x="12933" y="3258"/>
                </a:moveTo>
                <a:cubicBezTo>
                  <a:pt x="12916" y="3258"/>
                  <a:pt x="12898" y="3261"/>
                  <a:pt x="12880" y="3268"/>
                </a:cubicBezTo>
                <a:lnTo>
                  <a:pt x="6512" y="3268"/>
                </a:lnTo>
                <a:cubicBezTo>
                  <a:pt x="6393" y="3268"/>
                  <a:pt x="6273" y="3340"/>
                  <a:pt x="6273" y="3507"/>
                </a:cubicBezTo>
                <a:cubicBezTo>
                  <a:pt x="6273" y="3626"/>
                  <a:pt x="6369" y="3745"/>
                  <a:pt x="6512" y="3745"/>
                </a:cubicBezTo>
                <a:lnTo>
                  <a:pt x="12880" y="3745"/>
                </a:lnTo>
                <a:cubicBezTo>
                  <a:pt x="12999" y="3745"/>
                  <a:pt x="13118" y="3650"/>
                  <a:pt x="13118" y="3507"/>
                </a:cubicBezTo>
                <a:cubicBezTo>
                  <a:pt x="13118" y="3365"/>
                  <a:pt x="13032" y="3258"/>
                  <a:pt x="12933" y="3258"/>
                </a:cubicBezTo>
                <a:close/>
                <a:moveTo>
                  <a:pt x="6512" y="4699"/>
                </a:moveTo>
                <a:cubicBezTo>
                  <a:pt x="6393" y="4699"/>
                  <a:pt x="6273" y="4771"/>
                  <a:pt x="6273" y="4938"/>
                </a:cubicBezTo>
                <a:cubicBezTo>
                  <a:pt x="6273" y="5057"/>
                  <a:pt x="6369" y="5176"/>
                  <a:pt x="6512" y="5176"/>
                </a:cubicBezTo>
                <a:lnTo>
                  <a:pt x="12880" y="5176"/>
                </a:lnTo>
                <a:cubicBezTo>
                  <a:pt x="12999" y="5176"/>
                  <a:pt x="13118" y="5081"/>
                  <a:pt x="13118" y="4938"/>
                </a:cubicBezTo>
                <a:cubicBezTo>
                  <a:pt x="13118" y="4771"/>
                  <a:pt x="12999" y="4699"/>
                  <a:pt x="12880" y="4699"/>
                </a:cubicBezTo>
                <a:close/>
                <a:moveTo>
                  <a:pt x="1217" y="1"/>
                </a:moveTo>
                <a:cubicBezTo>
                  <a:pt x="525" y="1"/>
                  <a:pt x="1" y="549"/>
                  <a:pt x="1" y="1241"/>
                </a:cubicBezTo>
                <a:lnTo>
                  <a:pt x="1" y="4270"/>
                </a:lnTo>
                <a:cubicBezTo>
                  <a:pt x="1" y="4962"/>
                  <a:pt x="525" y="5486"/>
                  <a:pt x="1217" y="5486"/>
                </a:cubicBezTo>
                <a:lnTo>
                  <a:pt x="4246" y="5486"/>
                </a:lnTo>
                <a:cubicBezTo>
                  <a:pt x="4938" y="5486"/>
                  <a:pt x="5486" y="4962"/>
                  <a:pt x="5486" y="4270"/>
                </a:cubicBezTo>
                <a:lnTo>
                  <a:pt x="5486" y="1241"/>
                </a:lnTo>
                <a:cubicBezTo>
                  <a:pt x="5486" y="549"/>
                  <a:pt x="4938" y="1"/>
                  <a:pt x="4246"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5"/>
          <p:cNvSpPr/>
          <p:nvPr/>
        </p:nvSpPr>
        <p:spPr>
          <a:xfrm flipH="1">
            <a:off x="5331083" y="2996039"/>
            <a:ext cx="1162815" cy="1814649"/>
          </a:xfrm>
          <a:custGeom>
            <a:avLst/>
            <a:gdLst/>
            <a:ahLst/>
            <a:cxnLst/>
            <a:rect l="l" t="t" r="r" b="b"/>
            <a:pathLst>
              <a:path w="13572" h="21180" extrusionOk="0">
                <a:moveTo>
                  <a:pt x="2385" y="0"/>
                </a:moveTo>
                <a:cubicBezTo>
                  <a:pt x="1074" y="0"/>
                  <a:pt x="0" y="1073"/>
                  <a:pt x="0" y="2385"/>
                </a:cubicBezTo>
                <a:lnTo>
                  <a:pt x="0" y="18794"/>
                </a:lnTo>
                <a:cubicBezTo>
                  <a:pt x="0" y="20106"/>
                  <a:pt x="1074" y="21179"/>
                  <a:pt x="2385" y="21179"/>
                </a:cubicBezTo>
                <a:lnTo>
                  <a:pt x="11186" y="21179"/>
                </a:lnTo>
                <a:cubicBezTo>
                  <a:pt x="12498" y="21179"/>
                  <a:pt x="13571" y="20106"/>
                  <a:pt x="13571" y="18794"/>
                </a:cubicBezTo>
                <a:lnTo>
                  <a:pt x="13571" y="2385"/>
                </a:lnTo>
                <a:cubicBezTo>
                  <a:pt x="13571" y="1073"/>
                  <a:pt x="12498" y="0"/>
                  <a:pt x="11186" y="0"/>
                </a:cubicBezTo>
                <a:close/>
              </a:path>
            </a:pathLst>
          </a:custGeom>
          <a:solidFill>
            <a:srgbClr val="343434"/>
          </a:solidFill>
          <a:ln w="38100" cap="flat" cmpd="sng">
            <a:solidFill>
              <a:srgbClr val="3434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5"/>
          <p:cNvSpPr/>
          <p:nvPr/>
        </p:nvSpPr>
        <p:spPr>
          <a:xfrm flipH="1">
            <a:off x="5351503" y="3120625"/>
            <a:ext cx="1124010" cy="1565414"/>
          </a:xfrm>
          <a:custGeom>
            <a:avLst/>
            <a:gdLst/>
            <a:ahLst/>
            <a:cxnLst/>
            <a:rect l="l" t="t" r="r" b="b"/>
            <a:pathLst>
              <a:path w="13548" h="18271" extrusionOk="0">
                <a:moveTo>
                  <a:pt x="0" y="1"/>
                </a:moveTo>
                <a:lnTo>
                  <a:pt x="0" y="18270"/>
                </a:lnTo>
                <a:lnTo>
                  <a:pt x="13547" y="18270"/>
                </a:lnTo>
                <a:lnTo>
                  <a:pt x="13547" y="1"/>
                </a:lnTo>
                <a:close/>
              </a:path>
            </a:pathLst>
          </a:custGeom>
          <a:solidFill>
            <a:srgbClr val="FFFFFF"/>
          </a:solidFill>
          <a:ln w="19050" cap="flat" cmpd="sng">
            <a:solidFill>
              <a:srgbClr val="34343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5"/>
          <p:cNvSpPr/>
          <p:nvPr/>
        </p:nvSpPr>
        <p:spPr>
          <a:xfrm flipH="1">
            <a:off x="5416932" y="3190099"/>
            <a:ext cx="993174" cy="47123"/>
          </a:xfrm>
          <a:custGeom>
            <a:avLst/>
            <a:gdLst/>
            <a:ahLst/>
            <a:cxnLst/>
            <a:rect l="l" t="t" r="r" b="b"/>
            <a:pathLst>
              <a:path w="11592" h="550" extrusionOk="0">
                <a:moveTo>
                  <a:pt x="263" y="1"/>
                </a:moveTo>
                <a:cubicBezTo>
                  <a:pt x="120" y="1"/>
                  <a:pt x="0" y="120"/>
                  <a:pt x="0" y="263"/>
                </a:cubicBezTo>
                <a:cubicBezTo>
                  <a:pt x="0" y="430"/>
                  <a:pt x="120" y="549"/>
                  <a:pt x="263" y="549"/>
                </a:cubicBezTo>
                <a:lnTo>
                  <a:pt x="11329" y="549"/>
                </a:lnTo>
                <a:cubicBezTo>
                  <a:pt x="11472" y="549"/>
                  <a:pt x="11592" y="430"/>
                  <a:pt x="11592" y="263"/>
                </a:cubicBezTo>
                <a:cubicBezTo>
                  <a:pt x="11592" y="120"/>
                  <a:pt x="11472" y="1"/>
                  <a:pt x="11329"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5"/>
          <p:cNvSpPr/>
          <p:nvPr/>
        </p:nvSpPr>
        <p:spPr>
          <a:xfrm flipH="1">
            <a:off x="5416932" y="3290256"/>
            <a:ext cx="993174" cy="45066"/>
          </a:xfrm>
          <a:custGeom>
            <a:avLst/>
            <a:gdLst/>
            <a:ahLst/>
            <a:cxnLst/>
            <a:rect l="l" t="t" r="r" b="b"/>
            <a:pathLst>
              <a:path w="11592" h="526" extrusionOk="0">
                <a:moveTo>
                  <a:pt x="263" y="1"/>
                </a:moveTo>
                <a:cubicBezTo>
                  <a:pt x="120" y="1"/>
                  <a:pt x="0" y="120"/>
                  <a:pt x="0" y="263"/>
                </a:cubicBezTo>
                <a:cubicBezTo>
                  <a:pt x="0" y="406"/>
                  <a:pt x="120" y="525"/>
                  <a:pt x="263" y="525"/>
                </a:cubicBezTo>
                <a:lnTo>
                  <a:pt x="11329" y="525"/>
                </a:lnTo>
                <a:cubicBezTo>
                  <a:pt x="11472" y="525"/>
                  <a:pt x="11592" y="406"/>
                  <a:pt x="11592" y="263"/>
                </a:cubicBezTo>
                <a:cubicBezTo>
                  <a:pt x="11592" y="120"/>
                  <a:pt x="11472" y="1"/>
                  <a:pt x="11329"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5"/>
          <p:cNvSpPr/>
          <p:nvPr/>
        </p:nvSpPr>
        <p:spPr>
          <a:xfrm flipH="1">
            <a:off x="5416932" y="3386300"/>
            <a:ext cx="993174" cy="47123"/>
          </a:xfrm>
          <a:custGeom>
            <a:avLst/>
            <a:gdLst/>
            <a:ahLst/>
            <a:cxnLst/>
            <a:rect l="l" t="t" r="r" b="b"/>
            <a:pathLst>
              <a:path w="11592" h="550" extrusionOk="0">
                <a:moveTo>
                  <a:pt x="263" y="1"/>
                </a:moveTo>
                <a:cubicBezTo>
                  <a:pt x="120" y="1"/>
                  <a:pt x="0" y="120"/>
                  <a:pt x="0" y="287"/>
                </a:cubicBezTo>
                <a:cubicBezTo>
                  <a:pt x="0" y="430"/>
                  <a:pt x="120" y="549"/>
                  <a:pt x="263" y="549"/>
                </a:cubicBezTo>
                <a:lnTo>
                  <a:pt x="11329" y="549"/>
                </a:lnTo>
                <a:cubicBezTo>
                  <a:pt x="11472" y="549"/>
                  <a:pt x="11592" y="430"/>
                  <a:pt x="11592" y="287"/>
                </a:cubicBezTo>
                <a:cubicBezTo>
                  <a:pt x="11592" y="120"/>
                  <a:pt x="11472" y="1"/>
                  <a:pt x="11329"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5"/>
          <p:cNvSpPr/>
          <p:nvPr/>
        </p:nvSpPr>
        <p:spPr>
          <a:xfrm flipH="1">
            <a:off x="5416932" y="3486457"/>
            <a:ext cx="993174" cy="47037"/>
          </a:xfrm>
          <a:custGeom>
            <a:avLst/>
            <a:gdLst/>
            <a:ahLst/>
            <a:cxnLst/>
            <a:rect l="l" t="t" r="r" b="b"/>
            <a:pathLst>
              <a:path w="11592" h="549" extrusionOk="0">
                <a:moveTo>
                  <a:pt x="263" y="0"/>
                </a:moveTo>
                <a:cubicBezTo>
                  <a:pt x="120" y="0"/>
                  <a:pt x="0" y="119"/>
                  <a:pt x="0" y="263"/>
                </a:cubicBezTo>
                <a:cubicBezTo>
                  <a:pt x="0" y="430"/>
                  <a:pt x="120" y="549"/>
                  <a:pt x="263" y="549"/>
                </a:cubicBezTo>
                <a:lnTo>
                  <a:pt x="11329" y="549"/>
                </a:lnTo>
                <a:cubicBezTo>
                  <a:pt x="11472" y="549"/>
                  <a:pt x="11592" y="430"/>
                  <a:pt x="11592" y="263"/>
                </a:cubicBezTo>
                <a:cubicBezTo>
                  <a:pt x="11592" y="119"/>
                  <a:pt x="11472" y="0"/>
                  <a:pt x="11329"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5"/>
          <p:cNvSpPr/>
          <p:nvPr/>
        </p:nvSpPr>
        <p:spPr>
          <a:xfrm flipH="1">
            <a:off x="5416932" y="3580445"/>
            <a:ext cx="995230" cy="760216"/>
          </a:xfrm>
          <a:custGeom>
            <a:avLst/>
            <a:gdLst/>
            <a:ahLst/>
            <a:cxnLst/>
            <a:rect l="l" t="t" r="r" b="b"/>
            <a:pathLst>
              <a:path w="11616" h="8873" extrusionOk="0">
                <a:moveTo>
                  <a:pt x="1360" y="0"/>
                </a:moveTo>
                <a:cubicBezTo>
                  <a:pt x="597" y="0"/>
                  <a:pt x="0" y="644"/>
                  <a:pt x="0" y="1384"/>
                </a:cubicBezTo>
                <a:lnTo>
                  <a:pt x="0" y="7489"/>
                </a:lnTo>
                <a:cubicBezTo>
                  <a:pt x="0" y="8276"/>
                  <a:pt x="621" y="8873"/>
                  <a:pt x="1360" y="8873"/>
                </a:cubicBezTo>
                <a:lnTo>
                  <a:pt x="10256" y="8873"/>
                </a:lnTo>
                <a:cubicBezTo>
                  <a:pt x="11019" y="8873"/>
                  <a:pt x="11616" y="8276"/>
                  <a:pt x="11616" y="7489"/>
                </a:cubicBezTo>
                <a:lnTo>
                  <a:pt x="11616" y="1384"/>
                </a:lnTo>
                <a:cubicBezTo>
                  <a:pt x="11616" y="597"/>
                  <a:pt x="10995" y="0"/>
                  <a:pt x="10256"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5"/>
          <p:cNvSpPr/>
          <p:nvPr/>
        </p:nvSpPr>
        <p:spPr>
          <a:xfrm flipH="1">
            <a:off x="5416932" y="4395753"/>
            <a:ext cx="995230" cy="206483"/>
          </a:xfrm>
          <a:custGeom>
            <a:avLst/>
            <a:gdLst/>
            <a:ahLst/>
            <a:cxnLst/>
            <a:rect l="l" t="t" r="r" b="b"/>
            <a:pathLst>
              <a:path w="11616" h="2410" extrusionOk="0">
                <a:moveTo>
                  <a:pt x="263" y="1"/>
                </a:moveTo>
                <a:cubicBezTo>
                  <a:pt x="120" y="1"/>
                  <a:pt x="0" y="120"/>
                  <a:pt x="0" y="263"/>
                </a:cubicBezTo>
                <a:cubicBezTo>
                  <a:pt x="0" y="430"/>
                  <a:pt x="120" y="549"/>
                  <a:pt x="263" y="549"/>
                </a:cubicBezTo>
                <a:lnTo>
                  <a:pt x="11353" y="549"/>
                </a:lnTo>
                <a:cubicBezTo>
                  <a:pt x="11496" y="549"/>
                  <a:pt x="11616" y="430"/>
                  <a:pt x="11616" y="263"/>
                </a:cubicBezTo>
                <a:cubicBezTo>
                  <a:pt x="11616" y="120"/>
                  <a:pt x="11496" y="1"/>
                  <a:pt x="11353" y="1"/>
                </a:cubicBezTo>
                <a:close/>
                <a:moveTo>
                  <a:pt x="716" y="1050"/>
                </a:moveTo>
                <a:cubicBezTo>
                  <a:pt x="334" y="1050"/>
                  <a:pt x="24" y="1336"/>
                  <a:pt x="24" y="1742"/>
                </a:cubicBezTo>
                <a:cubicBezTo>
                  <a:pt x="24" y="2123"/>
                  <a:pt x="334" y="2410"/>
                  <a:pt x="716" y="2410"/>
                </a:cubicBezTo>
                <a:lnTo>
                  <a:pt x="10948" y="2410"/>
                </a:lnTo>
                <a:cubicBezTo>
                  <a:pt x="11329" y="2410"/>
                  <a:pt x="11616" y="2123"/>
                  <a:pt x="11616" y="1742"/>
                </a:cubicBezTo>
                <a:cubicBezTo>
                  <a:pt x="11616" y="1336"/>
                  <a:pt x="11329" y="1050"/>
                  <a:pt x="10948" y="105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0" name="Google Shape;3520;p55"/>
          <p:cNvGrpSpPr/>
          <p:nvPr/>
        </p:nvGrpSpPr>
        <p:grpSpPr>
          <a:xfrm>
            <a:off x="4961820" y="2134710"/>
            <a:ext cx="952305" cy="1390632"/>
            <a:chOff x="5038020" y="2134710"/>
            <a:chExt cx="952305" cy="1390632"/>
          </a:xfrm>
        </p:grpSpPr>
        <p:sp>
          <p:nvSpPr>
            <p:cNvPr id="3521" name="Google Shape;3521;p55"/>
            <p:cNvSpPr/>
            <p:nvPr/>
          </p:nvSpPr>
          <p:spPr>
            <a:xfrm flipH="1">
              <a:off x="5046402" y="3383800"/>
              <a:ext cx="177623" cy="87998"/>
            </a:xfrm>
            <a:custGeom>
              <a:avLst/>
              <a:gdLst/>
              <a:ahLst/>
              <a:cxnLst/>
              <a:rect l="l" t="t" r="r" b="b"/>
              <a:pathLst>
                <a:path w="2243" h="1437" extrusionOk="0">
                  <a:moveTo>
                    <a:pt x="501" y="0"/>
                  </a:moveTo>
                  <a:lnTo>
                    <a:pt x="0" y="191"/>
                  </a:lnTo>
                  <a:cubicBezTo>
                    <a:pt x="0" y="191"/>
                    <a:pt x="215" y="692"/>
                    <a:pt x="263" y="883"/>
                  </a:cubicBezTo>
                  <a:lnTo>
                    <a:pt x="263" y="1026"/>
                  </a:lnTo>
                  <a:lnTo>
                    <a:pt x="263" y="1169"/>
                  </a:lnTo>
                  <a:cubicBezTo>
                    <a:pt x="263" y="1264"/>
                    <a:pt x="287" y="1407"/>
                    <a:pt x="382" y="1407"/>
                  </a:cubicBezTo>
                  <a:cubicBezTo>
                    <a:pt x="382" y="1431"/>
                    <a:pt x="382" y="1431"/>
                    <a:pt x="406" y="1431"/>
                  </a:cubicBezTo>
                  <a:cubicBezTo>
                    <a:pt x="412" y="1435"/>
                    <a:pt x="423" y="1436"/>
                    <a:pt x="436" y="1436"/>
                  </a:cubicBezTo>
                  <a:cubicBezTo>
                    <a:pt x="522" y="1436"/>
                    <a:pt x="729" y="1377"/>
                    <a:pt x="811" y="1336"/>
                  </a:cubicBezTo>
                  <a:cubicBezTo>
                    <a:pt x="883" y="1336"/>
                    <a:pt x="978" y="1312"/>
                    <a:pt x="1074" y="1288"/>
                  </a:cubicBezTo>
                  <a:cubicBezTo>
                    <a:pt x="1455" y="1240"/>
                    <a:pt x="1694" y="1074"/>
                    <a:pt x="1694" y="1074"/>
                  </a:cubicBezTo>
                  <a:cubicBezTo>
                    <a:pt x="2242" y="787"/>
                    <a:pt x="2147" y="692"/>
                    <a:pt x="2147" y="692"/>
                  </a:cubicBezTo>
                  <a:cubicBezTo>
                    <a:pt x="2052" y="668"/>
                    <a:pt x="2004" y="668"/>
                    <a:pt x="1956" y="668"/>
                  </a:cubicBezTo>
                  <a:cubicBezTo>
                    <a:pt x="1932" y="668"/>
                    <a:pt x="1455" y="740"/>
                    <a:pt x="1455" y="740"/>
                  </a:cubicBezTo>
                  <a:cubicBezTo>
                    <a:pt x="1455" y="740"/>
                    <a:pt x="1002" y="716"/>
                    <a:pt x="740" y="692"/>
                  </a:cubicBezTo>
                  <a:cubicBezTo>
                    <a:pt x="597" y="477"/>
                    <a:pt x="501" y="0"/>
                    <a:pt x="50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5"/>
            <p:cNvSpPr/>
            <p:nvPr/>
          </p:nvSpPr>
          <p:spPr>
            <a:xfrm flipH="1">
              <a:off x="5038020" y="3420644"/>
              <a:ext cx="165615" cy="66571"/>
            </a:xfrm>
            <a:custGeom>
              <a:avLst/>
              <a:gdLst/>
              <a:ahLst/>
              <a:cxnLst/>
              <a:rect l="l" t="t" r="r" b="b"/>
              <a:pathLst>
                <a:path w="1933" h="777" extrusionOk="0">
                  <a:moveTo>
                    <a:pt x="1670" y="0"/>
                  </a:moveTo>
                  <a:cubicBezTo>
                    <a:pt x="1647" y="0"/>
                    <a:pt x="1170" y="95"/>
                    <a:pt x="1170" y="95"/>
                  </a:cubicBezTo>
                  <a:cubicBezTo>
                    <a:pt x="1170" y="95"/>
                    <a:pt x="955" y="95"/>
                    <a:pt x="740" y="48"/>
                  </a:cubicBezTo>
                  <a:cubicBezTo>
                    <a:pt x="552" y="194"/>
                    <a:pt x="383" y="267"/>
                    <a:pt x="152" y="267"/>
                  </a:cubicBezTo>
                  <a:cubicBezTo>
                    <a:pt x="119" y="267"/>
                    <a:pt x="84" y="265"/>
                    <a:pt x="49" y="262"/>
                  </a:cubicBezTo>
                  <a:lnTo>
                    <a:pt x="1" y="262"/>
                  </a:lnTo>
                  <a:lnTo>
                    <a:pt x="1" y="358"/>
                  </a:lnTo>
                  <a:lnTo>
                    <a:pt x="1" y="453"/>
                  </a:lnTo>
                  <a:cubicBezTo>
                    <a:pt x="1" y="525"/>
                    <a:pt x="1" y="692"/>
                    <a:pt x="96" y="739"/>
                  </a:cubicBezTo>
                  <a:cubicBezTo>
                    <a:pt x="96" y="763"/>
                    <a:pt x="96" y="763"/>
                    <a:pt x="120" y="763"/>
                  </a:cubicBezTo>
                  <a:cubicBezTo>
                    <a:pt x="125" y="773"/>
                    <a:pt x="139" y="776"/>
                    <a:pt x="158" y="776"/>
                  </a:cubicBezTo>
                  <a:cubicBezTo>
                    <a:pt x="240" y="776"/>
                    <a:pt x="425" y="711"/>
                    <a:pt x="502" y="692"/>
                  </a:cubicBezTo>
                  <a:cubicBezTo>
                    <a:pt x="597" y="692"/>
                    <a:pt x="693" y="644"/>
                    <a:pt x="764" y="620"/>
                  </a:cubicBezTo>
                  <a:cubicBezTo>
                    <a:pt x="1170" y="572"/>
                    <a:pt x="1408" y="406"/>
                    <a:pt x="1408" y="406"/>
                  </a:cubicBezTo>
                  <a:cubicBezTo>
                    <a:pt x="1933" y="119"/>
                    <a:pt x="1837" y="24"/>
                    <a:pt x="1837" y="24"/>
                  </a:cubicBezTo>
                  <a:cubicBezTo>
                    <a:pt x="1766" y="0"/>
                    <a:pt x="1694" y="0"/>
                    <a:pt x="167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5"/>
            <p:cNvSpPr/>
            <p:nvPr/>
          </p:nvSpPr>
          <p:spPr>
            <a:xfrm flipH="1">
              <a:off x="5085225" y="3414475"/>
              <a:ext cx="167675" cy="106252"/>
            </a:xfrm>
            <a:custGeom>
              <a:avLst/>
              <a:gdLst/>
              <a:ahLst/>
              <a:cxnLst/>
              <a:rect l="l" t="t" r="r" b="b"/>
              <a:pathLst>
                <a:path w="2243" h="1437" extrusionOk="0">
                  <a:moveTo>
                    <a:pt x="501" y="0"/>
                  </a:moveTo>
                  <a:lnTo>
                    <a:pt x="0" y="191"/>
                  </a:lnTo>
                  <a:cubicBezTo>
                    <a:pt x="0" y="191"/>
                    <a:pt x="215" y="692"/>
                    <a:pt x="263" y="859"/>
                  </a:cubicBezTo>
                  <a:lnTo>
                    <a:pt x="263" y="1026"/>
                  </a:lnTo>
                  <a:lnTo>
                    <a:pt x="263" y="1169"/>
                  </a:lnTo>
                  <a:cubicBezTo>
                    <a:pt x="310" y="1264"/>
                    <a:pt x="310" y="1408"/>
                    <a:pt x="382" y="1408"/>
                  </a:cubicBezTo>
                  <a:cubicBezTo>
                    <a:pt x="382" y="1431"/>
                    <a:pt x="382" y="1431"/>
                    <a:pt x="430" y="1431"/>
                  </a:cubicBezTo>
                  <a:cubicBezTo>
                    <a:pt x="433" y="1435"/>
                    <a:pt x="441" y="1436"/>
                    <a:pt x="452" y="1436"/>
                  </a:cubicBezTo>
                  <a:cubicBezTo>
                    <a:pt x="522" y="1436"/>
                    <a:pt x="729" y="1377"/>
                    <a:pt x="811" y="1336"/>
                  </a:cubicBezTo>
                  <a:cubicBezTo>
                    <a:pt x="883" y="1336"/>
                    <a:pt x="978" y="1312"/>
                    <a:pt x="1074" y="1288"/>
                  </a:cubicBezTo>
                  <a:cubicBezTo>
                    <a:pt x="1455" y="1217"/>
                    <a:pt x="1694" y="1074"/>
                    <a:pt x="1694" y="1074"/>
                  </a:cubicBezTo>
                  <a:cubicBezTo>
                    <a:pt x="2242" y="787"/>
                    <a:pt x="2147" y="692"/>
                    <a:pt x="2147" y="692"/>
                  </a:cubicBezTo>
                  <a:cubicBezTo>
                    <a:pt x="2051" y="644"/>
                    <a:pt x="2004" y="644"/>
                    <a:pt x="1980" y="644"/>
                  </a:cubicBezTo>
                  <a:cubicBezTo>
                    <a:pt x="1932" y="644"/>
                    <a:pt x="1455" y="740"/>
                    <a:pt x="1455" y="740"/>
                  </a:cubicBezTo>
                  <a:cubicBezTo>
                    <a:pt x="1455" y="740"/>
                    <a:pt x="1026" y="716"/>
                    <a:pt x="740" y="692"/>
                  </a:cubicBezTo>
                  <a:cubicBezTo>
                    <a:pt x="597" y="477"/>
                    <a:pt x="501" y="0"/>
                    <a:pt x="501" y="0"/>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5"/>
            <p:cNvSpPr/>
            <p:nvPr/>
          </p:nvSpPr>
          <p:spPr>
            <a:xfrm flipH="1">
              <a:off x="5072719" y="3459456"/>
              <a:ext cx="167671" cy="65886"/>
            </a:xfrm>
            <a:custGeom>
              <a:avLst/>
              <a:gdLst/>
              <a:ahLst/>
              <a:cxnLst/>
              <a:rect l="l" t="t" r="r" b="b"/>
              <a:pathLst>
                <a:path w="1957" h="769" extrusionOk="0">
                  <a:moveTo>
                    <a:pt x="1670" y="0"/>
                  </a:moveTo>
                  <a:cubicBezTo>
                    <a:pt x="1646" y="0"/>
                    <a:pt x="1169" y="72"/>
                    <a:pt x="1169" y="72"/>
                  </a:cubicBezTo>
                  <a:cubicBezTo>
                    <a:pt x="1169" y="72"/>
                    <a:pt x="955" y="72"/>
                    <a:pt x="764" y="48"/>
                  </a:cubicBezTo>
                  <a:cubicBezTo>
                    <a:pt x="571" y="176"/>
                    <a:pt x="379" y="266"/>
                    <a:pt x="152" y="266"/>
                  </a:cubicBezTo>
                  <a:cubicBezTo>
                    <a:pt x="126" y="266"/>
                    <a:pt x="99" y="265"/>
                    <a:pt x="72" y="263"/>
                  </a:cubicBezTo>
                  <a:lnTo>
                    <a:pt x="1" y="263"/>
                  </a:lnTo>
                  <a:lnTo>
                    <a:pt x="1" y="358"/>
                  </a:lnTo>
                  <a:lnTo>
                    <a:pt x="1" y="430"/>
                  </a:lnTo>
                  <a:cubicBezTo>
                    <a:pt x="1" y="525"/>
                    <a:pt x="1" y="668"/>
                    <a:pt x="96" y="740"/>
                  </a:cubicBezTo>
                  <a:cubicBezTo>
                    <a:pt x="96" y="763"/>
                    <a:pt x="96" y="763"/>
                    <a:pt x="120" y="763"/>
                  </a:cubicBezTo>
                  <a:cubicBezTo>
                    <a:pt x="126" y="767"/>
                    <a:pt x="137" y="768"/>
                    <a:pt x="150" y="768"/>
                  </a:cubicBezTo>
                  <a:cubicBezTo>
                    <a:pt x="236" y="768"/>
                    <a:pt x="443" y="709"/>
                    <a:pt x="525" y="668"/>
                  </a:cubicBezTo>
                  <a:cubicBezTo>
                    <a:pt x="597" y="668"/>
                    <a:pt x="692" y="644"/>
                    <a:pt x="788" y="620"/>
                  </a:cubicBezTo>
                  <a:cubicBezTo>
                    <a:pt x="1169" y="549"/>
                    <a:pt x="1408" y="406"/>
                    <a:pt x="1408" y="406"/>
                  </a:cubicBezTo>
                  <a:cubicBezTo>
                    <a:pt x="1956" y="119"/>
                    <a:pt x="1861" y="24"/>
                    <a:pt x="1861" y="24"/>
                  </a:cubicBezTo>
                  <a:cubicBezTo>
                    <a:pt x="1766" y="0"/>
                    <a:pt x="1718" y="0"/>
                    <a:pt x="1670"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5"/>
            <p:cNvSpPr/>
            <p:nvPr/>
          </p:nvSpPr>
          <p:spPr>
            <a:xfrm flipH="1">
              <a:off x="5162681" y="2789201"/>
              <a:ext cx="827645" cy="664172"/>
            </a:xfrm>
            <a:custGeom>
              <a:avLst/>
              <a:gdLst/>
              <a:ahLst/>
              <a:cxnLst/>
              <a:rect l="l" t="t" r="r" b="b"/>
              <a:pathLst>
                <a:path w="9660" h="7752" extrusionOk="0">
                  <a:moveTo>
                    <a:pt x="2362" y="0"/>
                  </a:moveTo>
                  <a:lnTo>
                    <a:pt x="525" y="453"/>
                  </a:lnTo>
                  <a:cubicBezTo>
                    <a:pt x="1" y="2004"/>
                    <a:pt x="525" y="2409"/>
                    <a:pt x="1479" y="2743"/>
                  </a:cubicBezTo>
                  <a:cubicBezTo>
                    <a:pt x="1557" y="2766"/>
                    <a:pt x="1733" y="2774"/>
                    <a:pt x="1973" y="2774"/>
                  </a:cubicBezTo>
                  <a:cubicBezTo>
                    <a:pt x="2535" y="2774"/>
                    <a:pt x="3449" y="2730"/>
                    <a:pt x="4278" y="2730"/>
                  </a:cubicBezTo>
                  <a:cubicBezTo>
                    <a:pt x="4948" y="2730"/>
                    <a:pt x="5564" y="2759"/>
                    <a:pt x="5892" y="2862"/>
                  </a:cubicBezTo>
                  <a:cubicBezTo>
                    <a:pt x="6822" y="3172"/>
                    <a:pt x="8801" y="7752"/>
                    <a:pt x="8801" y="7752"/>
                  </a:cubicBezTo>
                  <a:lnTo>
                    <a:pt x="9660" y="7251"/>
                  </a:lnTo>
                  <a:cubicBezTo>
                    <a:pt x="9660" y="7251"/>
                    <a:pt x="7728" y="1884"/>
                    <a:pt x="7418" y="1694"/>
                  </a:cubicBezTo>
                  <a:cubicBezTo>
                    <a:pt x="6965" y="1407"/>
                    <a:pt x="4413" y="1145"/>
                    <a:pt x="3673" y="954"/>
                  </a:cubicBezTo>
                  <a:cubicBezTo>
                    <a:pt x="2910" y="740"/>
                    <a:pt x="2362" y="0"/>
                    <a:pt x="2362"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5"/>
            <p:cNvSpPr/>
            <p:nvPr/>
          </p:nvSpPr>
          <p:spPr>
            <a:xfrm flipH="1">
              <a:off x="5454841" y="2507151"/>
              <a:ext cx="466000" cy="367042"/>
            </a:xfrm>
            <a:custGeom>
              <a:avLst/>
              <a:gdLst/>
              <a:ahLst/>
              <a:cxnLst/>
              <a:rect l="l" t="t" r="r" b="b"/>
              <a:pathLst>
                <a:path w="5439" h="4284" extrusionOk="0">
                  <a:moveTo>
                    <a:pt x="859" y="1"/>
                  </a:moveTo>
                  <a:lnTo>
                    <a:pt x="0" y="192"/>
                  </a:lnTo>
                  <a:cubicBezTo>
                    <a:pt x="0" y="192"/>
                    <a:pt x="191" y="2362"/>
                    <a:pt x="430" y="2815"/>
                  </a:cubicBezTo>
                  <a:cubicBezTo>
                    <a:pt x="668" y="3268"/>
                    <a:pt x="3650" y="4270"/>
                    <a:pt x="3888" y="4270"/>
                  </a:cubicBezTo>
                  <a:cubicBezTo>
                    <a:pt x="3917" y="4275"/>
                    <a:pt x="3946" y="4277"/>
                    <a:pt x="3977" y="4277"/>
                  </a:cubicBezTo>
                  <a:cubicBezTo>
                    <a:pt x="4251" y="4277"/>
                    <a:pt x="4580" y="4103"/>
                    <a:pt x="4580" y="4103"/>
                  </a:cubicBezTo>
                  <a:cubicBezTo>
                    <a:pt x="4580" y="4103"/>
                    <a:pt x="5085" y="4284"/>
                    <a:pt x="5263" y="4284"/>
                  </a:cubicBezTo>
                  <a:cubicBezTo>
                    <a:pt x="5290" y="4284"/>
                    <a:pt x="5310" y="4279"/>
                    <a:pt x="5319" y="4270"/>
                  </a:cubicBezTo>
                  <a:cubicBezTo>
                    <a:pt x="5438" y="4222"/>
                    <a:pt x="4723" y="3745"/>
                    <a:pt x="4484" y="3674"/>
                  </a:cubicBezTo>
                  <a:cubicBezTo>
                    <a:pt x="4458" y="3669"/>
                    <a:pt x="4431" y="3667"/>
                    <a:pt x="4403" y="3667"/>
                  </a:cubicBezTo>
                  <a:cubicBezTo>
                    <a:pt x="4149" y="3667"/>
                    <a:pt x="3840" y="3841"/>
                    <a:pt x="3840" y="3841"/>
                  </a:cubicBezTo>
                  <a:cubicBezTo>
                    <a:pt x="3840" y="3841"/>
                    <a:pt x="1551" y="2887"/>
                    <a:pt x="1312" y="2458"/>
                  </a:cubicBezTo>
                  <a:cubicBezTo>
                    <a:pt x="1026" y="2052"/>
                    <a:pt x="859" y="1"/>
                    <a:pt x="859"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5"/>
            <p:cNvSpPr/>
            <p:nvPr/>
          </p:nvSpPr>
          <p:spPr>
            <a:xfrm flipH="1">
              <a:off x="5826767" y="2341707"/>
              <a:ext cx="71626" cy="77709"/>
            </a:xfrm>
            <a:custGeom>
              <a:avLst/>
              <a:gdLst/>
              <a:ahLst/>
              <a:cxnLst/>
              <a:rect l="l" t="t" r="r" b="b"/>
              <a:pathLst>
                <a:path w="836" h="907" extrusionOk="0">
                  <a:moveTo>
                    <a:pt x="287" y="0"/>
                  </a:moveTo>
                  <a:lnTo>
                    <a:pt x="1" y="763"/>
                  </a:lnTo>
                  <a:lnTo>
                    <a:pt x="716" y="906"/>
                  </a:lnTo>
                  <a:lnTo>
                    <a:pt x="836" y="72"/>
                  </a:lnTo>
                  <a:lnTo>
                    <a:pt x="287" y="0"/>
                  </a:lnTo>
                  <a:close/>
                </a:path>
              </a:pathLst>
            </a:custGeom>
            <a:solidFill>
              <a:srgbClr val="FF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5"/>
            <p:cNvSpPr/>
            <p:nvPr/>
          </p:nvSpPr>
          <p:spPr>
            <a:xfrm flipH="1">
              <a:off x="5749143" y="2201025"/>
              <a:ext cx="157390" cy="175468"/>
            </a:xfrm>
            <a:custGeom>
              <a:avLst/>
              <a:gdLst/>
              <a:ahLst/>
              <a:cxnLst/>
              <a:rect l="l" t="t" r="r" b="b"/>
              <a:pathLst>
                <a:path w="1837" h="2048" extrusionOk="0">
                  <a:moveTo>
                    <a:pt x="748" y="1"/>
                  </a:moveTo>
                  <a:cubicBezTo>
                    <a:pt x="614" y="1"/>
                    <a:pt x="488" y="65"/>
                    <a:pt x="406" y="163"/>
                  </a:cubicBezTo>
                  <a:lnTo>
                    <a:pt x="144" y="497"/>
                  </a:lnTo>
                  <a:cubicBezTo>
                    <a:pt x="48" y="616"/>
                    <a:pt x="0" y="760"/>
                    <a:pt x="48" y="903"/>
                  </a:cubicBezTo>
                  <a:lnTo>
                    <a:pt x="96" y="1117"/>
                  </a:lnTo>
                  <a:cubicBezTo>
                    <a:pt x="96" y="1141"/>
                    <a:pt x="96" y="1165"/>
                    <a:pt x="120" y="1213"/>
                  </a:cubicBezTo>
                  <a:cubicBezTo>
                    <a:pt x="144" y="1380"/>
                    <a:pt x="215" y="1594"/>
                    <a:pt x="334" y="1737"/>
                  </a:cubicBezTo>
                  <a:cubicBezTo>
                    <a:pt x="454" y="1928"/>
                    <a:pt x="621" y="2047"/>
                    <a:pt x="835" y="2047"/>
                  </a:cubicBezTo>
                  <a:cubicBezTo>
                    <a:pt x="1026" y="2047"/>
                    <a:pt x="1193" y="1976"/>
                    <a:pt x="1336" y="1833"/>
                  </a:cubicBezTo>
                  <a:cubicBezTo>
                    <a:pt x="1503" y="1714"/>
                    <a:pt x="1575" y="1523"/>
                    <a:pt x="1646" y="1356"/>
                  </a:cubicBezTo>
                  <a:cubicBezTo>
                    <a:pt x="1741" y="1093"/>
                    <a:pt x="1837" y="736"/>
                    <a:pt x="1694" y="497"/>
                  </a:cubicBezTo>
                  <a:cubicBezTo>
                    <a:pt x="1598" y="378"/>
                    <a:pt x="1217" y="163"/>
                    <a:pt x="931" y="44"/>
                  </a:cubicBezTo>
                  <a:cubicBezTo>
                    <a:pt x="871" y="14"/>
                    <a:pt x="808" y="1"/>
                    <a:pt x="748"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5"/>
            <p:cNvSpPr/>
            <p:nvPr/>
          </p:nvSpPr>
          <p:spPr>
            <a:xfrm flipH="1">
              <a:off x="5706219" y="2134710"/>
              <a:ext cx="255490" cy="192774"/>
            </a:xfrm>
            <a:custGeom>
              <a:avLst/>
              <a:gdLst/>
              <a:ahLst/>
              <a:cxnLst/>
              <a:rect l="l" t="t" r="r" b="b"/>
              <a:pathLst>
                <a:path w="2982" h="2250" extrusionOk="0">
                  <a:moveTo>
                    <a:pt x="1429" y="0"/>
                  </a:moveTo>
                  <a:cubicBezTo>
                    <a:pt x="1199" y="0"/>
                    <a:pt x="970" y="99"/>
                    <a:pt x="764" y="365"/>
                  </a:cubicBezTo>
                  <a:cubicBezTo>
                    <a:pt x="0" y="627"/>
                    <a:pt x="358" y="1653"/>
                    <a:pt x="549" y="1891"/>
                  </a:cubicBezTo>
                  <a:cubicBezTo>
                    <a:pt x="668" y="2034"/>
                    <a:pt x="668" y="2154"/>
                    <a:pt x="835" y="2249"/>
                  </a:cubicBezTo>
                  <a:cubicBezTo>
                    <a:pt x="788" y="2058"/>
                    <a:pt x="978" y="1844"/>
                    <a:pt x="1098" y="1701"/>
                  </a:cubicBezTo>
                  <a:cubicBezTo>
                    <a:pt x="1026" y="1653"/>
                    <a:pt x="978" y="1581"/>
                    <a:pt x="954" y="1486"/>
                  </a:cubicBezTo>
                  <a:cubicBezTo>
                    <a:pt x="883" y="1414"/>
                    <a:pt x="883" y="1319"/>
                    <a:pt x="907" y="1224"/>
                  </a:cubicBezTo>
                  <a:cubicBezTo>
                    <a:pt x="948" y="1162"/>
                    <a:pt x="1007" y="1100"/>
                    <a:pt x="1084" y="1100"/>
                  </a:cubicBezTo>
                  <a:cubicBezTo>
                    <a:pt x="1096" y="1100"/>
                    <a:pt x="1109" y="1101"/>
                    <a:pt x="1121" y="1104"/>
                  </a:cubicBezTo>
                  <a:cubicBezTo>
                    <a:pt x="1217" y="1104"/>
                    <a:pt x="1241" y="1462"/>
                    <a:pt x="1265" y="1462"/>
                  </a:cubicBezTo>
                  <a:cubicBezTo>
                    <a:pt x="1267" y="1463"/>
                    <a:pt x="1270" y="1463"/>
                    <a:pt x="1273" y="1463"/>
                  </a:cubicBezTo>
                  <a:cubicBezTo>
                    <a:pt x="1341" y="1463"/>
                    <a:pt x="1426" y="1222"/>
                    <a:pt x="1473" y="1222"/>
                  </a:cubicBezTo>
                  <a:cubicBezTo>
                    <a:pt x="1475" y="1222"/>
                    <a:pt x="1477" y="1223"/>
                    <a:pt x="1479" y="1224"/>
                  </a:cubicBezTo>
                  <a:cubicBezTo>
                    <a:pt x="1575" y="1271"/>
                    <a:pt x="1670" y="1319"/>
                    <a:pt x="1742" y="1367"/>
                  </a:cubicBezTo>
                  <a:cubicBezTo>
                    <a:pt x="1881" y="1436"/>
                    <a:pt x="2008" y="1481"/>
                    <a:pt x="2150" y="1481"/>
                  </a:cubicBezTo>
                  <a:cubicBezTo>
                    <a:pt x="2202" y="1481"/>
                    <a:pt x="2256" y="1475"/>
                    <a:pt x="2314" y="1462"/>
                  </a:cubicBezTo>
                  <a:cubicBezTo>
                    <a:pt x="2767" y="1414"/>
                    <a:pt x="2982" y="1057"/>
                    <a:pt x="2982" y="842"/>
                  </a:cubicBezTo>
                  <a:lnTo>
                    <a:pt x="2982" y="842"/>
                  </a:lnTo>
                  <a:cubicBezTo>
                    <a:pt x="2976" y="845"/>
                    <a:pt x="2970" y="846"/>
                    <a:pt x="2963" y="846"/>
                  </a:cubicBezTo>
                  <a:cubicBezTo>
                    <a:pt x="2785" y="846"/>
                    <a:pt x="2101" y="0"/>
                    <a:pt x="1429" y="0"/>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5"/>
            <p:cNvSpPr/>
            <p:nvPr/>
          </p:nvSpPr>
          <p:spPr>
            <a:xfrm flipH="1">
              <a:off x="5187184" y="2762641"/>
              <a:ext cx="795002" cy="709153"/>
            </a:xfrm>
            <a:custGeom>
              <a:avLst/>
              <a:gdLst/>
              <a:ahLst/>
              <a:cxnLst/>
              <a:rect l="l" t="t" r="r" b="b"/>
              <a:pathLst>
                <a:path w="9279" h="8277" extrusionOk="0">
                  <a:moveTo>
                    <a:pt x="2338" y="0"/>
                  </a:moveTo>
                  <a:lnTo>
                    <a:pt x="526" y="501"/>
                  </a:lnTo>
                  <a:cubicBezTo>
                    <a:pt x="1" y="2051"/>
                    <a:pt x="168" y="2958"/>
                    <a:pt x="1122" y="3292"/>
                  </a:cubicBezTo>
                  <a:cubicBezTo>
                    <a:pt x="1504" y="3411"/>
                    <a:pt x="5892" y="3435"/>
                    <a:pt x="5892" y="3435"/>
                  </a:cubicBezTo>
                  <a:lnTo>
                    <a:pt x="8420" y="8276"/>
                  </a:lnTo>
                  <a:lnTo>
                    <a:pt x="9279" y="7752"/>
                  </a:lnTo>
                  <a:cubicBezTo>
                    <a:pt x="9279" y="7752"/>
                    <a:pt x="7180" y="2361"/>
                    <a:pt x="6941" y="2147"/>
                  </a:cubicBezTo>
                  <a:cubicBezTo>
                    <a:pt x="6703" y="1956"/>
                    <a:pt x="4127" y="1598"/>
                    <a:pt x="3388" y="1407"/>
                  </a:cubicBezTo>
                  <a:cubicBezTo>
                    <a:pt x="2648" y="1193"/>
                    <a:pt x="2338" y="0"/>
                    <a:pt x="2338" y="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5"/>
            <p:cNvSpPr/>
            <p:nvPr/>
          </p:nvSpPr>
          <p:spPr>
            <a:xfrm flipH="1">
              <a:off x="5673490" y="2389001"/>
              <a:ext cx="314779" cy="544138"/>
            </a:xfrm>
            <a:custGeom>
              <a:avLst/>
              <a:gdLst/>
              <a:ahLst/>
              <a:cxnLst/>
              <a:rect l="l" t="t" r="r" b="b"/>
              <a:pathLst>
                <a:path w="3674" h="6351" extrusionOk="0">
                  <a:moveTo>
                    <a:pt x="1244" y="0"/>
                  </a:moveTo>
                  <a:cubicBezTo>
                    <a:pt x="727" y="0"/>
                    <a:pt x="263" y="583"/>
                    <a:pt x="143" y="1952"/>
                  </a:cubicBezTo>
                  <a:cubicBezTo>
                    <a:pt x="0" y="3813"/>
                    <a:pt x="120" y="6245"/>
                    <a:pt x="120" y="6245"/>
                  </a:cubicBezTo>
                  <a:cubicBezTo>
                    <a:pt x="406" y="6318"/>
                    <a:pt x="696" y="6350"/>
                    <a:pt x="984" y="6350"/>
                  </a:cubicBezTo>
                  <a:cubicBezTo>
                    <a:pt x="1921" y="6350"/>
                    <a:pt x="2853" y="6014"/>
                    <a:pt x="3673" y="5649"/>
                  </a:cubicBezTo>
                  <a:cubicBezTo>
                    <a:pt x="3673" y="5649"/>
                    <a:pt x="2695" y="4409"/>
                    <a:pt x="2481" y="3216"/>
                  </a:cubicBezTo>
                  <a:cubicBezTo>
                    <a:pt x="2242" y="2191"/>
                    <a:pt x="2409" y="736"/>
                    <a:pt x="1861" y="259"/>
                  </a:cubicBezTo>
                  <a:cubicBezTo>
                    <a:pt x="1659" y="91"/>
                    <a:pt x="1447" y="0"/>
                    <a:pt x="1244" y="0"/>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5"/>
            <p:cNvSpPr/>
            <p:nvPr/>
          </p:nvSpPr>
          <p:spPr>
            <a:xfrm flipH="1">
              <a:off x="5493653" y="2535595"/>
              <a:ext cx="416992" cy="352734"/>
            </a:xfrm>
            <a:custGeom>
              <a:avLst/>
              <a:gdLst/>
              <a:ahLst/>
              <a:cxnLst/>
              <a:rect l="l" t="t" r="r" b="b"/>
              <a:pathLst>
                <a:path w="4867" h="4117" extrusionOk="0">
                  <a:moveTo>
                    <a:pt x="423" y="1"/>
                  </a:moveTo>
                  <a:cubicBezTo>
                    <a:pt x="409" y="1"/>
                    <a:pt x="396" y="1"/>
                    <a:pt x="382" y="3"/>
                  </a:cubicBezTo>
                  <a:cubicBezTo>
                    <a:pt x="144" y="51"/>
                    <a:pt x="1" y="241"/>
                    <a:pt x="25" y="480"/>
                  </a:cubicBezTo>
                  <a:cubicBezTo>
                    <a:pt x="72" y="1148"/>
                    <a:pt x="263" y="2388"/>
                    <a:pt x="430" y="2722"/>
                  </a:cubicBezTo>
                  <a:cubicBezTo>
                    <a:pt x="669" y="3175"/>
                    <a:pt x="3054" y="4057"/>
                    <a:pt x="3340" y="4105"/>
                  </a:cubicBezTo>
                  <a:cubicBezTo>
                    <a:pt x="3483" y="4105"/>
                    <a:pt x="3721" y="4034"/>
                    <a:pt x="3864" y="3986"/>
                  </a:cubicBezTo>
                  <a:cubicBezTo>
                    <a:pt x="3912" y="3962"/>
                    <a:pt x="3966" y="3950"/>
                    <a:pt x="4019" y="3950"/>
                  </a:cubicBezTo>
                  <a:cubicBezTo>
                    <a:pt x="4073" y="3950"/>
                    <a:pt x="4127" y="3962"/>
                    <a:pt x="4175" y="3986"/>
                  </a:cubicBezTo>
                  <a:cubicBezTo>
                    <a:pt x="4335" y="4026"/>
                    <a:pt x="4595" y="4116"/>
                    <a:pt x="4717" y="4116"/>
                  </a:cubicBezTo>
                  <a:cubicBezTo>
                    <a:pt x="4741" y="4116"/>
                    <a:pt x="4759" y="4113"/>
                    <a:pt x="4771" y="4105"/>
                  </a:cubicBezTo>
                  <a:cubicBezTo>
                    <a:pt x="4866" y="4034"/>
                    <a:pt x="4175" y="3557"/>
                    <a:pt x="3936" y="3509"/>
                  </a:cubicBezTo>
                  <a:cubicBezTo>
                    <a:pt x="3897" y="3498"/>
                    <a:pt x="3857" y="3493"/>
                    <a:pt x="3816" y="3493"/>
                  </a:cubicBezTo>
                  <a:cubicBezTo>
                    <a:pt x="3682" y="3493"/>
                    <a:pt x="3539" y="3544"/>
                    <a:pt x="3411" y="3580"/>
                  </a:cubicBezTo>
                  <a:cubicBezTo>
                    <a:pt x="3358" y="3602"/>
                    <a:pt x="3304" y="3614"/>
                    <a:pt x="3250" y="3614"/>
                  </a:cubicBezTo>
                  <a:cubicBezTo>
                    <a:pt x="3185" y="3614"/>
                    <a:pt x="3119" y="3596"/>
                    <a:pt x="3054" y="3557"/>
                  </a:cubicBezTo>
                  <a:cubicBezTo>
                    <a:pt x="2624" y="3318"/>
                    <a:pt x="1503" y="2722"/>
                    <a:pt x="1312" y="2388"/>
                  </a:cubicBezTo>
                  <a:cubicBezTo>
                    <a:pt x="1122" y="2102"/>
                    <a:pt x="979" y="1052"/>
                    <a:pt x="907" y="432"/>
                  </a:cubicBezTo>
                  <a:cubicBezTo>
                    <a:pt x="862" y="185"/>
                    <a:pt x="647" y="1"/>
                    <a:pt x="423" y="1"/>
                  </a:cubicBezTo>
                  <a:close/>
                </a:path>
              </a:pathLst>
            </a:custGeom>
            <a:solidFill>
              <a:srgbClr val="FFD1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5"/>
            <p:cNvSpPr/>
            <p:nvPr/>
          </p:nvSpPr>
          <p:spPr>
            <a:xfrm flipH="1">
              <a:off x="5806290" y="2417789"/>
              <a:ext cx="161588" cy="187634"/>
            </a:xfrm>
            <a:custGeom>
              <a:avLst/>
              <a:gdLst/>
              <a:ahLst/>
              <a:cxnLst/>
              <a:rect l="l" t="t" r="r" b="b"/>
              <a:pathLst>
                <a:path w="1886" h="2190" extrusionOk="0">
                  <a:moveTo>
                    <a:pt x="1033" y="1"/>
                  </a:moveTo>
                  <a:cubicBezTo>
                    <a:pt x="993" y="1"/>
                    <a:pt x="951" y="6"/>
                    <a:pt x="907" y="18"/>
                  </a:cubicBezTo>
                  <a:cubicBezTo>
                    <a:pt x="1" y="257"/>
                    <a:pt x="430" y="2093"/>
                    <a:pt x="430" y="2093"/>
                  </a:cubicBezTo>
                  <a:cubicBezTo>
                    <a:pt x="596" y="2162"/>
                    <a:pt x="777" y="2190"/>
                    <a:pt x="971" y="2190"/>
                  </a:cubicBezTo>
                  <a:cubicBezTo>
                    <a:pt x="1253" y="2190"/>
                    <a:pt x="1561" y="2130"/>
                    <a:pt x="1885" y="2046"/>
                  </a:cubicBezTo>
                  <a:cubicBezTo>
                    <a:pt x="1750" y="1618"/>
                    <a:pt x="1700" y="1"/>
                    <a:pt x="1033" y="1"/>
                  </a:cubicBezTo>
                  <a:close/>
                </a:path>
              </a:pathLst>
            </a:custGeom>
            <a:solidFill>
              <a:srgbClr val="D0D1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5"/>
            <p:cNvSpPr/>
            <p:nvPr/>
          </p:nvSpPr>
          <p:spPr>
            <a:xfrm flipH="1">
              <a:off x="5317928" y="2590943"/>
              <a:ext cx="376124" cy="310752"/>
            </a:xfrm>
            <a:custGeom>
              <a:avLst/>
              <a:gdLst/>
              <a:ahLst/>
              <a:cxnLst/>
              <a:rect l="l" t="t" r="r" b="b"/>
              <a:pathLst>
                <a:path w="4390" h="3627" extrusionOk="0">
                  <a:moveTo>
                    <a:pt x="4199" y="1"/>
                  </a:moveTo>
                  <a:cubicBezTo>
                    <a:pt x="4079" y="1"/>
                    <a:pt x="3984" y="48"/>
                    <a:pt x="3960" y="168"/>
                  </a:cubicBezTo>
                  <a:lnTo>
                    <a:pt x="3483" y="3221"/>
                  </a:lnTo>
                  <a:lnTo>
                    <a:pt x="215" y="3221"/>
                  </a:lnTo>
                  <a:cubicBezTo>
                    <a:pt x="96" y="3221"/>
                    <a:pt x="1" y="3292"/>
                    <a:pt x="1" y="3411"/>
                  </a:cubicBezTo>
                  <a:cubicBezTo>
                    <a:pt x="1" y="3531"/>
                    <a:pt x="96" y="3626"/>
                    <a:pt x="215" y="3626"/>
                  </a:cubicBezTo>
                  <a:lnTo>
                    <a:pt x="3674" y="3626"/>
                  </a:lnTo>
                  <a:cubicBezTo>
                    <a:pt x="3793" y="3626"/>
                    <a:pt x="3841" y="3531"/>
                    <a:pt x="3912" y="3459"/>
                  </a:cubicBezTo>
                  <a:lnTo>
                    <a:pt x="4389" y="239"/>
                  </a:lnTo>
                  <a:cubicBezTo>
                    <a:pt x="4389" y="120"/>
                    <a:pt x="4318" y="25"/>
                    <a:pt x="4199" y="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6" name="Google Shape;3536;p55"/>
          <p:cNvSpPr txBox="1">
            <a:spLocks noGrp="1"/>
          </p:cNvSpPr>
          <p:nvPr>
            <p:ph type="title"/>
          </p:nvPr>
        </p:nvSpPr>
        <p:spPr>
          <a:xfrm>
            <a:off x="678866" y="2010434"/>
            <a:ext cx="3816000" cy="133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3"/>
          <p:cNvSpPr txBox="1">
            <a:spLocks noGrp="1"/>
          </p:cNvSpPr>
          <p:nvPr>
            <p:ph type="title"/>
          </p:nvPr>
        </p:nvSpPr>
        <p:spPr>
          <a:xfrm>
            <a:off x="713219" y="384048"/>
            <a:ext cx="6995700" cy="4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1012" name="Google Shape;1012;p43"/>
          <p:cNvSpPr txBox="1">
            <a:spLocks noGrp="1"/>
          </p:cNvSpPr>
          <p:nvPr>
            <p:ph type="subTitle" idx="1"/>
          </p:nvPr>
        </p:nvSpPr>
        <p:spPr>
          <a:xfrm>
            <a:off x="799919" y="2010942"/>
            <a:ext cx="197940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Brief discussion about</a:t>
            </a:r>
          </a:p>
          <a:p>
            <a:pPr marL="0" lvl="0" indent="0" algn="l" rtl="0">
              <a:spcBef>
                <a:spcPts val="0"/>
              </a:spcBef>
              <a:spcAft>
                <a:spcPts val="0"/>
              </a:spcAft>
              <a:buNone/>
            </a:pPr>
            <a:r>
              <a:rPr lang="en-PH" dirty="0"/>
              <a:t>the topic.</a:t>
            </a:r>
            <a:endParaRPr dirty="0"/>
          </a:p>
        </p:txBody>
      </p:sp>
      <p:sp>
        <p:nvSpPr>
          <p:cNvPr id="1013" name="Google Shape;1013;p43"/>
          <p:cNvSpPr txBox="1">
            <a:spLocks noGrp="1"/>
          </p:cNvSpPr>
          <p:nvPr>
            <p:ph type="subTitle" idx="2"/>
          </p:nvPr>
        </p:nvSpPr>
        <p:spPr>
          <a:xfrm>
            <a:off x="799918" y="3853588"/>
            <a:ext cx="2495732"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Different types of Information Security Components.</a:t>
            </a:r>
            <a:endParaRPr dirty="0"/>
          </a:p>
        </p:txBody>
      </p:sp>
      <p:sp>
        <p:nvSpPr>
          <p:cNvPr id="1014" name="Google Shape;1014;p43"/>
          <p:cNvSpPr txBox="1">
            <a:spLocks noGrp="1"/>
          </p:cNvSpPr>
          <p:nvPr>
            <p:ph type="subTitle" idx="3"/>
          </p:nvPr>
        </p:nvSpPr>
        <p:spPr>
          <a:xfrm>
            <a:off x="3398494" y="2010942"/>
            <a:ext cx="2678456"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Short history why Information Security should be implemented.</a:t>
            </a:r>
            <a:endParaRPr dirty="0"/>
          </a:p>
        </p:txBody>
      </p:sp>
      <p:sp>
        <p:nvSpPr>
          <p:cNvPr id="1015" name="Google Shape;1015;p43"/>
          <p:cNvSpPr txBox="1">
            <a:spLocks noGrp="1"/>
          </p:cNvSpPr>
          <p:nvPr>
            <p:ph type="subTitle" idx="4"/>
          </p:nvPr>
        </p:nvSpPr>
        <p:spPr>
          <a:xfrm>
            <a:off x="3398494" y="3853588"/>
            <a:ext cx="197940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Risks and Threats in Information Security.</a:t>
            </a:r>
            <a:endParaRPr dirty="0"/>
          </a:p>
        </p:txBody>
      </p:sp>
      <p:sp>
        <p:nvSpPr>
          <p:cNvPr id="1016" name="Google Shape;1016;p43"/>
          <p:cNvSpPr txBox="1">
            <a:spLocks noGrp="1"/>
          </p:cNvSpPr>
          <p:nvPr>
            <p:ph type="subTitle" idx="5"/>
          </p:nvPr>
        </p:nvSpPr>
        <p:spPr>
          <a:xfrm>
            <a:off x="3398494" y="1675850"/>
            <a:ext cx="1979400"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History</a:t>
            </a:r>
            <a:endParaRPr dirty="0"/>
          </a:p>
        </p:txBody>
      </p:sp>
      <p:sp>
        <p:nvSpPr>
          <p:cNvPr id="1017" name="Google Shape;1017;p43"/>
          <p:cNvSpPr txBox="1">
            <a:spLocks noGrp="1"/>
          </p:cNvSpPr>
          <p:nvPr>
            <p:ph type="subTitle" idx="6"/>
          </p:nvPr>
        </p:nvSpPr>
        <p:spPr>
          <a:xfrm>
            <a:off x="799919" y="3515042"/>
            <a:ext cx="1979400"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Components</a:t>
            </a:r>
            <a:endParaRPr dirty="0"/>
          </a:p>
        </p:txBody>
      </p:sp>
      <p:sp>
        <p:nvSpPr>
          <p:cNvPr id="1018" name="Google Shape;1018;p43"/>
          <p:cNvSpPr txBox="1">
            <a:spLocks noGrp="1"/>
          </p:cNvSpPr>
          <p:nvPr>
            <p:ph type="subTitle" idx="7"/>
          </p:nvPr>
        </p:nvSpPr>
        <p:spPr>
          <a:xfrm>
            <a:off x="799919" y="1675850"/>
            <a:ext cx="1979400"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019" name="Google Shape;1019;p43"/>
          <p:cNvSpPr txBox="1">
            <a:spLocks noGrp="1"/>
          </p:cNvSpPr>
          <p:nvPr>
            <p:ph type="subTitle" idx="8"/>
          </p:nvPr>
        </p:nvSpPr>
        <p:spPr>
          <a:xfrm>
            <a:off x="3398494" y="3515050"/>
            <a:ext cx="1979400"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Risks and Threats</a:t>
            </a:r>
            <a:endParaRPr dirty="0"/>
          </a:p>
        </p:txBody>
      </p:sp>
      <p:sp>
        <p:nvSpPr>
          <p:cNvPr id="1020" name="Google Shape;1020;p43"/>
          <p:cNvSpPr txBox="1">
            <a:spLocks noGrp="1"/>
          </p:cNvSpPr>
          <p:nvPr>
            <p:ph type="title" idx="9"/>
          </p:nvPr>
        </p:nvSpPr>
        <p:spPr>
          <a:xfrm>
            <a:off x="799925" y="11351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021" name="Google Shape;1021;p43"/>
          <p:cNvSpPr txBox="1">
            <a:spLocks noGrp="1"/>
          </p:cNvSpPr>
          <p:nvPr>
            <p:ph type="title" idx="13"/>
          </p:nvPr>
        </p:nvSpPr>
        <p:spPr>
          <a:xfrm>
            <a:off x="799925" y="29665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022" name="Google Shape;1022;p43"/>
          <p:cNvSpPr txBox="1">
            <a:spLocks noGrp="1"/>
          </p:cNvSpPr>
          <p:nvPr>
            <p:ph type="title" idx="14"/>
          </p:nvPr>
        </p:nvSpPr>
        <p:spPr>
          <a:xfrm>
            <a:off x="3402575" y="29665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023" name="Google Shape;1023;p43"/>
          <p:cNvSpPr txBox="1">
            <a:spLocks noGrp="1"/>
          </p:cNvSpPr>
          <p:nvPr>
            <p:ph type="title" idx="15"/>
          </p:nvPr>
        </p:nvSpPr>
        <p:spPr>
          <a:xfrm>
            <a:off x="3402575" y="11351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3"/>
          <p:cNvSpPr txBox="1">
            <a:spLocks noGrp="1"/>
          </p:cNvSpPr>
          <p:nvPr>
            <p:ph type="title"/>
          </p:nvPr>
        </p:nvSpPr>
        <p:spPr>
          <a:xfrm>
            <a:off x="713219" y="384048"/>
            <a:ext cx="6995700" cy="48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a:t>
            </a:r>
            <a:endParaRPr/>
          </a:p>
        </p:txBody>
      </p:sp>
      <p:sp>
        <p:nvSpPr>
          <p:cNvPr id="1012" name="Google Shape;1012;p43"/>
          <p:cNvSpPr txBox="1">
            <a:spLocks noGrp="1"/>
          </p:cNvSpPr>
          <p:nvPr>
            <p:ph type="subTitle" idx="1"/>
          </p:nvPr>
        </p:nvSpPr>
        <p:spPr>
          <a:xfrm>
            <a:off x="799919" y="2010942"/>
            <a:ext cx="197940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discussion about Malwares</a:t>
            </a:r>
            <a:endParaRPr dirty="0"/>
          </a:p>
        </p:txBody>
      </p:sp>
      <p:sp>
        <p:nvSpPr>
          <p:cNvPr id="1013" name="Google Shape;1013;p43"/>
          <p:cNvSpPr txBox="1">
            <a:spLocks noGrp="1"/>
          </p:cNvSpPr>
          <p:nvPr>
            <p:ph type="subTitle" idx="2"/>
          </p:nvPr>
        </p:nvSpPr>
        <p:spPr>
          <a:xfrm>
            <a:off x="799919" y="3853588"/>
            <a:ext cx="197940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Summarization of Information Security</a:t>
            </a:r>
            <a:endParaRPr dirty="0"/>
          </a:p>
        </p:txBody>
      </p:sp>
      <p:sp>
        <p:nvSpPr>
          <p:cNvPr id="1014" name="Google Shape;1014;p43"/>
          <p:cNvSpPr txBox="1">
            <a:spLocks noGrp="1"/>
          </p:cNvSpPr>
          <p:nvPr>
            <p:ph type="subTitle" idx="3"/>
          </p:nvPr>
        </p:nvSpPr>
        <p:spPr>
          <a:xfrm>
            <a:off x="3398494" y="2010942"/>
            <a:ext cx="1979400" cy="8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Practices that should be implemented.</a:t>
            </a:r>
            <a:endParaRPr dirty="0"/>
          </a:p>
        </p:txBody>
      </p:sp>
      <p:sp>
        <p:nvSpPr>
          <p:cNvPr id="1016" name="Google Shape;1016;p43"/>
          <p:cNvSpPr txBox="1">
            <a:spLocks noGrp="1"/>
          </p:cNvSpPr>
          <p:nvPr>
            <p:ph type="subTitle" idx="5"/>
          </p:nvPr>
        </p:nvSpPr>
        <p:spPr>
          <a:xfrm>
            <a:off x="3398493" y="1675850"/>
            <a:ext cx="2127431"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Security Practices</a:t>
            </a:r>
            <a:endParaRPr dirty="0"/>
          </a:p>
        </p:txBody>
      </p:sp>
      <p:sp>
        <p:nvSpPr>
          <p:cNvPr id="1017" name="Google Shape;1017;p43"/>
          <p:cNvSpPr txBox="1">
            <a:spLocks noGrp="1"/>
          </p:cNvSpPr>
          <p:nvPr>
            <p:ph type="subTitle" idx="6"/>
          </p:nvPr>
        </p:nvSpPr>
        <p:spPr>
          <a:xfrm>
            <a:off x="799919" y="3515042"/>
            <a:ext cx="1979400"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018" name="Google Shape;1018;p43"/>
          <p:cNvSpPr txBox="1">
            <a:spLocks noGrp="1"/>
          </p:cNvSpPr>
          <p:nvPr>
            <p:ph type="subTitle" idx="7"/>
          </p:nvPr>
        </p:nvSpPr>
        <p:spPr>
          <a:xfrm>
            <a:off x="799918" y="1675850"/>
            <a:ext cx="2127431" cy="3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Malwares</a:t>
            </a:r>
            <a:endParaRPr dirty="0"/>
          </a:p>
        </p:txBody>
      </p:sp>
      <p:sp>
        <p:nvSpPr>
          <p:cNvPr id="1020" name="Google Shape;1020;p43"/>
          <p:cNvSpPr txBox="1">
            <a:spLocks noGrp="1"/>
          </p:cNvSpPr>
          <p:nvPr>
            <p:ph type="title" idx="9"/>
          </p:nvPr>
        </p:nvSpPr>
        <p:spPr>
          <a:xfrm>
            <a:off x="799925" y="11351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021" name="Google Shape;1021;p43"/>
          <p:cNvSpPr txBox="1">
            <a:spLocks noGrp="1"/>
          </p:cNvSpPr>
          <p:nvPr>
            <p:ph type="title" idx="13"/>
          </p:nvPr>
        </p:nvSpPr>
        <p:spPr>
          <a:xfrm>
            <a:off x="799925" y="29665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
        <p:nvSpPr>
          <p:cNvPr id="1023" name="Google Shape;1023;p43"/>
          <p:cNvSpPr txBox="1">
            <a:spLocks noGrp="1"/>
          </p:cNvSpPr>
          <p:nvPr>
            <p:ph type="title" idx="15"/>
          </p:nvPr>
        </p:nvSpPr>
        <p:spPr>
          <a:xfrm>
            <a:off x="3402575" y="1135100"/>
            <a:ext cx="912000" cy="5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422111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45"/>
          <p:cNvSpPr/>
          <p:nvPr/>
        </p:nvSpPr>
        <p:spPr>
          <a:xfrm>
            <a:off x="2031884" y="1597692"/>
            <a:ext cx="5402400" cy="2160600"/>
          </a:xfrm>
          <a:prstGeom prst="roundRect">
            <a:avLst>
              <a:gd name="adj" fmla="val 16667"/>
            </a:avLst>
          </a:prstGeom>
          <a:solidFill>
            <a:srgbClr val="00899D"/>
          </a:solidFill>
          <a:ln w="9525"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p:nvPr/>
        </p:nvSpPr>
        <p:spPr>
          <a:xfrm>
            <a:off x="1857900" y="1385200"/>
            <a:ext cx="5402400" cy="2160600"/>
          </a:xfrm>
          <a:prstGeom prst="roundRect">
            <a:avLst>
              <a:gd name="adj" fmla="val 16667"/>
            </a:avLst>
          </a:prstGeom>
          <a:solidFill>
            <a:srgbClr val="F0F7ED"/>
          </a:solidFill>
          <a:ln w="9525" cap="flat" cmpd="sng">
            <a:solidFill>
              <a:srgbClr val="0089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p:cNvSpPr txBox="1">
            <a:spLocks noGrp="1"/>
          </p:cNvSpPr>
          <p:nvPr>
            <p:ph type="subTitle" idx="1"/>
          </p:nvPr>
        </p:nvSpPr>
        <p:spPr>
          <a:xfrm>
            <a:off x="2370975" y="1999175"/>
            <a:ext cx="4401900" cy="9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r>
              <a:rPr lang="en-US" dirty="0"/>
              <a:t>Information Security is like a good password: complex, ever-changing, and often forgotten by the average person.</a:t>
            </a:r>
            <a:r>
              <a:rPr lang="en"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46"/>
          <p:cNvSpPr txBox="1">
            <a:spLocks noGrp="1"/>
          </p:cNvSpPr>
          <p:nvPr>
            <p:ph type="title"/>
          </p:nvPr>
        </p:nvSpPr>
        <p:spPr>
          <a:xfrm>
            <a:off x="2489650" y="2091038"/>
            <a:ext cx="5679300" cy="96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 in Information Security</a:t>
            </a:r>
            <a:endParaRPr dirty="0"/>
          </a:p>
        </p:txBody>
      </p:sp>
      <p:sp>
        <p:nvSpPr>
          <p:cNvPr id="1070" name="Google Shape;1070;p46"/>
          <p:cNvSpPr txBox="1">
            <a:spLocks noGrp="1"/>
          </p:cNvSpPr>
          <p:nvPr>
            <p:ph type="subTitle" idx="1"/>
          </p:nvPr>
        </p:nvSpPr>
        <p:spPr>
          <a:xfrm>
            <a:off x="2489650" y="312231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Unlocking the Gateways: An In-depth Introduction to Information Security, Empowering Users with Essential Knowledge and Insights</a:t>
            </a:r>
            <a:endParaRPr dirty="0"/>
          </a:p>
        </p:txBody>
      </p:sp>
      <p:sp>
        <p:nvSpPr>
          <p:cNvPr id="1071" name="Google Shape;1071;p46"/>
          <p:cNvSpPr txBox="1">
            <a:spLocks noGrp="1"/>
          </p:cNvSpPr>
          <p:nvPr>
            <p:ph type="title" idx="2"/>
          </p:nvPr>
        </p:nvSpPr>
        <p:spPr>
          <a:xfrm>
            <a:off x="2489650" y="1298438"/>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7"/>
          <p:cNvSpPr txBox="1">
            <a:spLocks noGrp="1"/>
          </p:cNvSpPr>
          <p:nvPr>
            <p:ph type="title"/>
          </p:nvPr>
        </p:nvSpPr>
        <p:spPr>
          <a:xfrm>
            <a:off x="709986" y="758700"/>
            <a:ext cx="4174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Information Security</a:t>
            </a:r>
            <a:endParaRPr dirty="0"/>
          </a:p>
        </p:txBody>
      </p:sp>
      <p:sp>
        <p:nvSpPr>
          <p:cNvPr id="1077" name="Google Shape;1077;p47"/>
          <p:cNvSpPr txBox="1">
            <a:spLocks noGrp="1"/>
          </p:cNvSpPr>
          <p:nvPr>
            <p:ph type="subTitle" idx="1"/>
          </p:nvPr>
        </p:nvSpPr>
        <p:spPr>
          <a:xfrm>
            <a:off x="709986" y="1657470"/>
            <a:ext cx="3606600" cy="2946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	Information security is the protection of sensitive information and computer systems from unauthorized access or harm. It involves implementing practices, technologies, and protocols to ensure data confidentiality, integrity, and availability. In an increasingly digital world, understanding and prioritizing information security is crucial to safeguarding data, maintaining privacy, and upholding the trust of individuals and organizations.</a:t>
            </a:r>
            <a:endParaRPr dirty="0">
              <a:solidFill>
                <a:schemeClr val="dk2"/>
              </a:solidFill>
            </a:endParaRPr>
          </a:p>
        </p:txBody>
      </p:sp>
      <p:grpSp>
        <p:nvGrpSpPr>
          <p:cNvPr id="1078" name="Google Shape;1078;p47"/>
          <p:cNvGrpSpPr/>
          <p:nvPr/>
        </p:nvGrpSpPr>
        <p:grpSpPr>
          <a:xfrm>
            <a:off x="7218839" y="1937488"/>
            <a:ext cx="655210" cy="655368"/>
            <a:chOff x="1347125" y="349025"/>
            <a:chExt cx="4978800" cy="4980000"/>
          </a:xfrm>
        </p:grpSpPr>
        <p:sp>
          <p:nvSpPr>
            <p:cNvPr id="1079" name="Google Shape;1079;p47"/>
            <p:cNvSpPr/>
            <p:nvPr/>
          </p:nvSpPr>
          <p:spPr>
            <a:xfrm>
              <a:off x="4756525" y="523725"/>
              <a:ext cx="1394100" cy="1393475"/>
            </a:xfrm>
            <a:custGeom>
              <a:avLst/>
              <a:gdLst/>
              <a:ahLst/>
              <a:cxnLst/>
              <a:rect l="l" t="t" r="r" b="b"/>
              <a:pathLst>
                <a:path w="55764" h="55739" extrusionOk="0">
                  <a:moveTo>
                    <a:pt x="1" y="0"/>
                  </a:moveTo>
                  <a:lnTo>
                    <a:pt x="55763" y="55739"/>
                  </a:lnTo>
                  <a:cubicBezTo>
                    <a:pt x="54928" y="53568"/>
                    <a:pt x="53998" y="51446"/>
                    <a:pt x="52973" y="49371"/>
                  </a:cubicBezTo>
                  <a:lnTo>
                    <a:pt x="6417" y="2815"/>
                  </a:lnTo>
                  <a:cubicBezTo>
                    <a:pt x="4318" y="1789"/>
                    <a:pt x="2195" y="859"/>
                    <a:pt x="1"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4312325" y="393150"/>
              <a:ext cx="1968875" cy="1968875"/>
            </a:xfrm>
            <a:custGeom>
              <a:avLst/>
              <a:gdLst/>
              <a:ahLst/>
              <a:cxnLst/>
              <a:rect l="l" t="t" r="r" b="b"/>
              <a:pathLst>
                <a:path w="78755" h="78755" extrusionOk="0">
                  <a:moveTo>
                    <a:pt x="0" y="0"/>
                  </a:moveTo>
                  <a:lnTo>
                    <a:pt x="78754" y="78754"/>
                  </a:lnTo>
                  <a:cubicBezTo>
                    <a:pt x="78492" y="77204"/>
                    <a:pt x="78158" y="75654"/>
                    <a:pt x="77753" y="74151"/>
                  </a:cubicBezTo>
                  <a:lnTo>
                    <a:pt x="4627" y="1026"/>
                  </a:lnTo>
                  <a:cubicBezTo>
                    <a:pt x="3125" y="620"/>
                    <a:pt x="1551" y="286"/>
                    <a:pt x="0" y="0"/>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955175" y="350200"/>
              <a:ext cx="2370750" cy="2370175"/>
            </a:xfrm>
            <a:custGeom>
              <a:avLst/>
              <a:gdLst/>
              <a:ahLst/>
              <a:cxnLst/>
              <a:rect l="l" t="t" r="r" b="b"/>
              <a:pathLst>
                <a:path w="94830" h="94807" extrusionOk="0">
                  <a:moveTo>
                    <a:pt x="0" y="1"/>
                  </a:moveTo>
                  <a:lnTo>
                    <a:pt x="94829" y="94806"/>
                  </a:lnTo>
                  <a:lnTo>
                    <a:pt x="94829" y="94806"/>
                  </a:lnTo>
                  <a:cubicBezTo>
                    <a:pt x="94734" y="93542"/>
                    <a:pt x="94662" y="92254"/>
                    <a:pt x="94567" y="90966"/>
                  </a:cubicBezTo>
                  <a:lnTo>
                    <a:pt x="3840" y="239"/>
                  </a:lnTo>
                  <a:cubicBezTo>
                    <a:pt x="2576" y="120"/>
                    <a:pt x="1288" y="49"/>
                    <a:pt x="0" y="1"/>
                  </a:cubicBez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646300" y="349025"/>
              <a:ext cx="2679625" cy="2679625"/>
            </a:xfrm>
            <a:custGeom>
              <a:avLst/>
              <a:gdLst/>
              <a:ahLst/>
              <a:cxnLst/>
              <a:rect l="l" t="t" r="r" b="b"/>
              <a:pathLst>
                <a:path w="107185" h="107185" extrusionOk="0">
                  <a:moveTo>
                    <a:pt x="3387" y="0"/>
                  </a:moveTo>
                  <a:cubicBezTo>
                    <a:pt x="2266" y="48"/>
                    <a:pt x="1145" y="119"/>
                    <a:pt x="1" y="215"/>
                  </a:cubicBezTo>
                  <a:lnTo>
                    <a:pt x="106969" y="107184"/>
                  </a:lnTo>
                  <a:cubicBezTo>
                    <a:pt x="107065" y="106063"/>
                    <a:pt x="107160" y="104942"/>
                    <a:pt x="107184" y="103797"/>
                  </a:cubicBezTo>
                  <a:lnTo>
                    <a:pt x="3387"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3370225" y="377650"/>
              <a:ext cx="2926475" cy="2927650"/>
            </a:xfrm>
            <a:custGeom>
              <a:avLst/>
              <a:gdLst/>
              <a:ahLst/>
              <a:cxnLst/>
              <a:rect l="l" t="t" r="r" b="b"/>
              <a:pathLst>
                <a:path w="117059" h="117106" extrusionOk="0">
                  <a:moveTo>
                    <a:pt x="3006" y="0"/>
                  </a:moveTo>
                  <a:cubicBezTo>
                    <a:pt x="1980" y="191"/>
                    <a:pt x="979" y="358"/>
                    <a:pt x="1" y="549"/>
                  </a:cubicBezTo>
                  <a:lnTo>
                    <a:pt x="116558" y="117106"/>
                  </a:lnTo>
                  <a:cubicBezTo>
                    <a:pt x="116748" y="116104"/>
                    <a:pt x="116939" y="115055"/>
                    <a:pt x="117058" y="114053"/>
                  </a:cubicBezTo>
                  <a:lnTo>
                    <a:pt x="3006"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3118025" y="433675"/>
              <a:ext cx="3123825" cy="3123250"/>
            </a:xfrm>
            <a:custGeom>
              <a:avLst/>
              <a:gdLst/>
              <a:ahLst/>
              <a:cxnLst/>
              <a:rect l="l" t="t" r="r" b="b"/>
              <a:pathLst>
                <a:path w="124953" h="124930" extrusionOk="0">
                  <a:moveTo>
                    <a:pt x="2815" y="1"/>
                  </a:moveTo>
                  <a:cubicBezTo>
                    <a:pt x="1861" y="239"/>
                    <a:pt x="930" y="526"/>
                    <a:pt x="0" y="788"/>
                  </a:cubicBezTo>
                  <a:lnTo>
                    <a:pt x="124141" y="124930"/>
                  </a:lnTo>
                  <a:cubicBezTo>
                    <a:pt x="124427" y="124023"/>
                    <a:pt x="124690" y="123093"/>
                    <a:pt x="124952" y="122163"/>
                  </a:cubicBezTo>
                  <a:lnTo>
                    <a:pt x="281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87275" y="510600"/>
              <a:ext cx="3277050" cy="3277675"/>
            </a:xfrm>
            <a:custGeom>
              <a:avLst/>
              <a:gdLst/>
              <a:ahLst/>
              <a:cxnLst/>
              <a:rect l="l" t="t" r="r" b="b"/>
              <a:pathLst>
                <a:path w="131082" h="131107" extrusionOk="0">
                  <a:moveTo>
                    <a:pt x="2552" y="1"/>
                  </a:moveTo>
                  <a:cubicBezTo>
                    <a:pt x="2242" y="120"/>
                    <a:pt x="1980" y="215"/>
                    <a:pt x="1670" y="358"/>
                  </a:cubicBezTo>
                  <a:cubicBezTo>
                    <a:pt x="1097" y="573"/>
                    <a:pt x="549" y="812"/>
                    <a:pt x="0" y="1026"/>
                  </a:cubicBezTo>
                  <a:lnTo>
                    <a:pt x="130080" y="131107"/>
                  </a:lnTo>
                  <a:cubicBezTo>
                    <a:pt x="130461" y="130248"/>
                    <a:pt x="130795" y="129389"/>
                    <a:pt x="131082" y="128531"/>
                  </a:cubicBezTo>
                  <a:lnTo>
                    <a:pt x="255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2673800" y="606600"/>
              <a:ext cx="3395125" cy="3395125"/>
            </a:xfrm>
            <a:custGeom>
              <a:avLst/>
              <a:gdLst/>
              <a:ahLst/>
              <a:cxnLst/>
              <a:rect l="l" t="t" r="r" b="b"/>
              <a:pathLst>
                <a:path w="135805" h="135805" extrusionOk="0">
                  <a:moveTo>
                    <a:pt x="2362" y="1"/>
                  </a:moveTo>
                  <a:cubicBezTo>
                    <a:pt x="1551" y="358"/>
                    <a:pt x="764" y="764"/>
                    <a:pt x="1" y="1217"/>
                  </a:cubicBezTo>
                  <a:lnTo>
                    <a:pt x="134612" y="135805"/>
                  </a:lnTo>
                  <a:cubicBezTo>
                    <a:pt x="135041" y="135018"/>
                    <a:pt x="135447" y="134255"/>
                    <a:pt x="135805" y="133444"/>
                  </a:cubicBezTo>
                  <a:lnTo>
                    <a:pt x="2362"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2475850" y="718100"/>
              <a:ext cx="3482175" cy="3481600"/>
            </a:xfrm>
            <a:custGeom>
              <a:avLst/>
              <a:gdLst/>
              <a:ahLst/>
              <a:cxnLst/>
              <a:rect l="l" t="t" r="r" b="b"/>
              <a:pathLst>
                <a:path w="139287" h="139264" extrusionOk="0">
                  <a:moveTo>
                    <a:pt x="2195" y="1"/>
                  </a:moveTo>
                  <a:cubicBezTo>
                    <a:pt x="1455" y="430"/>
                    <a:pt x="740" y="859"/>
                    <a:pt x="0" y="1384"/>
                  </a:cubicBezTo>
                  <a:lnTo>
                    <a:pt x="137879" y="139263"/>
                  </a:lnTo>
                  <a:cubicBezTo>
                    <a:pt x="138380" y="138572"/>
                    <a:pt x="138833" y="137832"/>
                    <a:pt x="139286" y="137069"/>
                  </a:cubicBezTo>
                  <a:lnTo>
                    <a:pt x="2195"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2292800" y="843925"/>
              <a:ext cx="3538225" cy="3538825"/>
            </a:xfrm>
            <a:custGeom>
              <a:avLst/>
              <a:gdLst/>
              <a:ahLst/>
              <a:cxnLst/>
              <a:rect l="l" t="t" r="r" b="b"/>
              <a:pathLst>
                <a:path w="141529" h="141553" extrusionOk="0">
                  <a:moveTo>
                    <a:pt x="2004" y="0"/>
                  </a:moveTo>
                  <a:cubicBezTo>
                    <a:pt x="1312" y="549"/>
                    <a:pt x="668" y="1049"/>
                    <a:pt x="0" y="1574"/>
                  </a:cubicBezTo>
                  <a:lnTo>
                    <a:pt x="139978" y="141552"/>
                  </a:lnTo>
                  <a:cubicBezTo>
                    <a:pt x="140503" y="140861"/>
                    <a:pt x="141004" y="140193"/>
                    <a:pt x="141528" y="139525"/>
                  </a:cubicBezTo>
                  <a:lnTo>
                    <a:pt x="2004"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2124050" y="985825"/>
              <a:ext cx="3565650" cy="3565075"/>
            </a:xfrm>
            <a:custGeom>
              <a:avLst/>
              <a:gdLst/>
              <a:ahLst/>
              <a:cxnLst/>
              <a:rect l="l" t="t" r="r" b="b"/>
              <a:pathLst>
                <a:path w="142626" h="142603" extrusionOk="0">
                  <a:moveTo>
                    <a:pt x="1885" y="0"/>
                  </a:moveTo>
                  <a:cubicBezTo>
                    <a:pt x="1241" y="549"/>
                    <a:pt x="621" y="1145"/>
                    <a:pt x="1" y="1718"/>
                  </a:cubicBezTo>
                  <a:lnTo>
                    <a:pt x="140885" y="142602"/>
                  </a:lnTo>
                  <a:cubicBezTo>
                    <a:pt x="141481" y="141982"/>
                    <a:pt x="142077" y="141386"/>
                    <a:pt x="142626" y="140742"/>
                  </a:cubicBezTo>
                  <a:lnTo>
                    <a:pt x="1885"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1970825" y="1141450"/>
              <a:ext cx="3563250" cy="3563875"/>
            </a:xfrm>
            <a:custGeom>
              <a:avLst/>
              <a:gdLst/>
              <a:ahLst/>
              <a:cxnLst/>
              <a:rect l="l" t="t" r="r" b="b"/>
              <a:pathLst>
                <a:path w="142530" h="142555" extrusionOk="0">
                  <a:moveTo>
                    <a:pt x="1693" y="0"/>
                  </a:moveTo>
                  <a:cubicBezTo>
                    <a:pt x="1097" y="621"/>
                    <a:pt x="525" y="1264"/>
                    <a:pt x="0" y="1885"/>
                  </a:cubicBezTo>
                  <a:lnTo>
                    <a:pt x="140669" y="142555"/>
                  </a:lnTo>
                  <a:cubicBezTo>
                    <a:pt x="141290" y="141982"/>
                    <a:pt x="141934" y="141434"/>
                    <a:pt x="142530" y="140837"/>
                  </a:cubicBezTo>
                  <a:lnTo>
                    <a:pt x="1693"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1830100" y="1311375"/>
              <a:ext cx="3534050" cy="3534075"/>
            </a:xfrm>
            <a:custGeom>
              <a:avLst/>
              <a:gdLst/>
              <a:ahLst/>
              <a:cxnLst/>
              <a:rect l="l" t="t" r="r" b="b"/>
              <a:pathLst>
                <a:path w="141362" h="141363" extrusionOk="0">
                  <a:moveTo>
                    <a:pt x="1551" y="1"/>
                  </a:moveTo>
                  <a:cubicBezTo>
                    <a:pt x="1026" y="692"/>
                    <a:pt x="525" y="1336"/>
                    <a:pt x="0" y="2028"/>
                  </a:cubicBezTo>
                  <a:lnTo>
                    <a:pt x="139334" y="141362"/>
                  </a:lnTo>
                  <a:cubicBezTo>
                    <a:pt x="140026" y="140838"/>
                    <a:pt x="140717" y="140337"/>
                    <a:pt x="141361" y="139812"/>
                  </a:cubicBezTo>
                  <a:lnTo>
                    <a:pt x="155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1704875" y="1495025"/>
              <a:ext cx="3476225" cy="3475050"/>
            </a:xfrm>
            <a:custGeom>
              <a:avLst/>
              <a:gdLst/>
              <a:ahLst/>
              <a:cxnLst/>
              <a:rect l="l" t="t" r="r" b="b"/>
              <a:pathLst>
                <a:path w="139049" h="139002" extrusionOk="0">
                  <a:moveTo>
                    <a:pt x="1384" y="1"/>
                  </a:moveTo>
                  <a:cubicBezTo>
                    <a:pt x="907" y="740"/>
                    <a:pt x="454" y="1479"/>
                    <a:pt x="1" y="2219"/>
                  </a:cubicBezTo>
                  <a:lnTo>
                    <a:pt x="136783" y="139001"/>
                  </a:lnTo>
                  <a:cubicBezTo>
                    <a:pt x="137546" y="138572"/>
                    <a:pt x="138309" y="138119"/>
                    <a:pt x="139048" y="137666"/>
                  </a:cubicBezTo>
                  <a:lnTo>
                    <a:pt x="138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1594575" y="1694175"/>
              <a:ext cx="3386775" cy="3386800"/>
            </a:xfrm>
            <a:custGeom>
              <a:avLst/>
              <a:gdLst/>
              <a:ahLst/>
              <a:cxnLst/>
              <a:rect l="l" t="t" r="r" b="b"/>
              <a:pathLst>
                <a:path w="135471" h="135472" extrusionOk="0">
                  <a:moveTo>
                    <a:pt x="1193" y="1"/>
                  </a:moveTo>
                  <a:cubicBezTo>
                    <a:pt x="764" y="788"/>
                    <a:pt x="382" y="1575"/>
                    <a:pt x="1" y="2386"/>
                  </a:cubicBezTo>
                  <a:lnTo>
                    <a:pt x="133085" y="135471"/>
                  </a:lnTo>
                  <a:cubicBezTo>
                    <a:pt x="133896" y="135090"/>
                    <a:pt x="134683" y="134684"/>
                    <a:pt x="135471" y="134255"/>
                  </a:cubicBezTo>
                  <a:lnTo>
                    <a:pt x="1193"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1500975" y="1909425"/>
              <a:ext cx="3264525" cy="3265150"/>
            </a:xfrm>
            <a:custGeom>
              <a:avLst/>
              <a:gdLst/>
              <a:ahLst/>
              <a:cxnLst/>
              <a:rect l="l" t="t" r="r" b="b"/>
              <a:pathLst>
                <a:path w="130581" h="130606" extrusionOk="0">
                  <a:moveTo>
                    <a:pt x="978" y="1"/>
                  </a:moveTo>
                  <a:cubicBezTo>
                    <a:pt x="644" y="859"/>
                    <a:pt x="310" y="1718"/>
                    <a:pt x="0" y="2577"/>
                  </a:cubicBezTo>
                  <a:lnTo>
                    <a:pt x="128029" y="130606"/>
                  </a:lnTo>
                  <a:cubicBezTo>
                    <a:pt x="128625" y="130367"/>
                    <a:pt x="129174" y="130177"/>
                    <a:pt x="129746" y="129938"/>
                  </a:cubicBezTo>
                  <a:cubicBezTo>
                    <a:pt x="130032" y="129843"/>
                    <a:pt x="130318" y="129723"/>
                    <a:pt x="130581" y="129604"/>
                  </a:cubicBezTo>
                  <a:lnTo>
                    <a:pt x="978"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1425825" y="2142575"/>
              <a:ext cx="3107150" cy="3107125"/>
            </a:xfrm>
            <a:custGeom>
              <a:avLst/>
              <a:gdLst/>
              <a:ahLst/>
              <a:cxnLst/>
              <a:rect l="l" t="t" r="r" b="b"/>
              <a:pathLst>
                <a:path w="124286" h="124285" extrusionOk="0">
                  <a:moveTo>
                    <a:pt x="788" y="0"/>
                  </a:moveTo>
                  <a:cubicBezTo>
                    <a:pt x="478" y="930"/>
                    <a:pt x="239" y="1861"/>
                    <a:pt x="1" y="2791"/>
                  </a:cubicBezTo>
                  <a:lnTo>
                    <a:pt x="121495" y="124285"/>
                  </a:lnTo>
                  <a:cubicBezTo>
                    <a:pt x="122425" y="124023"/>
                    <a:pt x="123355" y="123784"/>
                    <a:pt x="124285" y="123498"/>
                  </a:cubicBezTo>
                  <a:lnTo>
                    <a:pt x="788"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1372175" y="2395975"/>
              <a:ext cx="2906775" cy="2906800"/>
            </a:xfrm>
            <a:custGeom>
              <a:avLst/>
              <a:gdLst/>
              <a:ahLst/>
              <a:cxnLst/>
              <a:rect l="l" t="t" r="r" b="b"/>
              <a:pathLst>
                <a:path w="116271" h="116272" extrusionOk="0">
                  <a:moveTo>
                    <a:pt x="501" y="1"/>
                  </a:moveTo>
                  <a:cubicBezTo>
                    <a:pt x="334" y="1002"/>
                    <a:pt x="143" y="2052"/>
                    <a:pt x="0" y="3054"/>
                  </a:cubicBezTo>
                  <a:lnTo>
                    <a:pt x="113218" y="116272"/>
                  </a:lnTo>
                  <a:cubicBezTo>
                    <a:pt x="114220" y="116129"/>
                    <a:pt x="115269" y="115962"/>
                    <a:pt x="116271" y="115771"/>
                  </a:cubicBezTo>
                  <a:lnTo>
                    <a:pt x="501"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347125" y="2675025"/>
              <a:ext cx="2653375" cy="2654000"/>
            </a:xfrm>
            <a:custGeom>
              <a:avLst/>
              <a:gdLst/>
              <a:ahLst/>
              <a:cxnLst/>
              <a:rect l="l" t="t" r="r" b="b"/>
              <a:pathLst>
                <a:path w="106135" h="106160" extrusionOk="0">
                  <a:moveTo>
                    <a:pt x="144" y="1"/>
                  </a:moveTo>
                  <a:cubicBezTo>
                    <a:pt x="72" y="1146"/>
                    <a:pt x="1" y="2290"/>
                    <a:pt x="1" y="3459"/>
                  </a:cubicBezTo>
                  <a:lnTo>
                    <a:pt x="102676" y="106159"/>
                  </a:lnTo>
                  <a:cubicBezTo>
                    <a:pt x="103821" y="106111"/>
                    <a:pt x="104966" y="106064"/>
                    <a:pt x="106135" y="105992"/>
                  </a:cubicBezTo>
                  <a:lnTo>
                    <a:pt x="144" y="1"/>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349525" y="2987475"/>
              <a:ext cx="2337350" cy="2337375"/>
            </a:xfrm>
            <a:custGeom>
              <a:avLst/>
              <a:gdLst/>
              <a:ahLst/>
              <a:cxnLst/>
              <a:rect l="l" t="t" r="r" b="b"/>
              <a:pathLst>
                <a:path w="93494" h="93495" extrusionOk="0">
                  <a:moveTo>
                    <a:pt x="0" y="0"/>
                  </a:moveTo>
                  <a:lnTo>
                    <a:pt x="0" y="0"/>
                  </a:lnTo>
                  <a:cubicBezTo>
                    <a:pt x="72" y="1288"/>
                    <a:pt x="167" y="2600"/>
                    <a:pt x="334" y="3912"/>
                  </a:cubicBezTo>
                  <a:lnTo>
                    <a:pt x="89606" y="93184"/>
                  </a:lnTo>
                  <a:cubicBezTo>
                    <a:pt x="90894" y="93327"/>
                    <a:pt x="92182" y="93446"/>
                    <a:pt x="93493" y="9349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398400" y="3351200"/>
              <a:ext cx="1924750" cy="1924750"/>
            </a:xfrm>
            <a:custGeom>
              <a:avLst/>
              <a:gdLst/>
              <a:ahLst/>
              <a:cxnLst/>
              <a:rect l="l" t="t" r="r" b="b"/>
              <a:pathLst>
                <a:path w="76990" h="76990" extrusionOk="0">
                  <a:moveTo>
                    <a:pt x="1" y="0"/>
                  </a:moveTo>
                  <a:lnTo>
                    <a:pt x="1" y="0"/>
                  </a:lnTo>
                  <a:cubicBezTo>
                    <a:pt x="335" y="1550"/>
                    <a:pt x="716" y="3125"/>
                    <a:pt x="1122" y="4675"/>
                  </a:cubicBezTo>
                  <a:lnTo>
                    <a:pt x="72339" y="75892"/>
                  </a:lnTo>
                  <a:cubicBezTo>
                    <a:pt x="73889" y="76298"/>
                    <a:pt x="75439" y="76679"/>
                    <a:pt x="76990" y="76989"/>
                  </a:cubicBezTo>
                  <a:lnTo>
                    <a:pt x="1"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543300" y="3809125"/>
              <a:ext cx="1323125" cy="1323125"/>
            </a:xfrm>
            <a:custGeom>
              <a:avLst/>
              <a:gdLst/>
              <a:ahLst/>
              <a:cxnLst/>
              <a:rect l="l" t="t" r="r" b="b"/>
              <a:pathLst>
                <a:path w="52925" h="52925" extrusionOk="0">
                  <a:moveTo>
                    <a:pt x="0" y="0"/>
                  </a:moveTo>
                  <a:lnTo>
                    <a:pt x="0" y="0"/>
                  </a:lnTo>
                  <a:cubicBezTo>
                    <a:pt x="954" y="2314"/>
                    <a:pt x="2004" y="4556"/>
                    <a:pt x="3173" y="6750"/>
                  </a:cubicBezTo>
                  <a:lnTo>
                    <a:pt x="46222" y="49824"/>
                  </a:lnTo>
                  <a:cubicBezTo>
                    <a:pt x="48417" y="50945"/>
                    <a:pt x="50635" y="51994"/>
                    <a:pt x="52924" y="52924"/>
                  </a:cubicBezTo>
                  <a:lnTo>
                    <a:pt x="0" y="0"/>
                  </a:lnTo>
                  <a:close/>
                </a:path>
              </a:pathLst>
            </a:custGeom>
            <a:solidFill>
              <a:srgbClr val="F0F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47"/>
          <p:cNvGrpSpPr/>
          <p:nvPr/>
        </p:nvGrpSpPr>
        <p:grpSpPr>
          <a:xfrm rot="-1799928">
            <a:off x="5379990" y="530677"/>
            <a:ext cx="3138357" cy="5728742"/>
            <a:chOff x="4695550" y="1608975"/>
            <a:chExt cx="539625" cy="985050"/>
          </a:xfrm>
        </p:grpSpPr>
        <p:sp>
          <p:nvSpPr>
            <p:cNvPr id="1102" name="Google Shape;1102;p47"/>
            <p:cNvSpPr/>
            <p:nvPr/>
          </p:nvSpPr>
          <p:spPr>
            <a:xfrm>
              <a:off x="4695550" y="2300650"/>
              <a:ext cx="539625" cy="293375"/>
            </a:xfrm>
            <a:custGeom>
              <a:avLst/>
              <a:gdLst/>
              <a:ahLst/>
              <a:cxnLst/>
              <a:rect l="l" t="t" r="r" b="b"/>
              <a:pathLst>
                <a:path w="21585" h="11735" extrusionOk="0">
                  <a:moveTo>
                    <a:pt x="0" y="10471"/>
                  </a:moveTo>
                  <a:lnTo>
                    <a:pt x="0" y="6679"/>
                  </a:lnTo>
                  <a:cubicBezTo>
                    <a:pt x="525" y="6058"/>
                    <a:pt x="1312" y="5653"/>
                    <a:pt x="2195" y="5653"/>
                  </a:cubicBezTo>
                  <a:cubicBezTo>
                    <a:pt x="2815" y="5653"/>
                    <a:pt x="3387" y="5868"/>
                    <a:pt x="3864" y="6202"/>
                  </a:cubicBezTo>
                  <a:cubicBezTo>
                    <a:pt x="4007" y="5844"/>
                    <a:pt x="4365" y="5605"/>
                    <a:pt x="4794" y="5605"/>
                  </a:cubicBezTo>
                  <a:cubicBezTo>
                    <a:pt x="5200" y="5605"/>
                    <a:pt x="5605" y="5868"/>
                    <a:pt x="5748" y="6225"/>
                  </a:cubicBezTo>
                  <a:cubicBezTo>
                    <a:pt x="6035" y="6106"/>
                    <a:pt x="6345" y="6011"/>
                    <a:pt x="6679" y="6011"/>
                  </a:cubicBezTo>
                  <a:cubicBezTo>
                    <a:pt x="7108" y="6011"/>
                    <a:pt x="7561" y="6178"/>
                    <a:pt x="7919" y="6369"/>
                  </a:cubicBezTo>
                  <a:cubicBezTo>
                    <a:pt x="7990" y="5725"/>
                    <a:pt x="8515" y="5224"/>
                    <a:pt x="9183" y="5224"/>
                  </a:cubicBezTo>
                  <a:cubicBezTo>
                    <a:pt x="9302" y="5224"/>
                    <a:pt x="9421" y="5248"/>
                    <a:pt x="9493" y="5271"/>
                  </a:cubicBezTo>
                  <a:lnTo>
                    <a:pt x="9493" y="3721"/>
                  </a:lnTo>
                  <a:cubicBezTo>
                    <a:pt x="9493" y="3721"/>
                    <a:pt x="7752" y="3721"/>
                    <a:pt x="7466" y="2362"/>
                  </a:cubicBezTo>
                  <a:cubicBezTo>
                    <a:pt x="7179" y="978"/>
                    <a:pt x="11592" y="0"/>
                    <a:pt x="11592" y="0"/>
                  </a:cubicBezTo>
                  <a:cubicBezTo>
                    <a:pt x="11592" y="0"/>
                    <a:pt x="13428" y="382"/>
                    <a:pt x="13595" y="740"/>
                  </a:cubicBezTo>
                  <a:cubicBezTo>
                    <a:pt x="13738" y="1098"/>
                    <a:pt x="14096" y="2314"/>
                    <a:pt x="14096" y="2314"/>
                  </a:cubicBezTo>
                  <a:cubicBezTo>
                    <a:pt x="14096" y="2314"/>
                    <a:pt x="13977" y="3697"/>
                    <a:pt x="12689" y="3697"/>
                  </a:cubicBezTo>
                  <a:lnTo>
                    <a:pt x="12689" y="5605"/>
                  </a:lnTo>
                  <a:cubicBezTo>
                    <a:pt x="13261" y="5772"/>
                    <a:pt x="13786" y="6130"/>
                    <a:pt x="14144" y="6583"/>
                  </a:cubicBezTo>
                  <a:cubicBezTo>
                    <a:pt x="14382" y="6416"/>
                    <a:pt x="14692" y="6297"/>
                    <a:pt x="15026" y="6297"/>
                  </a:cubicBezTo>
                  <a:cubicBezTo>
                    <a:pt x="15312" y="6297"/>
                    <a:pt x="15551" y="6369"/>
                    <a:pt x="15789" y="6535"/>
                  </a:cubicBezTo>
                  <a:cubicBezTo>
                    <a:pt x="16147" y="5772"/>
                    <a:pt x="16886" y="5271"/>
                    <a:pt x="17769" y="5271"/>
                  </a:cubicBezTo>
                  <a:cubicBezTo>
                    <a:pt x="18604" y="5271"/>
                    <a:pt x="19343" y="5748"/>
                    <a:pt x="19701" y="6464"/>
                  </a:cubicBezTo>
                  <a:cubicBezTo>
                    <a:pt x="19987" y="6249"/>
                    <a:pt x="20345" y="6130"/>
                    <a:pt x="20750" y="6130"/>
                  </a:cubicBezTo>
                  <a:cubicBezTo>
                    <a:pt x="21036" y="6130"/>
                    <a:pt x="21346" y="6225"/>
                    <a:pt x="21585" y="6345"/>
                  </a:cubicBezTo>
                  <a:lnTo>
                    <a:pt x="21585" y="9421"/>
                  </a:lnTo>
                  <a:cubicBezTo>
                    <a:pt x="21346" y="9565"/>
                    <a:pt x="21036" y="9636"/>
                    <a:pt x="20750" y="9636"/>
                  </a:cubicBezTo>
                  <a:cubicBezTo>
                    <a:pt x="20178" y="9636"/>
                    <a:pt x="19677" y="9350"/>
                    <a:pt x="19343" y="8944"/>
                  </a:cubicBezTo>
                  <a:cubicBezTo>
                    <a:pt x="18961" y="9350"/>
                    <a:pt x="18389" y="9636"/>
                    <a:pt x="17769" y="9636"/>
                  </a:cubicBezTo>
                  <a:cubicBezTo>
                    <a:pt x="17006" y="9636"/>
                    <a:pt x="16386" y="9278"/>
                    <a:pt x="15980" y="8706"/>
                  </a:cubicBezTo>
                  <a:cubicBezTo>
                    <a:pt x="15742" y="8944"/>
                    <a:pt x="15384" y="9087"/>
                    <a:pt x="15026" y="9087"/>
                  </a:cubicBezTo>
                  <a:lnTo>
                    <a:pt x="14835" y="9087"/>
                  </a:lnTo>
                  <a:cubicBezTo>
                    <a:pt x="14597" y="10590"/>
                    <a:pt x="13309" y="11735"/>
                    <a:pt x="11735" y="11735"/>
                  </a:cubicBezTo>
                  <a:cubicBezTo>
                    <a:pt x="10256" y="11735"/>
                    <a:pt x="8992" y="10709"/>
                    <a:pt x="8658" y="9326"/>
                  </a:cubicBezTo>
                  <a:cubicBezTo>
                    <a:pt x="8276" y="10065"/>
                    <a:pt x="7537" y="10542"/>
                    <a:pt x="6631" y="10542"/>
                  </a:cubicBezTo>
                  <a:cubicBezTo>
                    <a:pt x="5891" y="10542"/>
                    <a:pt x="5247" y="10185"/>
                    <a:pt x="4818" y="9660"/>
                  </a:cubicBezTo>
                  <a:cubicBezTo>
                    <a:pt x="4365" y="10709"/>
                    <a:pt x="3363" y="11449"/>
                    <a:pt x="2147" y="11449"/>
                  </a:cubicBezTo>
                  <a:cubicBezTo>
                    <a:pt x="1312" y="11473"/>
                    <a:pt x="525" y="11091"/>
                    <a:pt x="0" y="104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4854750" y="2289925"/>
              <a:ext cx="221225" cy="85875"/>
            </a:xfrm>
            <a:custGeom>
              <a:avLst/>
              <a:gdLst/>
              <a:ahLst/>
              <a:cxnLst/>
              <a:rect l="l" t="t" r="r" b="b"/>
              <a:pathLst>
                <a:path w="8849" h="3435" extrusionOk="0">
                  <a:moveTo>
                    <a:pt x="1098" y="2815"/>
                  </a:moveTo>
                  <a:cubicBezTo>
                    <a:pt x="0" y="2361"/>
                    <a:pt x="1455" y="0"/>
                    <a:pt x="1455" y="0"/>
                  </a:cubicBezTo>
                  <a:lnTo>
                    <a:pt x="7394" y="0"/>
                  </a:lnTo>
                  <a:cubicBezTo>
                    <a:pt x="7394" y="0"/>
                    <a:pt x="8849" y="2338"/>
                    <a:pt x="7752" y="2815"/>
                  </a:cubicBezTo>
                  <a:cubicBezTo>
                    <a:pt x="6202" y="3435"/>
                    <a:pt x="2648" y="3435"/>
                    <a:pt x="1098" y="2815"/>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5078350" y="2064525"/>
              <a:ext cx="110325" cy="245100"/>
            </a:xfrm>
            <a:custGeom>
              <a:avLst/>
              <a:gdLst/>
              <a:ahLst/>
              <a:cxnLst/>
              <a:rect l="l" t="t" r="r" b="b"/>
              <a:pathLst>
                <a:path w="4413" h="9804" extrusionOk="0">
                  <a:moveTo>
                    <a:pt x="1145" y="1"/>
                  </a:moveTo>
                  <a:cubicBezTo>
                    <a:pt x="1145" y="1"/>
                    <a:pt x="3316" y="2219"/>
                    <a:pt x="3482" y="2410"/>
                  </a:cubicBezTo>
                  <a:cubicBezTo>
                    <a:pt x="3673" y="2577"/>
                    <a:pt x="3816" y="2887"/>
                    <a:pt x="3840" y="3292"/>
                  </a:cubicBezTo>
                  <a:cubicBezTo>
                    <a:pt x="3888" y="3721"/>
                    <a:pt x="4341" y="9064"/>
                    <a:pt x="4389" y="9326"/>
                  </a:cubicBezTo>
                  <a:cubicBezTo>
                    <a:pt x="4413" y="9612"/>
                    <a:pt x="4198" y="9803"/>
                    <a:pt x="3793" y="9684"/>
                  </a:cubicBezTo>
                  <a:cubicBezTo>
                    <a:pt x="3363" y="9541"/>
                    <a:pt x="0" y="8181"/>
                    <a:pt x="0" y="818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4741450" y="2064525"/>
              <a:ext cx="110350" cy="245100"/>
            </a:xfrm>
            <a:custGeom>
              <a:avLst/>
              <a:gdLst/>
              <a:ahLst/>
              <a:cxnLst/>
              <a:rect l="l" t="t" r="r" b="b"/>
              <a:pathLst>
                <a:path w="4414" h="9804" extrusionOk="0">
                  <a:moveTo>
                    <a:pt x="3292" y="1"/>
                  </a:moveTo>
                  <a:cubicBezTo>
                    <a:pt x="3292" y="1"/>
                    <a:pt x="1098" y="2219"/>
                    <a:pt x="931" y="2410"/>
                  </a:cubicBezTo>
                  <a:cubicBezTo>
                    <a:pt x="740" y="2577"/>
                    <a:pt x="597" y="2887"/>
                    <a:pt x="573" y="3292"/>
                  </a:cubicBezTo>
                  <a:cubicBezTo>
                    <a:pt x="549" y="3721"/>
                    <a:pt x="72" y="9064"/>
                    <a:pt x="25" y="9326"/>
                  </a:cubicBezTo>
                  <a:cubicBezTo>
                    <a:pt x="1" y="9612"/>
                    <a:pt x="216" y="9803"/>
                    <a:pt x="621" y="9684"/>
                  </a:cubicBezTo>
                  <a:cubicBezTo>
                    <a:pt x="1050" y="9541"/>
                    <a:pt x="4413" y="8181"/>
                    <a:pt x="4413" y="8181"/>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4771275" y="1609575"/>
              <a:ext cx="387000" cy="724500"/>
            </a:xfrm>
            <a:custGeom>
              <a:avLst/>
              <a:gdLst/>
              <a:ahLst/>
              <a:cxnLst/>
              <a:rect l="l" t="t" r="r" b="b"/>
              <a:pathLst>
                <a:path w="15480" h="28980" extrusionOk="0">
                  <a:moveTo>
                    <a:pt x="11759" y="28240"/>
                  </a:moveTo>
                  <a:cubicBezTo>
                    <a:pt x="14215" y="27000"/>
                    <a:pt x="15479" y="9875"/>
                    <a:pt x="10638" y="3054"/>
                  </a:cubicBezTo>
                  <a:cubicBezTo>
                    <a:pt x="8658" y="239"/>
                    <a:pt x="7156" y="1"/>
                    <a:pt x="5033" y="2791"/>
                  </a:cubicBezTo>
                  <a:cubicBezTo>
                    <a:pt x="0" y="9446"/>
                    <a:pt x="1264" y="27000"/>
                    <a:pt x="3769" y="28264"/>
                  </a:cubicBezTo>
                  <a:cubicBezTo>
                    <a:pt x="5319" y="28979"/>
                    <a:pt x="10232" y="28979"/>
                    <a:pt x="11759" y="28240"/>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4938825" y="1617925"/>
              <a:ext cx="219450" cy="713150"/>
            </a:xfrm>
            <a:custGeom>
              <a:avLst/>
              <a:gdLst/>
              <a:ahLst/>
              <a:cxnLst/>
              <a:rect l="l" t="t" r="r" b="b"/>
              <a:pathLst>
                <a:path w="8778" h="28526" extrusionOk="0">
                  <a:moveTo>
                    <a:pt x="5057" y="27906"/>
                  </a:moveTo>
                  <a:cubicBezTo>
                    <a:pt x="7513" y="26666"/>
                    <a:pt x="8777" y="9541"/>
                    <a:pt x="3936" y="2720"/>
                  </a:cubicBezTo>
                  <a:cubicBezTo>
                    <a:pt x="2505" y="669"/>
                    <a:pt x="1360" y="1"/>
                    <a:pt x="0" y="812"/>
                  </a:cubicBezTo>
                  <a:cubicBezTo>
                    <a:pt x="573" y="1146"/>
                    <a:pt x="1169" y="1789"/>
                    <a:pt x="1837" y="2720"/>
                  </a:cubicBezTo>
                  <a:cubicBezTo>
                    <a:pt x="6655" y="9541"/>
                    <a:pt x="5414" y="26689"/>
                    <a:pt x="2934" y="27906"/>
                  </a:cubicBezTo>
                  <a:cubicBezTo>
                    <a:pt x="2338" y="28192"/>
                    <a:pt x="1241" y="28383"/>
                    <a:pt x="0" y="28430"/>
                  </a:cubicBezTo>
                  <a:cubicBezTo>
                    <a:pt x="1908" y="28526"/>
                    <a:pt x="4126" y="28359"/>
                    <a:pt x="5057" y="27906"/>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4801075" y="1608975"/>
              <a:ext cx="327975" cy="551575"/>
            </a:xfrm>
            <a:custGeom>
              <a:avLst/>
              <a:gdLst/>
              <a:ahLst/>
              <a:cxnLst/>
              <a:rect l="l" t="t" r="r" b="b"/>
              <a:pathLst>
                <a:path w="13119" h="22063" extrusionOk="0">
                  <a:moveTo>
                    <a:pt x="12594" y="21371"/>
                  </a:moveTo>
                  <a:cubicBezTo>
                    <a:pt x="13119" y="15480"/>
                    <a:pt x="12475" y="7275"/>
                    <a:pt x="9446" y="3030"/>
                  </a:cubicBezTo>
                  <a:cubicBezTo>
                    <a:pt x="7466" y="239"/>
                    <a:pt x="5964" y="1"/>
                    <a:pt x="3841" y="2791"/>
                  </a:cubicBezTo>
                  <a:cubicBezTo>
                    <a:pt x="716" y="6941"/>
                    <a:pt x="1" y="15361"/>
                    <a:pt x="549" y="21371"/>
                  </a:cubicBezTo>
                  <a:cubicBezTo>
                    <a:pt x="3889" y="22063"/>
                    <a:pt x="9255" y="22063"/>
                    <a:pt x="12594" y="213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4892900" y="1862400"/>
              <a:ext cx="144325" cy="144325"/>
            </a:xfrm>
            <a:custGeom>
              <a:avLst/>
              <a:gdLst/>
              <a:ahLst/>
              <a:cxnLst/>
              <a:rect l="l" t="t" r="r" b="b"/>
              <a:pathLst>
                <a:path w="5773" h="5773" extrusionOk="0">
                  <a:moveTo>
                    <a:pt x="2887" y="5772"/>
                  </a:moveTo>
                  <a:cubicBezTo>
                    <a:pt x="4485" y="5772"/>
                    <a:pt x="5773" y="4460"/>
                    <a:pt x="5773" y="2886"/>
                  </a:cubicBezTo>
                  <a:cubicBezTo>
                    <a:pt x="5773" y="1288"/>
                    <a:pt x="4461" y="0"/>
                    <a:pt x="2887" y="0"/>
                  </a:cubicBezTo>
                  <a:cubicBezTo>
                    <a:pt x="1289" y="0"/>
                    <a:pt x="1" y="1312"/>
                    <a:pt x="1" y="2886"/>
                  </a:cubicBezTo>
                  <a:cubicBezTo>
                    <a:pt x="1" y="4460"/>
                    <a:pt x="1313" y="5772"/>
                    <a:pt x="2887" y="5772"/>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4941200" y="2114025"/>
              <a:ext cx="48325" cy="168175"/>
            </a:xfrm>
            <a:custGeom>
              <a:avLst/>
              <a:gdLst/>
              <a:ahLst/>
              <a:cxnLst/>
              <a:rect l="l" t="t" r="r" b="b"/>
              <a:pathLst>
                <a:path w="1933" h="6727" extrusionOk="0">
                  <a:moveTo>
                    <a:pt x="1575" y="6249"/>
                  </a:moveTo>
                  <a:cubicBezTo>
                    <a:pt x="1885" y="5915"/>
                    <a:pt x="1933" y="5200"/>
                    <a:pt x="1933" y="4484"/>
                  </a:cubicBezTo>
                  <a:cubicBezTo>
                    <a:pt x="1933" y="3793"/>
                    <a:pt x="1265" y="453"/>
                    <a:pt x="1217" y="358"/>
                  </a:cubicBezTo>
                  <a:cubicBezTo>
                    <a:pt x="1169" y="0"/>
                    <a:pt x="788" y="48"/>
                    <a:pt x="716" y="358"/>
                  </a:cubicBezTo>
                  <a:cubicBezTo>
                    <a:pt x="692" y="453"/>
                    <a:pt x="1" y="3793"/>
                    <a:pt x="1" y="4484"/>
                  </a:cubicBezTo>
                  <a:cubicBezTo>
                    <a:pt x="1" y="5176"/>
                    <a:pt x="72" y="5891"/>
                    <a:pt x="359" y="6249"/>
                  </a:cubicBezTo>
                  <a:cubicBezTo>
                    <a:pt x="788" y="6726"/>
                    <a:pt x="1169" y="6726"/>
                    <a:pt x="1575" y="6249"/>
                  </a:cubicBezTo>
                  <a:close/>
                </a:path>
              </a:pathLst>
            </a:custGeom>
            <a:solidFill>
              <a:srgbClr val="3434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4840450" y="1608975"/>
              <a:ext cx="250450" cy="211700"/>
            </a:xfrm>
            <a:custGeom>
              <a:avLst/>
              <a:gdLst/>
              <a:ahLst/>
              <a:cxnLst/>
              <a:rect l="l" t="t" r="r" b="b"/>
              <a:pathLst>
                <a:path w="10018" h="8468" extrusionOk="0">
                  <a:moveTo>
                    <a:pt x="10017" y="7895"/>
                  </a:moveTo>
                  <a:cubicBezTo>
                    <a:pt x="9516" y="6011"/>
                    <a:pt x="8801" y="4342"/>
                    <a:pt x="7871" y="3030"/>
                  </a:cubicBezTo>
                  <a:cubicBezTo>
                    <a:pt x="5891" y="239"/>
                    <a:pt x="4389" y="1"/>
                    <a:pt x="2266" y="2791"/>
                  </a:cubicBezTo>
                  <a:cubicBezTo>
                    <a:pt x="1288" y="4103"/>
                    <a:pt x="549" y="5844"/>
                    <a:pt x="0" y="7776"/>
                  </a:cubicBezTo>
                  <a:cubicBezTo>
                    <a:pt x="1646" y="8229"/>
                    <a:pt x="3434" y="8468"/>
                    <a:pt x="5247" y="8468"/>
                  </a:cubicBezTo>
                  <a:cubicBezTo>
                    <a:pt x="6917" y="8468"/>
                    <a:pt x="8538" y="8253"/>
                    <a:pt x="10017" y="7895"/>
                  </a:cubicBez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4938825" y="1629850"/>
              <a:ext cx="152075" cy="186075"/>
            </a:xfrm>
            <a:custGeom>
              <a:avLst/>
              <a:gdLst/>
              <a:ahLst/>
              <a:cxnLst/>
              <a:rect l="l" t="t" r="r" b="b"/>
              <a:pathLst>
                <a:path w="6083" h="7443" extrusionOk="0">
                  <a:moveTo>
                    <a:pt x="2481" y="573"/>
                  </a:moveTo>
                  <a:lnTo>
                    <a:pt x="2481" y="573"/>
                  </a:lnTo>
                  <a:cubicBezTo>
                    <a:pt x="2433" y="502"/>
                    <a:pt x="2362" y="478"/>
                    <a:pt x="2314" y="406"/>
                  </a:cubicBezTo>
                  <a:lnTo>
                    <a:pt x="2314" y="406"/>
                  </a:lnTo>
                  <a:cubicBezTo>
                    <a:pt x="2266" y="406"/>
                    <a:pt x="2266" y="382"/>
                    <a:pt x="2242" y="382"/>
                  </a:cubicBezTo>
                  <a:lnTo>
                    <a:pt x="2218" y="382"/>
                  </a:lnTo>
                  <a:cubicBezTo>
                    <a:pt x="2147" y="358"/>
                    <a:pt x="2099" y="335"/>
                    <a:pt x="2051" y="287"/>
                  </a:cubicBezTo>
                  <a:lnTo>
                    <a:pt x="2028" y="287"/>
                  </a:lnTo>
                  <a:cubicBezTo>
                    <a:pt x="2004" y="287"/>
                    <a:pt x="2004" y="263"/>
                    <a:pt x="1980" y="263"/>
                  </a:cubicBezTo>
                  <a:lnTo>
                    <a:pt x="1932" y="263"/>
                  </a:lnTo>
                  <a:cubicBezTo>
                    <a:pt x="1908" y="239"/>
                    <a:pt x="1885" y="239"/>
                    <a:pt x="1861" y="239"/>
                  </a:cubicBezTo>
                  <a:lnTo>
                    <a:pt x="1813" y="239"/>
                  </a:lnTo>
                  <a:cubicBezTo>
                    <a:pt x="1813" y="239"/>
                    <a:pt x="1789" y="239"/>
                    <a:pt x="1789" y="215"/>
                  </a:cubicBezTo>
                  <a:lnTo>
                    <a:pt x="1765" y="215"/>
                  </a:lnTo>
                  <a:cubicBezTo>
                    <a:pt x="1765" y="215"/>
                    <a:pt x="1741" y="215"/>
                    <a:pt x="1741" y="168"/>
                  </a:cubicBezTo>
                  <a:lnTo>
                    <a:pt x="1741" y="168"/>
                  </a:lnTo>
                  <a:cubicBezTo>
                    <a:pt x="1741" y="120"/>
                    <a:pt x="1741" y="120"/>
                    <a:pt x="2481" y="573"/>
                  </a:cubicBezTo>
                  <a:close/>
                  <a:moveTo>
                    <a:pt x="2481" y="573"/>
                  </a:moveTo>
                  <a:cubicBezTo>
                    <a:pt x="2958" y="955"/>
                    <a:pt x="3435" y="1479"/>
                    <a:pt x="3936" y="2195"/>
                  </a:cubicBezTo>
                  <a:cubicBezTo>
                    <a:pt x="4866" y="3507"/>
                    <a:pt x="5557" y="5176"/>
                    <a:pt x="6082" y="7060"/>
                  </a:cubicBezTo>
                  <a:cubicBezTo>
                    <a:pt x="5438" y="7204"/>
                    <a:pt x="4747" y="7371"/>
                    <a:pt x="4055" y="7442"/>
                  </a:cubicBezTo>
                  <a:cubicBezTo>
                    <a:pt x="3554" y="5415"/>
                    <a:pt x="2815" y="3602"/>
                    <a:pt x="1813" y="2195"/>
                  </a:cubicBezTo>
                  <a:cubicBezTo>
                    <a:pt x="1193" y="1312"/>
                    <a:pt x="597" y="645"/>
                    <a:pt x="0" y="287"/>
                  </a:cubicBezTo>
                  <a:cubicBezTo>
                    <a:pt x="24" y="263"/>
                    <a:pt x="72" y="263"/>
                    <a:pt x="96" y="239"/>
                  </a:cubicBezTo>
                  <a:lnTo>
                    <a:pt x="96" y="239"/>
                  </a:lnTo>
                  <a:cubicBezTo>
                    <a:pt x="191" y="168"/>
                    <a:pt x="263" y="144"/>
                    <a:pt x="334" y="120"/>
                  </a:cubicBezTo>
                  <a:lnTo>
                    <a:pt x="334" y="120"/>
                  </a:lnTo>
                  <a:cubicBezTo>
                    <a:pt x="382" y="96"/>
                    <a:pt x="454" y="96"/>
                    <a:pt x="477" y="48"/>
                  </a:cubicBezTo>
                  <a:lnTo>
                    <a:pt x="477" y="48"/>
                  </a:lnTo>
                  <a:cubicBezTo>
                    <a:pt x="525" y="48"/>
                    <a:pt x="549" y="48"/>
                    <a:pt x="549" y="25"/>
                  </a:cubicBezTo>
                  <a:lnTo>
                    <a:pt x="549" y="25"/>
                  </a:lnTo>
                  <a:cubicBezTo>
                    <a:pt x="573" y="25"/>
                    <a:pt x="597" y="25"/>
                    <a:pt x="620" y="1"/>
                  </a:cubicBezTo>
                  <a:lnTo>
                    <a:pt x="620" y="1"/>
                  </a:lnTo>
                  <a:lnTo>
                    <a:pt x="692" y="1"/>
                  </a:lnTo>
                  <a:lnTo>
                    <a:pt x="716" y="1"/>
                  </a:lnTo>
                  <a:lnTo>
                    <a:pt x="787" y="1"/>
                  </a:lnTo>
                  <a:lnTo>
                    <a:pt x="787" y="1"/>
                  </a:lnTo>
                  <a:lnTo>
                    <a:pt x="859" y="1"/>
                  </a:lnTo>
                  <a:lnTo>
                    <a:pt x="907" y="1"/>
                  </a:lnTo>
                  <a:lnTo>
                    <a:pt x="954" y="1"/>
                  </a:lnTo>
                  <a:lnTo>
                    <a:pt x="1002" y="1"/>
                  </a:lnTo>
                  <a:lnTo>
                    <a:pt x="1050" y="1"/>
                  </a:lnTo>
                  <a:lnTo>
                    <a:pt x="1074" y="1"/>
                  </a:lnTo>
                  <a:lnTo>
                    <a:pt x="1145" y="1"/>
                  </a:lnTo>
                  <a:lnTo>
                    <a:pt x="1169" y="1"/>
                  </a:lnTo>
                  <a:lnTo>
                    <a:pt x="1241" y="1"/>
                  </a:lnTo>
                  <a:lnTo>
                    <a:pt x="1264" y="1"/>
                  </a:lnTo>
                  <a:lnTo>
                    <a:pt x="1312" y="1"/>
                  </a:lnTo>
                  <a:lnTo>
                    <a:pt x="1360" y="1"/>
                  </a:lnTo>
                  <a:lnTo>
                    <a:pt x="1384" y="1"/>
                  </a:lnTo>
                  <a:lnTo>
                    <a:pt x="1408" y="1"/>
                  </a:lnTo>
                  <a:lnTo>
                    <a:pt x="1479" y="1"/>
                  </a:lnTo>
                  <a:lnTo>
                    <a:pt x="1527" y="1"/>
                  </a:lnTo>
                  <a:lnTo>
                    <a:pt x="1551" y="1"/>
                  </a:lnTo>
                  <a:lnTo>
                    <a:pt x="1598" y="1"/>
                  </a:lnTo>
                  <a:lnTo>
                    <a:pt x="1622" y="1"/>
                  </a:lnTo>
                  <a:close/>
                </a:path>
              </a:pathLst>
            </a:custGeom>
            <a:solidFill>
              <a:srgbClr val="FF72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4913175" y="1881475"/>
              <a:ext cx="104375" cy="104375"/>
            </a:xfrm>
            <a:custGeom>
              <a:avLst/>
              <a:gdLst/>
              <a:ahLst/>
              <a:cxnLst/>
              <a:rect l="l" t="t" r="r" b="b"/>
              <a:pathLst>
                <a:path w="4175" h="4175" extrusionOk="0">
                  <a:moveTo>
                    <a:pt x="2076" y="4174"/>
                  </a:moveTo>
                  <a:cubicBezTo>
                    <a:pt x="3244" y="4174"/>
                    <a:pt x="4175" y="3268"/>
                    <a:pt x="4175" y="2099"/>
                  </a:cubicBezTo>
                  <a:cubicBezTo>
                    <a:pt x="4175" y="931"/>
                    <a:pt x="3244" y="1"/>
                    <a:pt x="2076" y="1"/>
                  </a:cubicBezTo>
                  <a:cubicBezTo>
                    <a:pt x="907" y="1"/>
                    <a:pt x="1" y="931"/>
                    <a:pt x="1" y="2099"/>
                  </a:cubicBezTo>
                  <a:cubicBezTo>
                    <a:pt x="1" y="3268"/>
                    <a:pt x="955" y="4174"/>
                    <a:pt x="2076" y="4174"/>
                  </a:cubicBezTo>
                  <a:close/>
                </a:path>
              </a:pathLst>
            </a:cu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4923325" y="1891625"/>
              <a:ext cx="85875" cy="86475"/>
            </a:xfrm>
            <a:custGeom>
              <a:avLst/>
              <a:gdLst/>
              <a:ahLst/>
              <a:cxnLst/>
              <a:rect l="l" t="t" r="r" b="b"/>
              <a:pathLst>
                <a:path w="3435" h="3459" extrusionOk="0">
                  <a:moveTo>
                    <a:pt x="2695" y="239"/>
                  </a:moveTo>
                  <a:lnTo>
                    <a:pt x="239" y="2671"/>
                  </a:lnTo>
                  <a:cubicBezTo>
                    <a:pt x="119" y="2528"/>
                    <a:pt x="72" y="2337"/>
                    <a:pt x="0" y="2170"/>
                  </a:cubicBezTo>
                  <a:lnTo>
                    <a:pt x="2171" y="0"/>
                  </a:lnTo>
                  <a:cubicBezTo>
                    <a:pt x="2361" y="48"/>
                    <a:pt x="2528" y="143"/>
                    <a:pt x="2695" y="239"/>
                  </a:cubicBezTo>
                  <a:close/>
                  <a:moveTo>
                    <a:pt x="3101" y="644"/>
                  </a:moveTo>
                  <a:lnTo>
                    <a:pt x="620" y="3124"/>
                  </a:lnTo>
                  <a:cubicBezTo>
                    <a:pt x="859" y="3291"/>
                    <a:pt x="1169" y="3411"/>
                    <a:pt x="1479" y="3458"/>
                  </a:cubicBezTo>
                  <a:lnTo>
                    <a:pt x="3435" y="1503"/>
                  </a:lnTo>
                  <a:cubicBezTo>
                    <a:pt x="3411" y="1193"/>
                    <a:pt x="3292" y="883"/>
                    <a:pt x="3101" y="6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7"/>
          <p:cNvSpPr/>
          <p:nvPr/>
        </p:nvSpPr>
        <p:spPr>
          <a:xfrm>
            <a:off x="8558850" y="295025"/>
            <a:ext cx="871800" cy="8718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8221500" y="978450"/>
            <a:ext cx="278700" cy="278700"/>
          </a:xfrm>
          <a:prstGeom prst="ellipse">
            <a:avLst/>
          </a:prstGeom>
          <a:solidFill>
            <a:srgbClr val="00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sp>
        <p:nvSpPr>
          <p:cNvPr id="3557" name="Google Shape;3557;p57"/>
          <p:cNvSpPr txBox="1">
            <a:spLocks noGrp="1"/>
          </p:cNvSpPr>
          <p:nvPr>
            <p:ph type="title"/>
          </p:nvPr>
        </p:nvSpPr>
        <p:spPr>
          <a:xfrm>
            <a:off x="2417725" y="1959488"/>
            <a:ext cx="5679300" cy="10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History</a:t>
            </a:r>
            <a:endParaRPr dirty="0"/>
          </a:p>
        </p:txBody>
      </p:sp>
      <p:sp>
        <p:nvSpPr>
          <p:cNvPr id="3558" name="Google Shape;3558;p57"/>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Evolution of Information Security Response.</a:t>
            </a:r>
            <a:endParaRPr dirty="0"/>
          </a:p>
        </p:txBody>
      </p:sp>
      <p:sp>
        <p:nvSpPr>
          <p:cNvPr id="3559" name="Google Shape;3559;p57"/>
          <p:cNvSpPr txBox="1">
            <a:spLocks noGrp="1"/>
          </p:cNvSpPr>
          <p:nvPr>
            <p:ph type="title" idx="2"/>
          </p:nvPr>
        </p:nvSpPr>
        <p:spPr>
          <a:xfrm>
            <a:off x="2417725" y="1355975"/>
            <a:ext cx="56793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240752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4"/>
        <p:cNvGrpSpPr/>
        <p:nvPr/>
      </p:nvGrpSpPr>
      <p:grpSpPr>
        <a:xfrm>
          <a:off x="0" y="0"/>
          <a:ext cx="0" cy="0"/>
          <a:chOff x="0" y="0"/>
          <a:chExt cx="0" cy="0"/>
        </a:xfrm>
      </p:grpSpPr>
      <p:sp>
        <p:nvSpPr>
          <p:cNvPr id="3635" name="Google Shape;3635;p60"/>
          <p:cNvSpPr txBox="1">
            <a:spLocks noGrp="1"/>
          </p:cNvSpPr>
          <p:nvPr>
            <p:ph type="title"/>
          </p:nvPr>
        </p:nvSpPr>
        <p:spPr>
          <a:xfrm>
            <a:off x="605700" y="1980300"/>
            <a:ext cx="3636100" cy="103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Brief History about Information Security</a:t>
            </a:r>
            <a:endParaRPr dirty="0"/>
          </a:p>
        </p:txBody>
      </p:sp>
      <p:sp>
        <p:nvSpPr>
          <p:cNvPr id="32" name="Google Shape;1077;p47">
            <a:extLst>
              <a:ext uri="{FF2B5EF4-FFF2-40B4-BE49-F238E27FC236}">
                <a16:creationId xmlns:a16="http://schemas.microsoft.com/office/drawing/2014/main" id="{175E43B6-E80E-4801-83B4-70B04AE3BDB9}"/>
              </a:ext>
            </a:extLst>
          </p:cNvPr>
          <p:cNvSpPr txBox="1">
            <a:spLocks noGrp="1"/>
          </p:cNvSpPr>
          <p:nvPr>
            <p:ph type="subTitle" idx="1"/>
          </p:nvPr>
        </p:nvSpPr>
        <p:spPr>
          <a:xfrm>
            <a:off x="4672386" y="788875"/>
            <a:ext cx="3606600" cy="3565749"/>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t>In the 1960s and 1970s, as computer usage expanded, the focus shifted to protecting the confidentiality and integrity of data stored and processed by these systems.</a:t>
            </a:r>
          </a:p>
          <a:p>
            <a:pPr marL="285750" lvl="0" indent="-285750" algn="just" rtl="0">
              <a:spcBef>
                <a:spcPts val="0"/>
              </a:spcBef>
              <a:spcAft>
                <a:spcPts val="0"/>
              </a:spcAft>
              <a:buFont typeface="Arial" panose="020B0604020202020204" pitchFamily="34" charset="0"/>
              <a:buChar char="•"/>
            </a:pPr>
            <a:r>
              <a:rPr lang="en-US" dirty="0"/>
              <a:t>As technology advanced and computer networks became more prevalent in the 1980s and 1990s, the risks and challenges expanded.</a:t>
            </a:r>
          </a:p>
          <a:p>
            <a:pPr marL="285750" lvl="0" indent="-285750" algn="just" rtl="0">
              <a:spcBef>
                <a:spcPts val="0"/>
              </a:spcBef>
              <a:spcAft>
                <a:spcPts val="0"/>
              </a:spcAft>
              <a:buFont typeface="Arial" panose="020B0604020202020204" pitchFamily="34" charset="0"/>
              <a:buChar char="•"/>
            </a:pPr>
            <a:r>
              <a:rPr lang="en-US" dirty="0"/>
              <a:t>Today, information security has become an integral part of organizational strategies across all sectors. Protecting sensitive information, ensuring compliance with regulations, and managing risks have become paramount to maintaining trust, privacy, and the smooth functioning of digital ecosystems.</a:t>
            </a:r>
            <a:endParaRPr dirty="0">
              <a:solidFill>
                <a:schemeClr val="dk2"/>
              </a:solidFill>
            </a:endParaRPr>
          </a:p>
        </p:txBody>
      </p:sp>
    </p:spTree>
    <p:extLst>
      <p:ext uri="{BB962C8B-B14F-4D97-AF65-F5344CB8AC3E}">
        <p14:creationId xmlns:p14="http://schemas.microsoft.com/office/powerpoint/2010/main" val="349122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sp>
        <p:nvSpPr>
          <p:cNvPr id="3557" name="Google Shape;3557;p57"/>
          <p:cNvSpPr txBox="1">
            <a:spLocks noGrp="1"/>
          </p:cNvSpPr>
          <p:nvPr>
            <p:ph type="title"/>
          </p:nvPr>
        </p:nvSpPr>
        <p:spPr>
          <a:xfrm>
            <a:off x="2417725" y="1959488"/>
            <a:ext cx="5679300" cy="103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Major Components of Information Security</a:t>
            </a:r>
            <a:endParaRPr dirty="0"/>
          </a:p>
        </p:txBody>
      </p:sp>
      <p:sp>
        <p:nvSpPr>
          <p:cNvPr id="3558" name="Google Shape;3558;p57"/>
          <p:cNvSpPr txBox="1">
            <a:spLocks noGrp="1"/>
          </p:cNvSpPr>
          <p:nvPr>
            <p:ph type="subTitle" idx="1"/>
          </p:nvPr>
        </p:nvSpPr>
        <p:spPr>
          <a:xfrm>
            <a:off x="2417725" y="2994913"/>
            <a:ext cx="567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Evolution of Information Security Response.</a:t>
            </a:r>
            <a:endParaRPr dirty="0"/>
          </a:p>
        </p:txBody>
      </p:sp>
      <p:sp>
        <p:nvSpPr>
          <p:cNvPr id="3559" name="Google Shape;3559;p57"/>
          <p:cNvSpPr txBox="1">
            <a:spLocks noGrp="1"/>
          </p:cNvSpPr>
          <p:nvPr>
            <p:ph type="title" idx="2"/>
          </p:nvPr>
        </p:nvSpPr>
        <p:spPr>
          <a:xfrm>
            <a:off x="2417725" y="1068695"/>
            <a:ext cx="5679300" cy="8718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2243640278"/>
      </p:ext>
    </p:extLst>
  </p:cSld>
  <p:clrMapOvr>
    <a:masterClrMapping/>
  </p:clrMapOvr>
</p:sld>
</file>

<file path=ppt/theme/theme1.xml><?xml version="1.0" encoding="utf-8"?>
<a:theme xmlns:a="http://schemas.openxmlformats.org/drawingml/2006/main" name="IT Services by Slidesgo">
  <a:themeElements>
    <a:clrScheme name="Simple Light">
      <a:dk1>
        <a:srgbClr val="343434"/>
      </a:dk1>
      <a:lt1>
        <a:srgbClr val="FFFFFF"/>
      </a:lt1>
      <a:dk2>
        <a:srgbClr val="343434"/>
      </a:dk2>
      <a:lt2>
        <a:srgbClr val="F0F7ED"/>
      </a:lt2>
      <a:accent1>
        <a:srgbClr val="00899D"/>
      </a:accent1>
      <a:accent2>
        <a:srgbClr val="FF7210"/>
      </a:accent2>
      <a:accent3>
        <a:srgbClr val="343434"/>
      </a:accent3>
      <a:accent4>
        <a:srgbClr val="CECECE"/>
      </a:accent4>
      <a:accent5>
        <a:srgbClr val="00BBC1"/>
      </a:accent5>
      <a:accent6>
        <a:srgbClr val="D5DEE4"/>
      </a:accent6>
      <a:hlink>
        <a:srgbClr val="F0F7E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441</Words>
  <Application>Microsoft Office PowerPoint</Application>
  <PresentationFormat>On-screen Show (16:9)</PresentationFormat>
  <Paragraphs>79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Muli</vt:lpstr>
      <vt:lpstr>Roboto</vt:lpstr>
      <vt:lpstr>IT Services by Slidesgo</vt:lpstr>
      <vt:lpstr>Information Security</vt:lpstr>
      <vt:lpstr>Content</vt:lpstr>
      <vt:lpstr>Content</vt:lpstr>
      <vt:lpstr>PowerPoint Presentation</vt:lpstr>
      <vt:lpstr>Introduction in Information Security</vt:lpstr>
      <vt:lpstr>Information Security</vt:lpstr>
      <vt:lpstr>History</vt:lpstr>
      <vt:lpstr>Brief History about Information Security</vt:lpstr>
      <vt:lpstr>Major Components of Information Security</vt:lpstr>
      <vt:lpstr>Components of Information Security</vt:lpstr>
      <vt:lpstr>Types of Information Security Risks</vt:lpstr>
      <vt:lpstr>There are many different types of information security risks, but some of the most common include:</vt:lpstr>
      <vt:lpstr>Types of Malwares</vt:lpstr>
      <vt:lpstr>Different types of Malwares:</vt:lpstr>
      <vt:lpstr>Enhancing Security Measures and Practices</vt:lpstr>
      <vt:lpstr>Security Measures and Practices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dc:title>
  <dc:creator>Cristianber Gordora</dc:creator>
  <cp:lastModifiedBy>Cristianber Gordora</cp:lastModifiedBy>
  <cp:revision>9</cp:revision>
  <dcterms:modified xsi:type="dcterms:W3CDTF">2023-05-18T21:08:19Z</dcterms:modified>
</cp:coreProperties>
</file>