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E04F-00EB-4271-827E-2429E354076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4C02-7D63-4B6F-A52E-2A8A645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</a:t>
            </a:r>
            <a:r>
              <a:rPr lang="en-US" dirty="0" smtClean="0"/>
              <a:t>2:  Basic Control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684579" y="1780046"/>
            <a:ext cx="4530053" cy="4351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6308844" cy="29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#2:  Serial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8102" y="1825624"/>
            <a:ext cx="6923368" cy="4647968"/>
          </a:xfrm>
          <a:prstGeom prst="rect">
            <a:avLst/>
          </a:prstGeom>
        </p:spPr>
      </p:pic>
      <p:pic>
        <p:nvPicPr>
          <p:cNvPr id="5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5400000">
            <a:off x="513541" y="1739792"/>
            <a:ext cx="4179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</a:t>
            </a:r>
            <a:r>
              <a:rPr lang="en-US" dirty="0" smtClean="0"/>
              <a:t>3:  Two Lights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410965" y="1723765"/>
            <a:ext cx="4100737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8416" y="2098295"/>
            <a:ext cx="6033583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</a:t>
            </a:r>
            <a:r>
              <a:rPr lang="en-US" dirty="0" smtClean="0"/>
              <a:t>3:  Two Lights Independent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410965" y="1723765"/>
            <a:ext cx="4100737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8204" y="1562401"/>
            <a:ext cx="6901643" cy="50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S4A Task #1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795826" y="1514908"/>
            <a:ext cx="3082439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2715" y="1609638"/>
            <a:ext cx="7039252" cy="49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S4A Task #2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773704" y="2098675"/>
            <a:ext cx="3162193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8806" y="930940"/>
            <a:ext cx="7054107" cy="59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S4A Task #3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665065" y="1511040"/>
            <a:ext cx="3827795" cy="528221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8746" y="1940340"/>
            <a:ext cx="6666390" cy="35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Motor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743781" y="1727971"/>
            <a:ext cx="3381839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62490" y="2280314"/>
            <a:ext cx="6866003" cy="39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Task #2:  Basic Control</vt:lpstr>
      <vt:lpstr>Task #2:  Serial Control</vt:lpstr>
      <vt:lpstr>Task #3:  Two Lights Together</vt:lpstr>
      <vt:lpstr>Task #3:  Two Lights Independent</vt:lpstr>
      <vt:lpstr>S4A Task #1</vt:lpstr>
      <vt:lpstr>S4A Task #2</vt:lpstr>
      <vt:lpstr>S4A Task #3</vt:lpstr>
      <vt:lpstr>Servo Motor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#2</dc:title>
  <dc:creator>SAAS Student</dc:creator>
  <cp:lastModifiedBy>SAAS Student</cp:lastModifiedBy>
  <cp:revision>9</cp:revision>
  <cp:lastPrinted>2017-10-23T19:43:44Z</cp:lastPrinted>
  <dcterms:created xsi:type="dcterms:W3CDTF">2017-10-23T19:40:41Z</dcterms:created>
  <dcterms:modified xsi:type="dcterms:W3CDTF">2017-10-25T16:38:55Z</dcterms:modified>
</cp:coreProperties>
</file>