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2935F-D337-F39F-7D4C-D222BE1E4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D380E8-6CAD-B8A1-9244-116399423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3423F-D83D-5436-F575-A896881AE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C6FBB-1936-42E9-94EC-4CAC66E03732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C1214-9B66-680A-D27A-AE5BE8094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BDEFF-7FCB-117C-5D8E-E98B50C4C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68AE-42C3-4ADE-A7EF-9D87B9DB4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50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BF1EC-C18F-2536-F802-80A6C2AEE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574FA-5194-27C9-5563-ADD5E0D99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7BD0B-89A0-AF8F-B0DD-FA1008FA9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C6FBB-1936-42E9-94EC-4CAC66E03732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3D15A-957F-38D2-BB21-E6806ECF6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87364-435E-A6EC-231B-8A4ACA1F3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68AE-42C3-4ADE-A7EF-9D87B9DB4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18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49E2BB-1EF3-F250-75AF-390EF3A4E3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9650B5-1BF3-8F9F-E0B2-10EEFDBA2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D11EE-FD14-A0CF-617E-A54FD67F6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C6FBB-1936-42E9-94EC-4CAC66E03732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E8AD8-060F-3947-6DE7-03DA3421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76949-4346-3B94-0FC4-3C0A965D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68AE-42C3-4ADE-A7EF-9D87B9DB4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71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6943C-055C-5315-5E12-AB96841F1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E44DD-E09F-40BB-7A1F-961579874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4A8DD-F45F-4DBB-A84D-E60D72B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C6FBB-1936-42E9-94EC-4CAC66E03732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456EF-E976-3198-1F01-360B97DDD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33996-60C3-339B-E9C7-076B34D7A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68AE-42C3-4ADE-A7EF-9D87B9DB4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11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8EF7-A67C-3499-CC64-131D228FB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A0FFB-9AFE-D284-BC20-8382E44F1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28134-F685-FF9F-9F84-7CEEB2A51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C6FBB-1936-42E9-94EC-4CAC66E03732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A0CED-45C0-40E2-5CB8-9A84A8DD4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25A38-C35D-B24A-6F2A-8165B0FC3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68AE-42C3-4ADE-A7EF-9D87B9DB4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43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7C9E5-5607-2C07-511D-0887BFA4B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D40DE-B038-9C2F-DEB8-9E8392D9E3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DF7C4-117C-93A5-7DA9-4C77ADA8A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057BC-42E6-25A6-C673-F4E31B8F0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C6FBB-1936-42E9-94EC-4CAC66E03732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9EE81-87A4-262D-F0E9-C2058796B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95033-D178-0CEC-FF3B-0BCD00C5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68AE-42C3-4ADE-A7EF-9D87B9DB4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73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74512-02DF-65D2-BEF2-13DF50784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F8BE2-A914-01DB-000D-499C47E9B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513B52-FEA1-223D-AACC-2828C9A24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59839-7087-9D20-243C-8EB630A87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9F0D1C-F9B4-CBFE-3E12-35EA058408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F00A68-E3D2-B3A1-0F35-EB981F772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C6FBB-1936-42E9-94EC-4CAC66E03732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A2E722-A583-28E8-8283-FE4A3F519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23816E-EBCC-68DC-EF0C-83E8F8F5C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68AE-42C3-4ADE-A7EF-9D87B9DB4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98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69458-90F0-FE23-3FA6-8A35B1DF8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99AF48-6AD5-9704-7D74-8E6D65A18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C6FBB-1936-42E9-94EC-4CAC66E03732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5B5A61-5C07-A85C-077E-6828B1B92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AFD60E-AEE1-1961-33BB-D09794EEF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68AE-42C3-4ADE-A7EF-9D87B9DB4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70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646658-C9D4-17B5-8D5E-BA615998B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C6FBB-1936-42E9-94EC-4CAC66E03732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05B998-F947-8DD7-0240-338B3DF55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456C7B-E588-2CB0-E5F0-C457BB72E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68AE-42C3-4ADE-A7EF-9D87B9DB4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63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D64F2-8BBF-C2FE-3301-6702B54BE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59E19-53BE-A2E6-5891-3B9B8AEB9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98474-9049-A5FE-902F-38BF89FDE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8094A-5EC2-F335-8A10-6236B677E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C6FBB-1936-42E9-94EC-4CAC66E03732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FB697-80F3-769C-3C7E-68FC3FD08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6249C-B055-8BA4-403D-A7C1BF2C8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68AE-42C3-4ADE-A7EF-9D87B9DB4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89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38895-8E32-C347-8962-90B364A62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334E24-54C1-1D51-D99A-7E1D843924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80F47B-2C4A-8F11-73D0-8C57515C3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EE830-C297-99E2-3E28-CAEF8F3D1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C6FBB-1936-42E9-94EC-4CAC66E03732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A768C-360D-9D8A-7DB2-15D17FF3D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F3913-D357-2997-99B1-BADB914FE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68AE-42C3-4ADE-A7EF-9D87B9DB4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1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7691AB-26DF-D803-19BB-285D3E84A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1F161-AF7B-CCB6-D00C-CB1471856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2F141-EE7B-0625-271E-E7917D45FB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C6FBB-1936-42E9-94EC-4CAC66E03732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55890-A214-12D1-A211-90830FAB96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AAD68-2B66-F2C3-2BA7-8A17C6B55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E68AE-42C3-4ADE-A7EF-9D87B9DB4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47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21EF084F-6E4E-4A49-7363-DBD827EC0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361" y="745260"/>
            <a:ext cx="1880247" cy="2430817"/>
          </a:xfrm>
          <a:prstGeom prst="rect">
            <a:avLst/>
          </a:prstGeom>
        </p:spPr>
      </p:pic>
      <p:pic>
        <p:nvPicPr>
          <p:cNvPr id="1026" name="Picture 2" descr="SparkFun OBD-II UART">
            <a:extLst>
              <a:ext uri="{FF2B5EF4-FFF2-40B4-BE49-F238E27FC236}">
                <a16:creationId xmlns:a16="http://schemas.microsoft.com/office/drawing/2014/main" id="{AB1A0698-45CA-9DDB-3685-899FA41BE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000" b="93333" l="10000" r="90000">
                        <a14:foregroundMark x1="28167" y1="9000" x2="28167" y2="9000"/>
                        <a14:foregroundMark x1="31500" y1="5000" x2="31500" y2="5000"/>
                        <a14:foregroundMark x1="51833" y1="93333" x2="51833" y2="93333"/>
                        <a14:foregroundMark x1="83667" y1="40167" x2="83667" y2="40167"/>
                        <a14:foregroundMark x1="83333" y1="60500" x2="83333" y2="60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8778" y="191610"/>
            <a:ext cx="3538121" cy="353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parkFun OBD-II UART">
            <a:extLst>
              <a:ext uri="{FF2B5EF4-FFF2-40B4-BE49-F238E27FC236}">
                <a16:creationId xmlns:a16="http://schemas.microsoft.com/office/drawing/2014/main" id="{B1361756-3536-31E6-DC8F-6869B508B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667" b="94667" l="10000" r="90000">
                        <a14:foregroundMark x1="41167" y1="9333" x2="41167" y2="9333"/>
                        <a14:foregroundMark x1="49500" y1="5667" x2="49500" y2="5667"/>
                        <a14:foregroundMark x1="52000" y1="94667" x2="52000" y2="94667"/>
                        <a14:foregroundMark x1="23000" y1="39500" x2="23000" y2="39500"/>
                        <a14:foregroundMark x1="25667" y1="38333" x2="25667" y2="38333"/>
                        <a14:foregroundMark x1="25500" y1="60833" x2="25500" y2="60833"/>
                        <a14:foregroundMark x1="21833" y1="60000" x2="21833" y2="60000"/>
                        <a14:foregroundMark x1="24000" y1="60833" x2="24000" y2="60833"/>
                        <a14:foregroundMark x1="22333" y1="38833" x2="22333" y2="38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275860" y="191609"/>
            <a:ext cx="3538121" cy="353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CE6ABED9-FC79-A208-E845-1439137C9DC3}"/>
              </a:ext>
            </a:extLst>
          </p:cNvPr>
          <p:cNvSpPr/>
          <p:nvPr/>
        </p:nvSpPr>
        <p:spPr>
          <a:xfrm>
            <a:off x="2041863" y="2228294"/>
            <a:ext cx="292964" cy="306697"/>
          </a:xfrm>
          <a:prstGeom prst="mathMultiply">
            <a:avLst/>
          </a:prstGeom>
          <a:ln w="63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C4FD498-A065-5D6B-99C7-F6314071FC10}"/>
              </a:ext>
            </a:extLst>
          </p:cNvPr>
          <p:cNvCxnSpPr/>
          <p:nvPr/>
        </p:nvCxnSpPr>
        <p:spPr>
          <a:xfrm flipV="1">
            <a:off x="1056442" y="2534991"/>
            <a:ext cx="896644" cy="1477716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8A05159-32C9-7C26-5281-A60BF8283064}"/>
              </a:ext>
            </a:extLst>
          </p:cNvPr>
          <p:cNvSpPr txBox="1"/>
          <p:nvPr/>
        </p:nvSpPr>
        <p:spPr>
          <a:xfrm>
            <a:off x="527996" y="4012707"/>
            <a:ext cx="105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 Trace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EDB009A-3FC5-86B1-36AA-5C5A0D0B1010}"/>
              </a:ext>
            </a:extLst>
          </p:cNvPr>
          <p:cNvCxnSpPr>
            <a:cxnSpLocks/>
          </p:cNvCxnSpPr>
          <p:nvPr/>
        </p:nvCxnSpPr>
        <p:spPr>
          <a:xfrm flipH="1">
            <a:off x="3387197" y="1793290"/>
            <a:ext cx="47458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B15701-8F19-9DB3-9330-9FE83598971B}"/>
              </a:ext>
            </a:extLst>
          </p:cNvPr>
          <p:cNvCxnSpPr>
            <a:cxnSpLocks/>
          </p:cNvCxnSpPr>
          <p:nvPr/>
        </p:nvCxnSpPr>
        <p:spPr>
          <a:xfrm flipV="1">
            <a:off x="3387197" y="1793290"/>
            <a:ext cx="0" cy="22194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F768DA-B20F-CD87-BD9A-0CD98FA2F5DD}"/>
              </a:ext>
            </a:extLst>
          </p:cNvPr>
          <p:cNvCxnSpPr>
            <a:cxnSpLocks/>
          </p:cNvCxnSpPr>
          <p:nvPr/>
        </p:nvCxnSpPr>
        <p:spPr>
          <a:xfrm flipH="1">
            <a:off x="3530721" y="1906158"/>
            <a:ext cx="3310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455C0A9-4146-E675-416B-7A740B21A3DF}"/>
              </a:ext>
            </a:extLst>
          </p:cNvPr>
          <p:cNvCxnSpPr>
            <a:cxnSpLocks/>
          </p:cNvCxnSpPr>
          <p:nvPr/>
        </p:nvCxnSpPr>
        <p:spPr>
          <a:xfrm flipV="1">
            <a:off x="3539599" y="1906158"/>
            <a:ext cx="0" cy="25859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55EA4FA9-4122-D1FB-A2F4-85835BFD6F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81111" y1="47458" x2="81111" y2="47458"/>
                        <a14:foregroundMark x1="13333" y1="47458" x2="13333" y2="47458"/>
                        <a14:foregroundMark x1="10000" y1="69492" x2="10000" y2="69492"/>
                        <a14:backgroundMark x1="27778" y1="16949" x2="27778" y2="16949"/>
                        <a14:backgroundMark x1="20000" y1="3390" x2="20000" y2="3390"/>
                        <a14:backgroundMark x1="50000" y1="72881" x2="50000" y2="72881"/>
                        <a14:backgroundMark x1="90000" y1="28814" x2="90000" y2="28814"/>
                        <a14:backgroundMark x1="81111" y1="62712" x2="81111" y2="6271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93875" y="430474"/>
            <a:ext cx="857250" cy="561975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1298CFB-2371-7CCF-A3F1-76A72148F736}"/>
              </a:ext>
            </a:extLst>
          </p:cNvPr>
          <p:cNvCxnSpPr>
            <a:cxnSpLocks/>
          </p:cNvCxnSpPr>
          <p:nvPr/>
        </p:nvCxnSpPr>
        <p:spPr>
          <a:xfrm flipH="1" flipV="1">
            <a:off x="3539599" y="845413"/>
            <a:ext cx="1406001" cy="5927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41EB56C-AFD0-7217-D9AF-498BB25632B6}"/>
              </a:ext>
            </a:extLst>
          </p:cNvPr>
          <p:cNvCxnSpPr>
            <a:cxnSpLocks/>
          </p:cNvCxnSpPr>
          <p:nvPr/>
        </p:nvCxnSpPr>
        <p:spPr>
          <a:xfrm flipV="1">
            <a:off x="2376626" y="845412"/>
            <a:ext cx="575938" cy="13029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BD9B15A-E196-19E1-9036-42E19D5BE37D}"/>
              </a:ext>
            </a:extLst>
          </p:cNvPr>
          <p:cNvCxnSpPr>
            <a:cxnSpLocks/>
          </p:cNvCxnSpPr>
          <p:nvPr/>
        </p:nvCxnSpPr>
        <p:spPr>
          <a:xfrm flipH="1">
            <a:off x="4945600" y="711461"/>
            <a:ext cx="969147" cy="658843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6FE7AFB-EF80-AA47-6746-4F4B4BC23518}"/>
              </a:ext>
            </a:extLst>
          </p:cNvPr>
          <p:cNvCxnSpPr>
            <a:cxnSpLocks/>
          </p:cNvCxnSpPr>
          <p:nvPr/>
        </p:nvCxnSpPr>
        <p:spPr>
          <a:xfrm flipH="1" flipV="1">
            <a:off x="2376626" y="2148398"/>
            <a:ext cx="428200" cy="867468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A38C98E-949C-7F39-858C-14766CAA9D49}"/>
              </a:ext>
            </a:extLst>
          </p:cNvPr>
          <p:cNvSpPr txBox="1"/>
          <p:nvPr/>
        </p:nvSpPr>
        <p:spPr>
          <a:xfrm>
            <a:off x="2643574" y="2935015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Solder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34A091B-A7D6-183E-C515-0D1C6F2C431A}"/>
              </a:ext>
            </a:extLst>
          </p:cNvPr>
          <p:cNvSpPr txBox="1"/>
          <p:nvPr/>
        </p:nvSpPr>
        <p:spPr>
          <a:xfrm>
            <a:off x="5846749" y="476080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Solder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AE3745-ACE2-8A76-906B-1EF1DB145012}"/>
              </a:ext>
            </a:extLst>
          </p:cNvPr>
          <p:cNvSpPr txBox="1"/>
          <p:nvPr/>
        </p:nvSpPr>
        <p:spPr>
          <a:xfrm>
            <a:off x="3156969" y="392624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B57D94F-3A34-0AB4-A847-B41AD79E6AD7}"/>
              </a:ext>
            </a:extLst>
          </p:cNvPr>
          <p:cNvSpPr txBox="1"/>
          <p:nvPr/>
        </p:nvSpPr>
        <p:spPr>
          <a:xfrm>
            <a:off x="3317423" y="441249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D9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213C0C3-C486-F2B2-047F-82B1942F8E13}"/>
              </a:ext>
            </a:extLst>
          </p:cNvPr>
          <p:cNvCxnSpPr>
            <a:cxnSpLocks/>
          </p:cNvCxnSpPr>
          <p:nvPr/>
        </p:nvCxnSpPr>
        <p:spPr>
          <a:xfrm>
            <a:off x="5131293" y="1606858"/>
            <a:ext cx="3198923" cy="120042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ED2CD32-7DD0-A291-5A3A-6F221AE91FBD}"/>
              </a:ext>
            </a:extLst>
          </p:cNvPr>
          <p:cNvCxnSpPr>
            <a:cxnSpLocks/>
          </p:cNvCxnSpPr>
          <p:nvPr/>
        </p:nvCxnSpPr>
        <p:spPr>
          <a:xfrm>
            <a:off x="5131292" y="2441775"/>
            <a:ext cx="3116800" cy="97085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7BDC308-DFC2-27CA-4CA6-B08272AF8C13}"/>
              </a:ext>
            </a:extLst>
          </p:cNvPr>
          <p:cNvCxnSpPr>
            <a:cxnSpLocks/>
          </p:cNvCxnSpPr>
          <p:nvPr/>
        </p:nvCxnSpPr>
        <p:spPr>
          <a:xfrm flipV="1">
            <a:off x="8248092" y="2807281"/>
            <a:ext cx="223068" cy="63149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629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25EE23-D847-48BC-9F78-C0E50AF68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065811" y="1005175"/>
            <a:ext cx="1683589" cy="54055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F99B80-4943-30DE-CE4D-C37241B26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0474" y="217434"/>
            <a:ext cx="3453684" cy="215512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BBA6204-92B7-7427-6A0C-275BBDA92CAB}"/>
              </a:ext>
            </a:extLst>
          </p:cNvPr>
          <p:cNvCxnSpPr>
            <a:cxnSpLocks/>
          </p:cNvCxnSpPr>
          <p:nvPr/>
        </p:nvCxnSpPr>
        <p:spPr>
          <a:xfrm>
            <a:off x="8353889" y="4549737"/>
            <a:ext cx="191757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97B43C7-D9AD-7EA8-1351-E801BB2ABF76}"/>
              </a:ext>
            </a:extLst>
          </p:cNvPr>
          <p:cNvCxnSpPr>
            <a:cxnSpLocks/>
          </p:cNvCxnSpPr>
          <p:nvPr/>
        </p:nvCxnSpPr>
        <p:spPr>
          <a:xfrm flipV="1">
            <a:off x="10271466" y="2112885"/>
            <a:ext cx="0" cy="24368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517803-3796-DAD7-1B8A-1E45FBD2E6EF}"/>
              </a:ext>
            </a:extLst>
          </p:cNvPr>
          <p:cNvCxnSpPr>
            <a:cxnSpLocks/>
          </p:cNvCxnSpPr>
          <p:nvPr/>
        </p:nvCxnSpPr>
        <p:spPr>
          <a:xfrm>
            <a:off x="8318377" y="2880874"/>
            <a:ext cx="203298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FB384A-B823-6B0D-D863-257719FEAA21}"/>
              </a:ext>
            </a:extLst>
          </p:cNvPr>
          <p:cNvCxnSpPr>
            <a:cxnSpLocks/>
          </p:cNvCxnSpPr>
          <p:nvPr/>
        </p:nvCxnSpPr>
        <p:spPr>
          <a:xfrm>
            <a:off x="10351362" y="2363679"/>
            <a:ext cx="0" cy="5171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D8EACD-1CC9-73B4-0F9E-E16A3033B227}"/>
              </a:ext>
            </a:extLst>
          </p:cNvPr>
          <p:cNvSpPr txBox="1"/>
          <p:nvPr/>
        </p:nvSpPr>
        <p:spPr>
          <a:xfrm>
            <a:off x="8137962" y="4549737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1526CB-9BDB-DD5F-BB35-DE2B263792AE}"/>
              </a:ext>
            </a:extLst>
          </p:cNvPr>
          <p:cNvSpPr txBox="1"/>
          <p:nvPr/>
        </p:nvSpPr>
        <p:spPr>
          <a:xfrm>
            <a:off x="8137962" y="2589148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D9</a:t>
            </a:r>
          </a:p>
        </p:txBody>
      </p:sp>
    </p:spTree>
    <p:extLst>
      <p:ext uri="{BB962C8B-B14F-4D97-AF65-F5344CB8AC3E}">
        <p14:creationId xmlns:p14="http://schemas.microsoft.com/office/powerpoint/2010/main" val="1987937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</dc:creator>
  <cp:lastModifiedBy>gabri</cp:lastModifiedBy>
  <cp:revision>1</cp:revision>
  <dcterms:created xsi:type="dcterms:W3CDTF">2022-06-20T03:01:07Z</dcterms:created>
  <dcterms:modified xsi:type="dcterms:W3CDTF">2022-06-20T03:01:45Z</dcterms:modified>
</cp:coreProperties>
</file>