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82EB-8BC2-4BE6-BE1E-55F955A93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AC2A8-36E5-4818-9162-6DBA4938A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FBA86-64CC-4311-B44A-5221EB03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35F9-01B2-4B9C-9DCC-C33F8CF04B4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89EEB-763F-4683-B9B3-3ADA64CF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9100C-7012-4E7B-8301-06FBE45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B321-8EF2-4FE3-97C0-417324EB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8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165A-D3F6-4B1D-805A-8260AEAF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AE3BC-730F-48A3-947A-CBFBB7E0D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27FC8-BF7E-4640-99F4-DC62FD30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35F9-01B2-4B9C-9DCC-C33F8CF04B4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B9759-0F67-4639-ACC4-BB99F717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228FD-6E7A-475A-B16D-0A2CA13B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B321-8EF2-4FE3-97C0-417324EB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2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AE6AA-01F4-4768-A410-AB0EE664D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26792-A338-4023-B5AB-D3DDBF2F0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E252F-06A1-4199-8307-5EC98E33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35F9-01B2-4B9C-9DCC-C33F8CF04B4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A5D42-AE8E-4D77-8DFA-B54EB6CD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55BB-9473-473D-A0CC-DEFFF80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B321-8EF2-4FE3-97C0-417324EB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D0E3-73D4-4B77-BA13-922A0199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AF330-EA51-4E99-9C07-07A38EC1C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E0739-752A-4A04-9A6C-19AC5C7C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35F9-01B2-4B9C-9DCC-C33F8CF04B4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0B580-855C-4ACA-877E-53DF6C87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BD2D-9A0C-464F-865C-234CB828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B321-8EF2-4FE3-97C0-417324EB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C706-D01B-408A-B4E3-6289F80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3F0A9-2659-434C-8935-EF7639D39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1706E-D0DE-4DD0-9904-576022A7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35F9-01B2-4B9C-9DCC-C33F8CF04B4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C589F-3FF5-4C36-899E-E9A0A743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5E0CF-95A5-4FDC-A671-8931DB8B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B321-8EF2-4FE3-97C0-417324EB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7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B788-72C6-4732-88D8-D25C3B88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B773-71D4-4FC3-945D-669C2613D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1B934-8ABC-431A-9210-67B4A8579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3EB95-7EE7-4B00-94E0-1AD9E43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35F9-01B2-4B9C-9DCC-C33F8CF04B4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D0E04-AD24-45F5-90E4-D6223E67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16C1A-5190-4E86-9315-A752CDAC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B321-8EF2-4FE3-97C0-417324EB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4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A3F8-70B3-4828-945D-82CFA5BB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34982-9125-40B3-978A-9D6301C24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406CB-56A4-4850-8FAE-29CBB048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2AF2B-FAFA-4032-883A-2AF877A29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E8D3A-9C2B-437A-88E3-0D0DEFCDA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A260F-8093-4B33-9361-6C3D97FD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35F9-01B2-4B9C-9DCC-C33F8CF04B4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1B591-9B78-425A-99ED-6549D430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8AA5-4179-4072-BE28-084230F3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B321-8EF2-4FE3-97C0-417324EB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4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F6B-8322-465D-AA78-706A8DAE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825B7-9DE6-4594-BC11-BBEAD094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35F9-01B2-4B9C-9DCC-C33F8CF04B4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E5CB6-D0FA-46E0-B488-515FB23C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80091-53B6-4AF3-8613-9D9130CF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B321-8EF2-4FE3-97C0-417324EB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7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88641-4C4A-4DBE-BF4F-87800EED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35F9-01B2-4B9C-9DCC-C33F8CF04B4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B2410-7078-4356-A54B-1505019D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F6F94-6907-4C34-94CB-FE1559EE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B321-8EF2-4FE3-97C0-417324EB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9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E097-545A-4004-9E16-884BC6C6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753BC-20A6-48C9-8F80-0F12CC5EF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B4001-0D99-44AD-8F2B-28CB4FB50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235B0-0914-40FE-8145-39EF0537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35F9-01B2-4B9C-9DCC-C33F8CF04B4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5428F-DF53-4E86-8F18-F241961A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2E93B-0C36-409A-B01D-ADF19A97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B321-8EF2-4FE3-97C0-417324EB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6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2F33-6AA7-488F-9916-F3ADC67B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43780-8BDD-483B-93D3-4714BE542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ED74C-C795-4AA8-A6A2-77A6B2A36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36383-55F0-4813-8E0E-5F332DE8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35F9-01B2-4B9C-9DCC-C33F8CF04B4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7B06A-0986-4F87-BAC6-A5855B35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0BC18-703F-4CA8-816C-7E65991A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B321-8EF2-4FE3-97C0-417324EB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9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E8A48-F92E-4BAB-8BB1-78CA59C7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8890E-623F-4604-983B-12C3136CE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E4AE9-EE8C-4FE0-A5E9-63EC7D2CE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635F9-01B2-4B9C-9DCC-C33F8CF04B4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1C50B-B2E9-4A86-8107-43907A096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28657-CAF4-401C-B617-7C9173013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0B321-8EF2-4FE3-97C0-417324EB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7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3A90FF-E189-42DB-8EEB-3CA0A0C9ECAE}"/>
              </a:ext>
            </a:extLst>
          </p:cNvPr>
          <p:cNvSpPr/>
          <p:nvPr/>
        </p:nvSpPr>
        <p:spPr>
          <a:xfrm>
            <a:off x="1979721" y="1669001"/>
            <a:ext cx="1491448" cy="1038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Power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F68B3-BD5C-49AD-9104-400AB9C4BF34}"/>
              </a:ext>
            </a:extLst>
          </p:cNvPr>
          <p:cNvSpPr/>
          <p:nvPr/>
        </p:nvSpPr>
        <p:spPr>
          <a:xfrm>
            <a:off x="4484704" y="1669000"/>
            <a:ext cx="1491448" cy="1038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Setpoint Potentiometers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7AEA4-40AF-4843-B6CC-6E3631C6B73E}"/>
              </a:ext>
            </a:extLst>
          </p:cNvPr>
          <p:cNvSpPr/>
          <p:nvPr/>
        </p:nvSpPr>
        <p:spPr>
          <a:xfrm>
            <a:off x="6829889" y="2513859"/>
            <a:ext cx="1491448" cy="1038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Right Channel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49D19-0718-416C-B227-A9899D05C773}"/>
              </a:ext>
            </a:extLst>
          </p:cNvPr>
          <p:cNvSpPr/>
          <p:nvPr/>
        </p:nvSpPr>
        <p:spPr>
          <a:xfrm>
            <a:off x="6829889" y="1228076"/>
            <a:ext cx="1491448" cy="1038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Left Channel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EAB804-3F9F-42BB-B579-7F1F7CEA4555}"/>
              </a:ext>
            </a:extLst>
          </p:cNvPr>
          <p:cNvCxnSpPr>
            <a:cxnSpLocks/>
          </p:cNvCxnSpPr>
          <p:nvPr/>
        </p:nvCxnSpPr>
        <p:spPr>
          <a:xfrm>
            <a:off x="6312023" y="1882066"/>
            <a:ext cx="5178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0D66C5-04AA-41B0-BF4A-496DC24078CE}"/>
              </a:ext>
            </a:extLst>
          </p:cNvPr>
          <p:cNvCxnSpPr>
            <a:cxnSpLocks/>
          </p:cNvCxnSpPr>
          <p:nvPr/>
        </p:nvCxnSpPr>
        <p:spPr>
          <a:xfrm>
            <a:off x="6323121" y="2552327"/>
            <a:ext cx="506767" cy="5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4CDD7A-8251-4B33-8B78-1F68CDDA94BF}"/>
              </a:ext>
            </a:extLst>
          </p:cNvPr>
          <p:cNvCxnSpPr>
            <a:cxnSpLocks/>
          </p:cNvCxnSpPr>
          <p:nvPr/>
        </p:nvCxnSpPr>
        <p:spPr>
          <a:xfrm>
            <a:off x="1384917" y="2163190"/>
            <a:ext cx="594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7D30551-05F6-47CC-B7EB-9C9D3C4A042B}"/>
              </a:ext>
            </a:extLst>
          </p:cNvPr>
          <p:cNvSpPr/>
          <p:nvPr/>
        </p:nvSpPr>
        <p:spPr>
          <a:xfrm>
            <a:off x="9175074" y="1908699"/>
            <a:ext cx="1491448" cy="1038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H-Bridge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043665-C109-4997-A055-65B0A36C46B8}"/>
              </a:ext>
            </a:extLst>
          </p:cNvPr>
          <p:cNvCxnSpPr>
            <a:cxnSpLocks/>
          </p:cNvCxnSpPr>
          <p:nvPr/>
        </p:nvCxnSpPr>
        <p:spPr>
          <a:xfrm>
            <a:off x="3471169" y="2093649"/>
            <a:ext cx="1013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C29974-B301-4E01-AB24-03703F2DEB9D}"/>
              </a:ext>
            </a:extLst>
          </p:cNvPr>
          <p:cNvCxnSpPr/>
          <p:nvPr/>
        </p:nvCxnSpPr>
        <p:spPr>
          <a:xfrm flipV="1">
            <a:off x="3977936" y="1447060"/>
            <a:ext cx="0" cy="646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08451B-6835-44BD-BA2E-DD522809D9F5}"/>
              </a:ext>
            </a:extLst>
          </p:cNvPr>
          <p:cNvCxnSpPr/>
          <p:nvPr/>
        </p:nvCxnSpPr>
        <p:spPr>
          <a:xfrm>
            <a:off x="3977936" y="1447060"/>
            <a:ext cx="2851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9FE717-9DB4-4521-9EEB-8CBC5FE8836E}"/>
              </a:ext>
            </a:extLst>
          </p:cNvPr>
          <p:cNvCxnSpPr>
            <a:cxnSpLocks/>
          </p:cNvCxnSpPr>
          <p:nvPr/>
        </p:nvCxnSpPr>
        <p:spPr>
          <a:xfrm flipV="1">
            <a:off x="3977936" y="2061101"/>
            <a:ext cx="0" cy="991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22FE4E-AF6C-4408-A0D8-9E793182514D}"/>
              </a:ext>
            </a:extLst>
          </p:cNvPr>
          <p:cNvCxnSpPr/>
          <p:nvPr/>
        </p:nvCxnSpPr>
        <p:spPr>
          <a:xfrm>
            <a:off x="3977936" y="3052437"/>
            <a:ext cx="2851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4E8315-BEE7-4EEF-AE54-3E404976C773}"/>
              </a:ext>
            </a:extLst>
          </p:cNvPr>
          <p:cNvCxnSpPr/>
          <p:nvPr/>
        </p:nvCxnSpPr>
        <p:spPr>
          <a:xfrm>
            <a:off x="8321337" y="2707689"/>
            <a:ext cx="853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FD30C2-3D27-4D37-B12B-66B3B735BC20}"/>
              </a:ext>
            </a:extLst>
          </p:cNvPr>
          <p:cNvCxnSpPr/>
          <p:nvPr/>
        </p:nvCxnSpPr>
        <p:spPr>
          <a:xfrm>
            <a:off x="8321336" y="2093649"/>
            <a:ext cx="853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B2E5E4-7030-4A27-955A-3751DB868621}"/>
              </a:ext>
            </a:extLst>
          </p:cNvPr>
          <p:cNvCxnSpPr>
            <a:cxnSpLocks/>
          </p:cNvCxnSpPr>
          <p:nvPr/>
        </p:nvCxnSpPr>
        <p:spPr>
          <a:xfrm>
            <a:off x="7111014" y="701336"/>
            <a:ext cx="0" cy="52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DDA84B-2B74-4893-BA29-3E68723BB2F5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6354710" y="3429000"/>
            <a:ext cx="475178" cy="95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D56F6EE-95D4-4E4A-90C0-A9FE643F3F30}"/>
              </a:ext>
            </a:extLst>
          </p:cNvPr>
          <p:cNvSpPr txBox="1"/>
          <p:nvPr/>
        </p:nvSpPr>
        <p:spPr>
          <a:xfrm>
            <a:off x="6720064" y="438532"/>
            <a:ext cx="1124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RC/Servo Input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DCB51C-898F-436F-8A8B-6ADF66FCD814}"/>
              </a:ext>
            </a:extLst>
          </p:cNvPr>
          <p:cNvSpPr txBox="1"/>
          <p:nvPr/>
        </p:nvSpPr>
        <p:spPr>
          <a:xfrm>
            <a:off x="5230428" y="3385941"/>
            <a:ext cx="1124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RC/Servo Input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50DA42-79C1-4577-AB0D-D5ACE1B566C7}"/>
              </a:ext>
            </a:extLst>
          </p:cNvPr>
          <p:cNvCxnSpPr>
            <a:cxnSpLocks/>
          </p:cNvCxnSpPr>
          <p:nvPr/>
        </p:nvCxnSpPr>
        <p:spPr>
          <a:xfrm>
            <a:off x="6312023" y="1882066"/>
            <a:ext cx="0" cy="67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F5F816-D381-4890-8333-D8EAE1A8551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976152" y="2188345"/>
            <a:ext cx="335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E9A170D-2D58-40D1-AD0F-85E95E3B354A}"/>
              </a:ext>
            </a:extLst>
          </p:cNvPr>
          <p:cNvSpPr txBox="1"/>
          <p:nvPr/>
        </p:nvSpPr>
        <p:spPr>
          <a:xfrm>
            <a:off x="3544115" y="1886191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1F92A1-4655-4F5B-86F5-1AD49B2683E7}"/>
              </a:ext>
            </a:extLst>
          </p:cNvPr>
          <p:cNvSpPr txBox="1"/>
          <p:nvPr/>
        </p:nvSpPr>
        <p:spPr>
          <a:xfrm>
            <a:off x="6403023" y="1243456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EDDC5B-1790-4D93-85C0-441D6A5555F6}"/>
              </a:ext>
            </a:extLst>
          </p:cNvPr>
          <p:cNvSpPr txBox="1"/>
          <p:nvPr/>
        </p:nvSpPr>
        <p:spPr>
          <a:xfrm>
            <a:off x="6480112" y="2798525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F8A495-DE3E-43B0-8062-64EFCD4797A3}"/>
              </a:ext>
            </a:extLst>
          </p:cNvPr>
          <p:cNvCxnSpPr/>
          <p:nvPr/>
        </p:nvCxnSpPr>
        <p:spPr>
          <a:xfrm>
            <a:off x="1624614" y="2163190"/>
            <a:ext cx="0" cy="1597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21081-73D2-48AD-BB49-6C310CC980DB}"/>
              </a:ext>
            </a:extLst>
          </p:cNvPr>
          <p:cNvCxnSpPr>
            <a:cxnSpLocks/>
          </p:cNvCxnSpPr>
          <p:nvPr/>
        </p:nvCxnSpPr>
        <p:spPr>
          <a:xfrm>
            <a:off x="1624614" y="3761173"/>
            <a:ext cx="8296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887F31B-6A31-4C7C-868B-0F4340B6EE14}"/>
              </a:ext>
            </a:extLst>
          </p:cNvPr>
          <p:cNvCxnSpPr>
            <a:cxnSpLocks/>
          </p:cNvCxnSpPr>
          <p:nvPr/>
        </p:nvCxnSpPr>
        <p:spPr>
          <a:xfrm>
            <a:off x="9920798" y="2947388"/>
            <a:ext cx="0" cy="81378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Electronic fuse, fuse, fuse icon, fuse symbol icon - Download on Iconfinder">
            <a:extLst>
              <a:ext uri="{FF2B5EF4-FFF2-40B4-BE49-F238E27FC236}">
                <a16:creationId xmlns:a16="http://schemas.microsoft.com/office/drawing/2014/main" id="{5FCA3818-8FE9-4138-99A1-7414D7947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4820" y="1995700"/>
            <a:ext cx="349776" cy="34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421FA741-29A4-44BD-9D07-BEA2FC9DE50A}"/>
              </a:ext>
            </a:extLst>
          </p:cNvPr>
          <p:cNvSpPr/>
          <p:nvPr/>
        </p:nvSpPr>
        <p:spPr>
          <a:xfrm>
            <a:off x="3962400" y="207966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50CAC75-0116-4F97-B98D-E0772D61B02D}"/>
              </a:ext>
            </a:extLst>
          </p:cNvPr>
          <p:cNvSpPr/>
          <p:nvPr/>
        </p:nvSpPr>
        <p:spPr>
          <a:xfrm>
            <a:off x="6289829" y="216992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159C72C-0820-4AB4-BC87-F68A74781FE7}"/>
              </a:ext>
            </a:extLst>
          </p:cNvPr>
          <p:cNvSpPr/>
          <p:nvPr/>
        </p:nvSpPr>
        <p:spPr>
          <a:xfrm>
            <a:off x="1611290" y="215216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814DF0-3B18-4FD8-A45C-0C467ED4BAD6}"/>
              </a:ext>
            </a:extLst>
          </p:cNvPr>
          <p:cNvSpPr txBox="1"/>
          <p:nvPr/>
        </p:nvSpPr>
        <p:spPr>
          <a:xfrm>
            <a:off x="8492758" y="184147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PWM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8CB1D0-B168-4B90-9C90-2824183E5416}"/>
              </a:ext>
            </a:extLst>
          </p:cNvPr>
          <p:cNvSpPr txBox="1"/>
          <p:nvPr/>
        </p:nvSpPr>
        <p:spPr>
          <a:xfrm>
            <a:off x="8653368" y="2447942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PWM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2C2427F-BCA0-4FFC-8716-38F50F0A263C}"/>
              </a:ext>
            </a:extLst>
          </p:cNvPr>
          <p:cNvCxnSpPr/>
          <p:nvPr/>
        </p:nvCxnSpPr>
        <p:spPr>
          <a:xfrm>
            <a:off x="8319571" y="2163190"/>
            <a:ext cx="853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4B54A1-4483-416B-A2E7-978015440969}"/>
              </a:ext>
            </a:extLst>
          </p:cNvPr>
          <p:cNvCxnSpPr/>
          <p:nvPr/>
        </p:nvCxnSpPr>
        <p:spPr>
          <a:xfrm>
            <a:off x="8332149" y="2798525"/>
            <a:ext cx="853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1EC517C-6E29-40B9-965B-35074FCF4AA1}"/>
              </a:ext>
            </a:extLst>
          </p:cNvPr>
          <p:cNvSpPr txBox="1"/>
          <p:nvPr/>
        </p:nvSpPr>
        <p:spPr>
          <a:xfrm>
            <a:off x="8417702" y="2151044"/>
            <a:ext cx="756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Direction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3898348-A5C1-45D4-8BFE-A4E97ACDECC3}"/>
              </a:ext>
            </a:extLst>
          </p:cNvPr>
          <p:cNvSpPr txBox="1"/>
          <p:nvPr/>
        </p:nvSpPr>
        <p:spPr>
          <a:xfrm>
            <a:off x="8427714" y="2775438"/>
            <a:ext cx="756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Direction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8E04DFE-054E-4A8C-AF94-BB588D67D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65" y="2046595"/>
            <a:ext cx="615518" cy="17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29B66F5-C9DB-486F-BEC4-4CB1D7EBE20D}"/>
              </a:ext>
            </a:extLst>
          </p:cNvPr>
          <p:cNvSpPr txBox="1"/>
          <p:nvPr/>
        </p:nvSpPr>
        <p:spPr>
          <a:xfrm>
            <a:off x="1611322" y="1895300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13V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A5F6E33-04F1-4DC7-92E2-1A03BBC6BC95}"/>
              </a:ext>
            </a:extLst>
          </p:cNvPr>
          <p:cNvSpPr txBox="1"/>
          <p:nvPr/>
        </p:nvSpPr>
        <p:spPr>
          <a:xfrm>
            <a:off x="9931563" y="2937024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13V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082BA37-EA28-46E5-9809-AEC7B963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4144" y="2154312"/>
            <a:ext cx="348505" cy="54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DD8CCBE-D6FA-4391-9663-906F16C1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04843" y="2677158"/>
            <a:ext cx="281127" cy="35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8">
            <a:extLst>
              <a:ext uri="{FF2B5EF4-FFF2-40B4-BE49-F238E27FC236}">
                <a16:creationId xmlns:a16="http://schemas.microsoft.com/office/drawing/2014/main" id="{1DA8F189-FD6B-477E-8F6E-11DB2344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535" y="2628505"/>
            <a:ext cx="281127" cy="35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8">
            <a:extLst>
              <a:ext uri="{FF2B5EF4-FFF2-40B4-BE49-F238E27FC236}">
                <a16:creationId xmlns:a16="http://schemas.microsoft.com/office/drawing/2014/main" id="{252DA3C2-B505-4ED6-87C5-53D06E6DA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0512" y="2908910"/>
            <a:ext cx="273748" cy="34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8">
            <a:extLst>
              <a:ext uri="{FF2B5EF4-FFF2-40B4-BE49-F238E27FC236}">
                <a16:creationId xmlns:a16="http://schemas.microsoft.com/office/drawing/2014/main" id="{61359B13-3F62-44BB-9A6B-7DE595ACB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29010" y="2679890"/>
            <a:ext cx="215879" cy="27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">
            <a:extLst>
              <a:ext uri="{FF2B5EF4-FFF2-40B4-BE49-F238E27FC236}">
                <a16:creationId xmlns:a16="http://schemas.microsoft.com/office/drawing/2014/main" id="{0D1EF7BE-5163-477A-9D41-876939357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36406" y="2226527"/>
            <a:ext cx="215879" cy="27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">
            <a:extLst>
              <a:ext uri="{FF2B5EF4-FFF2-40B4-BE49-F238E27FC236}">
                <a16:creationId xmlns:a16="http://schemas.microsoft.com/office/drawing/2014/main" id="{A36736E6-7AB4-40A7-BB91-CDB35EAB1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14887" y="3523276"/>
            <a:ext cx="187836" cy="23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05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EE181-6E93-41BF-96DA-A214CECC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619" y="1700428"/>
            <a:ext cx="3304762" cy="345714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988C59-4543-4AEF-B1A4-44B131F93784}"/>
              </a:ext>
            </a:extLst>
          </p:cNvPr>
          <p:cNvCxnSpPr>
            <a:cxnSpLocks/>
          </p:cNvCxnSpPr>
          <p:nvPr/>
        </p:nvCxnSpPr>
        <p:spPr>
          <a:xfrm>
            <a:off x="5770485" y="1315374"/>
            <a:ext cx="325515" cy="10727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EE3290-124C-4AEE-B187-E41D67CFB37E}"/>
              </a:ext>
            </a:extLst>
          </p:cNvPr>
          <p:cNvCxnSpPr>
            <a:cxnSpLocks/>
          </p:cNvCxnSpPr>
          <p:nvPr/>
        </p:nvCxnSpPr>
        <p:spPr>
          <a:xfrm>
            <a:off x="4145083" y="1442975"/>
            <a:ext cx="807868" cy="5149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CF69E9-17E4-49B5-83E0-E128D9F72953}"/>
              </a:ext>
            </a:extLst>
          </p:cNvPr>
          <p:cNvCxnSpPr>
            <a:cxnSpLocks/>
          </p:cNvCxnSpPr>
          <p:nvPr/>
        </p:nvCxnSpPr>
        <p:spPr>
          <a:xfrm flipV="1">
            <a:off x="4140299" y="3849951"/>
            <a:ext cx="747549" cy="3269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5AC854-228A-4379-A509-D5F4F462B0D3}"/>
              </a:ext>
            </a:extLst>
          </p:cNvPr>
          <p:cNvCxnSpPr>
            <a:cxnSpLocks/>
          </p:cNvCxnSpPr>
          <p:nvPr/>
        </p:nvCxnSpPr>
        <p:spPr>
          <a:xfrm flipH="1">
            <a:off x="6804043" y="3259941"/>
            <a:ext cx="12428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ACEDDD-382D-43A5-82AE-93BA55428D33}"/>
              </a:ext>
            </a:extLst>
          </p:cNvPr>
          <p:cNvSpPr txBox="1"/>
          <p:nvPr/>
        </p:nvSpPr>
        <p:spPr>
          <a:xfrm>
            <a:off x="3327549" y="1130708"/>
            <a:ext cx="165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Diagnostic LEDs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14230-0677-4E90-8EC5-E73F8F991CFE}"/>
              </a:ext>
            </a:extLst>
          </p:cNvPr>
          <p:cNvSpPr txBox="1"/>
          <p:nvPr/>
        </p:nvSpPr>
        <p:spPr>
          <a:xfrm>
            <a:off x="5269171" y="953903"/>
            <a:ext cx="155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Step/Direction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36738-9CF6-4395-8901-468F847F1193}"/>
              </a:ext>
            </a:extLst>
          </p:cNvPr>
          <p:cNvSpPr txBox="1"/>
          <p:nvPr/>
        </p:nvSpPr>
        <p:spPr>
          <a:xfrm>
            <a:off x="2830874" y="3992279"/>
            <a:ext cx="132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Stepper 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CE6EAE-337E-4CE4-8529-96331A6CB7F0}"/>
              </a:ext>
            </a:extLst>
          </p:cNvPr>
          <p:cNvSpPr txBox="1"/>
          <p:nvPr/>
        </p:nvSpPr>
        <p:spPr>
          <a:xfrm>
            <a:off x="8037622" y="3059667"/>
            <a:ext cx="77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215877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E393F4-AD2C-4251-9012-2D8C7E4F37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632" y="2567940"/>
            <a:ext cx="3594735" cy="1722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467BBE-164F-490A-B016-5C403B6500E5}"/>
              </a:ext>
            </a:extLst>
          </p:cNvPr>
          <p:cNvCxnSpPr>
            <a:cxnSpLocks/>
          </p:cNvCxnSpPr>
          <p:nvPr/>
        </p:nvCxnSpPr>
        <p:spPr>
          <a:xfrm>
            <a:off x="4298632" y="2481662"/>
            <a:ext cx="807868" cy="5149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8CD7FC-3F85-4094-8C7F-AC3204993D06}"/>
              </a:ext>
            </a:extLst>
          </p:cNvPr>
          <p:cNvSpPr txBox="1"/>
          <p:nvPr/>
        </p:nvSpPr>
        <p:spPr>
          <a:xfrm>
            <a:off x="3667529" y="219860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3ECAA8-FB7F-4DC7-9B96-6DA7070E9E8B}"/>
              </a:ext>
            </a:extLst>
          </p:cNvPr>
          <p:cNvCxnSpPr>
            <a:cxnSpLocks/>
          </p:cNvCxnSpPr>
          <p:nvPr/>
        </p:nvCxnSpPr>
        <p:spPr>
          <a:xfrm flipV="1">
            <a:off x="4217681" y="3728621"/>
            <a:ext cx="1064533" cy="1365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FED5ED-ABCC-485C-AA11-237449963F1C}"/>
              </a:ext>
            </a:extLst>
          </p:cNvPr>
          <p:cNvSpPr txBox="1"/>
          <p:nvPr/>
        </p:nvSpPr>
        <p:spPr>
          <a:xfrm>
            <a:off x="3667529" y="3676768"/>
            <a:ext cx="71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</a:t>
            </a:r>
          </a:p>
        </p:txBody>
      </p:sp>
    </p:spTree>
    <p:extLst>
      <p:ext uri="{BB962C8B-B14F-4D97-AF65-F5344CB8AC3E}">
        <p14:creationId xmlns:p14="http://schemas.microsoft.com/office/powerpoint/2010/main" val="367528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264107-C6E6-4D92-9DB7-28E8A003B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143" y="1448047"/>
            <a:ext cx="2885714" cy="396190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DF3338F-8B6B-4CEB-9DA7-B22B96D02F64}"/>
              </a:ext>
            </a:extLst>
          </p:cNvPr>
          <p:cNvCxnSpPr>
            <a:cxnSpLocks/>
          </p:cNvCxnSpPr>
          <p:nvPr/>
        </p:nvCxnSpPr>
        <p:spPr>
          <a:xfrm>
            <a:off x="4094446" y="1656039"/>
            <a:ext cx="807868" cy="51490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7B550D-08E9-427A-A74B-0D9AB25E33AB}"/>
              </a:ext>
            </a:extLst>
          </p:cNvPr>
          <p:cNvSpPr txBox="1"/>
          <p:nvPr/>
        </p:nvSpPr>
        <p:spPr>
          <a:xfrm>
            <a:off x="3463343" y="137298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2B1FC5-9CE4-4944-952E-58AA467E52FD}"/>
              </a:ext>
            </a:extLst>
          </p:cNvPr>
          <p:cNvCxnSpPr>
            <a:cxnSpLocks/>
          </p:cNvCxnSpPr>
          <p:nvPr/>
        </p:nvCxnSpPr>
        <p:spPr>
          <a:xfrm>
            <a:off x="4086536" y="2589463"/>
            <a:ext cx="807868" cy="51490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305D40-123C-49ED-AAAB-A5E33FD2B971}"/>
              </a:ext>
            </a:extLst>
          </p:cNvPr>
          <p:cNvSpPr txBox="1"/>
          <p:nvPr/>
        </p:nvSpPr>
        <p:spPr>
          <a:xfrm>
            <a:off x="3444844" y="2302285"/>
            <a:ext cx="74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0036B-8D11-43F8-9A16-C383562AA13E}"/>
              </a:ext>
            </a:extLst>
          </p:cNvPr>
          <p:cNvSpPr txBox="1"/>
          <p:nvPr/>
        </p:nvSpPr>
        <p:spPr>
          <a:xfrm>
            <a:off x="7623579" y="3198944"/>
            <a:ext cx="74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Pulley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E99935-5D13-4253-BF30-E1497AF2AA11}"/>
              </a:ext>
            </a:extLst>
          </p:cNvPr>
          <p:cNvCxnSpPr>
            <a:cxnSpLocks/>
          </p:cNvCxnSpPr>
          <p:nvPr/>
        </p:nvCxnSpPr>
        <p:spPr>
          <a:xfrm>
            <a:off x="4164436" y="3522887"/>
            <a:ext cx="904714" cy="9077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264705-8122-410E-9016-F9FD11A27A22}"/>
              </a:ext>
            </a:extLst>
          </p:cNvPr>
          <p:cNvSpPr txBox="1"/>
          <p:nvPr/>
        </p:nvSpPr>
        <p:spPr>
          <a:xfrm>
            <a:off x="2952850" y="3338221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Timing Belt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129CAA-1161-4861-8BE7-DC5A0C06C653}"/>
              </a:ext>
            </a:extLst>
          </p:cNvPr>
          <p:cNvCxnSpPr>
            <a:cxnSpLocks/>
          </p:cNvCxnSpPr>
          <p:nvPr/>
        </p:nvCxnSpPr>
        <p:spPr>
          <a:xfrm flipH="1">
            <a:off x="6915706" y="3428999"/>
            <a:ext cx="763478" cy="25312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0E829A-9D45-43E0-8BED-0E38DFD35B8D}"/>
              </a:ext>
            </a:extLst>
          </p:cNvPr>
          <p:cNvSpPr txBox="1"/>
          <p:nvPr/>
        </p:nvSpPr>
        <p:spPr>
          <a:xfrm>
            <a:off x="7998104" y="4160655"/>
            <a:ext cx="91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Stepper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630B82-ABCC-4019-A664-5E1FE68E1071}"/>
              </a:ext>
            </a:extLst>
          </p:cNvPr>
          <p:cNvCxnSpPr>
            <a:cxnSpLocks/>
          </p:cNvCxnSpPr>
          <p:nvPr/>
        </p:nvCxnSpPr>
        <p:spPr>
          <a:xfrm flipH="1">
            <a:off x="7290231" y="4390710"/>
            <a:ext cx="763478" cy="25312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2AD41A-79D2-467F-A917-FE64CE9F1C0F}"/>
              </a:ext>
            </a:extLst>
          </p:cNvPr>
          <p:cNvSpPr txBox="1"/>
          <p:nvPr/>
        </p:nvSpPr>
        <p:spPr>
          <a:xfrm>
            <a:off x="6672707" y="1073292"/>
            <a:ext cx="134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Servo Block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98475F-9194-44B0-8B90-6312CBE04B50}"/>
              </a:ext>
            </a:extLst>
          </p:cNvPr>
          <p:cNvCxnSpPr>
            <a:cxnSpLocks/>
          </p:cNvCxnSpPr>
          <p:nvPr/>
        </p:nvCxnSpPr>
        <p:spPr>
          <a:xfrm flipH="1">
            <a:off x="6008342" y="1372985"/>
            <a:ext cx="712054" cy="79795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17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A33F4-A7C3-45D8-915D-CBC3EA2C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006" y="867095"/>
            <a:ext cx="2457143" cy="2561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AFCA97-03EF-4A19-8B89-1314EF1855B5}"/>
              </a:ext>
            </a:extLst>
          </p:cNvPr>
          <p:cNvSpPr txBox="1"/>
          <p:nvPr/>
        </p:nvSpPr>
        <p:spPr>
          <a:xfrm>
            <a:off x="6471821" y="2534119"/>
            <a:ext cx="126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Pillow Blocks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82E402-29D6-4A06-B869-9025BFF6BE4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5673325" y="2718785"/>
            <a:ext cx="798496" cy="1385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8FF109-9AF3-40E5-9029-9399C6F72C5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673325" y="2857285"/>
            <a:ext cx="798496" cy="23584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044AF3-2FAB-4703-B0E1-0D43F4655658}"/>
              </a:ext>
            </a:extLst>
          </p:cNvPr>
          <p:cNvSpPr txBox="1"/>
          <p:nvPr/>
        </p:nvSpPr>
        <p:spPr>
          <a:xfrm>
            <a:off x="3118526" y="2672618"/>
            <a:ext cx="79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Tube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661319-C710-4AFC-B756-D48CA342D7D2}"/>
              </a:ext>
            </a:extLst>
          </p:cNvPr>
          <p:cNvCxnSpPr>
            <a:cxnSpLocks/>
          </p:cNvCxnSpPr>
          <p:nvPr/>
        </p:nvCxnSpPr>
        <p:spPr>
          <a:xfrm>
            <a:off x="3749334" y="2857284"/>
            <a:ext cx="129318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84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01AAC3-7783-4D7E-A4E6-71ECD21A9C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720725"/>
            <a:ext cx="5943600" cy="5416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723041-7029-4D06-A6CA-F9DA94F65AFA}"/>
              </a:ext>
            </a:extLst>
          </p:cNvPr>
          <p:cNvSpPr txBox="1"/>
          <p:nvPr/>
        </p:nvSpPr>
        <p:spPr>
          <a:xfrm>
            <a:off x="4971495" y="958789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NTE7222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EC9B8-80FB-4BFC-9E16-6463E628317B}"/>
              </a:ext>
            </a:extLst>
          </p:cNvPr>
          <p:cNvSpPr txBox="1"/>
          <p:nvPr/>
        </p:nvSpPr>
        <p:spPr>
          <a:xfrm>
            <a:off x="6029417" y="2806824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100 </a:t>
            </a:r>
            <a:r>
              <a:rPr lang="en-US" sz="1100" dirty="0" err="1"/>
              <a:t>uF</a:t>
            </a: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177BB-B501-4FC6-8018-0F21EC05DC7E}"/>
              </a:ext>
            </a:extLst>
          </p:cNvPr>
          <p:cNvSpPr txBox="1"/>
          <p:nvPr/>
        </p:nvSpPr>
        <p:spPr>
          <a:xfrm>
            <a:off x="4686000" y="2186867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NTE586</a:t>
            </a:r>
          </a:p>
        </p:txBody>
      </p:sp>
    </p:spTree>
    <p:extLst>
      <p:ext uri="{BB962C8B-B14F-4D97-AF65-F5344CB8AC3E}">
        <p14:creationId xmlns:p14="http://schemas.microsoft.com/office/powerpoint/2010/main" val="231795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C02EC5-5FA7-47AC-B436-87C092E47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83" y="1015578"/>
            <a:ext cx="5123809" cy="312380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010B4E6-DC23-422F-890F-12D5693AC020}"/>
              </a:ext>
            </a:extLst>
          </p:cNvPr>
          <p:cNvGrpSpPr/>
          <p:nvPr/>
        </p:nvGrpSpPr>
        <p:grpSpPr>
          <a:xfrm>
            <a:off x="6989852" y="1580226"/>
            <a:ext cx="3663352" cy="1700941"/>
            <a:chOff x="4646147" y="4554245"/>
            <a:chExt cx="3663352" cy="170094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E6C538-7741-45E3-966F-638FB23A74B5}"/>
                </a:ext>
              </a:extLst>
            </p:cNvPr>
            <p:cNvGrpSpPr/>
            <p:nvPr/>
          </p:nvGrpSpPr>
          <p:grpSpPr>
            <a:xfrm>
              <a:off x="5175680" y="4625266"/>
              <a:ext cx="3133819" cy="1544713"/>
              <a:chOff x="5202313" y="3045041"/>
              <a:chExt cx="3133819" cy="154471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5AADAFF-2CAA-4899-8A65-CC20F87E7A58}"/>
                  </a:ext>
                </a:extLst>
              </p:cNvPr>
              <p:cNvSpPr/>
              <p:nvPr/>
            </p:nvSpPr>
            <p:spPr>
              <a:xfrm>
                <a:off x="5202315" y="3045041"/>
                <a:ext cx="3133817" cy="213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46494B-76EA-46F8-B17E-FA82A7820EA8}"/>
                  </a:ext>
                </a:extLst>
              </p:cNvPr>
              <p:cNvSpPr/>
              <p:nvPr/>
            </p:nvSpPr>
            <p:spPr>
              <a:xfrm>
                <a:off x="5202315" y="3314330"/>
                <a:ext cx="3133817" cy="213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BCA94E-F623-4C4C-B7B1-BE6EF5A4ACDB}"/>
                  </a:ext>
                </a:extLst>
              </p:cNvPr>
              <p:cNvSpPr/>
              <p:nvPr/>
            </p:nvSpPr>
            <p:spPr>
              <a:xfrm>
                <a:off x="5202314" y="3583619"/>
                <a:ext cx="3133817" cy="213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B4973B7-DA29-4E30-8A55-0271CD58D022}"/>
                  </a:ext>
                </a:extLst>
              </p:cNvPr>
              <p:cNvSpPr/>
              <p:nvPr/>
            </p:nvSpPr>
            <p:spPr>
              <a:xfrm>
                <a:off x="5202313" y="3867704"/>
                <a:ext cx="3133817" cy="213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E4D0E5D-2302-4BB9-9BE2-C4AF1B313036}"/>
                  </a:ext>
                </a:extLst>
              </p:cNvPr>
              <p:cNvSpPr/>
              <p:nvPr/>
            </p:nvSpPr>
            <p:spPr>
              <a:xfrm>
                <a:off x="5202313" y="4122197"/>
                <a:ext cx="3133817" cy="213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A94862D-03E7-43A7-9890-ED81711B4109}"/>
                  </a:ext>
                </a:extLst>
              </p:cNvPr>
              <p:cNvSpPr/>
              <p:nvPr/>
            </p:nvSpPr>
            <p:spPr>
              <a:xfrm>
                <a:off x="5202313" y="4376690"/>
                <a:ext cx="3133817" cy="213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D5FE36-2C97-466B-80CA-0B7616866F4D}"/>
                  </a:ext>
                </a:extLst>
              </p:cNvPr>
              <p:cNvCxnSpPr>
                <a:stCxn id="4" idx="0"/>
                <a:endCxn id="9" idx="2"/>
              </p:cNvCxnSpPr>
              <p:nvPr/>
            </p:nvCxnSpPr>
            <p:spPr>
              <a:xfrm flipH="1">
                <a:off x="6769222" y="3045041"/>
                <a:ext cx="2" cy="15447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C034564-2895-4CAE-8CC8-FEAD9D0137C1}"/>
                  </a:ext>
                </a:extLst>
              </p:cNvPr>
              <p:cNvCxnSpPr/>
              <p:nvPr/>
            </p:nvCxnSpPr>
            <p:spPr>
              <a:xfrm>
                <a:off x="5530788" y="3045041"/>
                <a:ext cx="0" cy="15447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931E2F6-C6C8-4E16-A65A-AE013A9BA628}"/>
                  </a:ext>
                </a:extLst>
              </p:cNvPr>
              <p:cNvCxnSpPr/>
              <p:nvPr/>
            </p:nvCxnSpPr>
            <p:spPr>
              <a:xfrm>
                <a:off x="7972148" y="3045041"/>
                <a:ext cx="0" cy="15447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76350F-BDCB-4B6F-8A68-868E656FFCAD}"/>
                  </a:ext>
                </a:extLst>
              </p:cNvPr>
              <p:cNvSpPr/>
              <p:nvPr/>
            </p:nvSpPr>
            <p:spPr>
              <a:xfrm>
                <a:off x="6613864" y="3124940"/>
                <a:ext cx="155354" cy="575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AA9A495-0AAD-4455-A78A-BA0B90C70B6B}"/>
                  </a:ext>
                </a:extLst>
              </p:cNvPr>
              <p:cNvSpPr/>
              <p:nvPr/>
            </p:nvSpPr>
            <p:spPr>
              <a:xfrm flipV="1">
                <a:off x="6551720" y="3382392"/>
                <a:ext cx="210831" cy="851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57A540-8401-4CB7-B658-E74E1005793B}"/>
                  </a:ext>
                </a:extLst>
              </p:cNvPr>
              <p:cNvSpPr/>
              <p:nvPr/>
            </p:nvSpPr>
            <p:spPr>
              <a:xfrm>
                <a:off x="6670827" y="3658246"/>
                <a:ext cx="91736" cy="808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463C3C-AF45-439C-B843-B1D5788D7109}"/>
                  </a:ext>
                </a:extLst>
              </p:cNvPr>
              <p:cNvSpPr/>
              <p:nvPr/>
            </p:nvSpPr>
            <p:spPr>
              <a:xfrm flipV="1">
                <a:off x="5537448" y="4450698"/>
                <a:ext cx="1227331" cy="591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210473-BDCF-4565-BAE6-4DC632FE6E68}"/>
                </a:ext>
              </a:extLst>
            </p:cNvPr>
            <p:cNvSpPr txBox="1"/>
            <p:nvPr/>
          </p:nvSpPr>
          <p:spPr>
            <a:xfrm>
              <a:off x="4653771" y="4554245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E61190-9AD4-4B8C-BBF1-D88A3DC8A4EB}"/>
                </a:ext>
              </a:extLst>
            </p:cNvPr>
            <p:cNvSpPr txBox="1"/>
            <p:nvPr/>
          </p:nvSpPr>
          <p:spPr>
            <a:xfrm>
              <a:off x="4649959" y="48309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007D63-02BA-471B-905F-6C783E0C5537}"/>
                </a:ext>
              </a:extLst>
            </p:cNvPr>
            <p:cNvSpPr txBox="1"/>
            <p:nvPr/>
          </p:nvSpPr>
          <p:spPr>
            <a:xfrm>
              <a:off x="4646147" y="509515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A518C9-41FF-4D5D-B866-730EC765FF64}"/>
                </a:ext>
              </a:extLst>
            </p:cNvPr>
            <p:cNvSpPr txBox="1"/>
            <p:nvPr/>
          </p:nvSpPr>
          <p:spPr>
            <a:xfrm>
              <a:off x="4646147" y="5382203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C06A3F-4336-4A64-A993-58540D5202FD}"/>
                </a:ext>
              </a:extLst>
            </p:cNvPr>
            <p:cNvSpPr txBox="1"/>
            <p:nvPr/>
          </p:nvSpPr>
          <p:spPr>
            <a:xfrm>
              <a:off x="4646147" y="5885854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26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95350E-7828-411C-A191-B4C0C90B8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6" y="538763"/>
            <a:ext cx="7571428" cy="590476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D41BB9-3525-4A97-9A56-F105CDF2893B}"/>
              </a:ext>
            </a:extLst>
          </p:cNvPr>
          <p:cNvCxnSpPr/>
          <p:nvPr/>
        </p:nvCxnSpPr>
        <p:spPr>
          <a:xfrm flipH="1" flipV="1">
            <a:off x="8851037" y="1784412"/>
            <a:ext cx="1180730" cy="292963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A4BC41-0DAF-4A86-A10B-1443B3C72339}"/>
              </a:ext>
            </a:extLst>
          </p:cNvPr>
          <p:cNvCxnSpPr>
            <a:cxnSpLocks/>
          </p:cNvCxnSpPr>
          <p:nvPr/>
        </p:nvCxnSpPr>
        <p:spPr>
          <a:xfrm flipH="1" flipV="1">
            <a:off x="8655728" y="3737500"/>
            <a:ext cx="1376039" cy="399494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8EA7F7-6CAB-4C21-B9DA-A29162F7B5BB}"/>
              </a:ext>
            </a:extLst>
          </p:cNvPr>
          <p:cNvCxnSpPr>
            <a:cxnSpLocks/>
          </p:cNvCxnSpPr>
          <p:nvPr/>
        </p:nvCxnSpPr>
        <p:spPr>
          <a:xfrm flipV="1">
            <a:off x="1757778" y="3616543"/>
            <a:ext cx="994299" cy="157577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1C0FE4-B568-4EB4-A8DF-CA376BDFF7F8}"/>
              </a:ext>
            </a:extLst>
          </p:cNvPr>
          <p:cNvSpPr txBox="1"/>
          <p:nvPr/>
        </p:nvSpPr>
        <p:spPr>
          <a:xfrm>
            <a:off x="10031767" y="1892709"/>
            <a:ext cx="132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Laser Power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3E082-376F-449D-AFE5-248ACC7FD094}"/>
              </a:ext>
            </a:extLst>
          </p:cNvPr>
          <p:cNvSpPr txBox="1"/>
          <p:nvPr/>
        </p:nvSpPr>
        <p:spPr>
          <a:xfrm>
            <a:off x="10031767" y="3904411"/>
            <a:ext cx="14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Chassis Drive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A0352-F5F9-4255-B54F-17C4C2263981}"/>
              </a:ext>
            </a:extLst>
          </p:cNvPr>
          <p:cNvSpPr txBox="1"/>
          <p:nvPr/>
        </p:nvSpPr>
        <p:spPr>
          <a:xfrm>
            <a:off x="72717" y="3552834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Laser Movement</a:t>
            </a:r>
          </a:p>
        </p:txBody>
      </p:sp>
    </p:spTree>
    <p:extLst>
      <p:ext uri="{BB962C8B-B14F-4D97-AF65-F5344CB8AC3E}">
        <p14:creationId xmlns:p14="http://schemas.microsoft.com/office/powerpoint/2010/main" val="375562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61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</dc:creator>
  <cp:lastModifiedBy>gabri</cp:lastModifiedBy>
  <cp:revision>9</cp:revision>
  <dcterms:created xsi:type="dcterms:W3CDTF">2021-06-25T13:55:03Z</dcterms:created>
  <dcterms:modified xsi:type="dcterms:W3CDTF">2021-06-27T03:21:32Z</dcterms:modified>
</cp:coreProperties>
</file>