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FCA4-BC8A-4DC1-97AC-A43971EF5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05532-AB74-4404-AB3E-C084E4C0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BB02-BE55-4753-8B79-E6FE1ECC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37EBB-3D40-4D37-AEE2-0356416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1A95-1082-42F6-B16C-3B9D9C2B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3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0B0A-E387-4479-B417-0F97180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E766-93AF-4DC3-A9A8-C8D77D639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CBDF-C1CD-4AD0-8CC8-8D4BB5A0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309E-77B4-455C-9C0E-18422454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3F82-3447-4FB0-B567-9DEC6BB1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1F7F2-4EB4-4F64-9175-CC3CEE3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D850-87E2-4A3A-B0D9-20F3D7E30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D279-87DC-49FF-A3A9-6F42066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75CA-408D-46F5-8E38-88E3281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B292-2FEB-4552-A3A8-827C43A2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AF6-CBC6-4788-9C0C-5DE69549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CB87-84F7-4254-B2BA-96F27E91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9F3C-B9A2-4256-8D7E-E8F995CE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2019-A85E-416B-8E83-6674E612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E3B9-5B14-4C03-9098-BD527CB0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DFD5-6907-41BA-95AA-0D2FEF9E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B419-CAFA-4989-92AC-64A1379C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3086-DB30-40AF-84D4-288377BC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D010-7090-47A7-94C2-7ACAE746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5389-3811-47A7-9A75-5C47B340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431-5CFD-4321-AB55-3EB5349C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F784-73E3-4B0A-812E-A77559F47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E9CA6-F819-4FCB-ADFA-7C0F0B654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A41A0-E766-4D13-833A-F62B90D0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E874-619B-41EA-90E7-F311C588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9903-EDE5-4855-8A9A-BDE5A0BB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522B-9480-435A-9EC6-E0F2B780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18BC-31AC-4978-88B0-E67990BF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48392-61D0-4062-8525-2DF1CDB0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436D6-F836-4F66-BE51-1788F3886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705AE-DC41-4898-AE61-9822A7983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33C3B-676E-44AD-9387-60759395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4AC56-D6F8-4D5D-8649-A48A647D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FD563-BC07-4BB5-BA60-06868215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4C1A-0A62-4549-88AB-56D8CCF4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0446C-D3DD-401A-989B-EC1DD905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CDBC2-CD3F-4F68-950F-36758402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E1539-C7A0-4BDD-B74C-535659B1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37555-DF41-4DD1-A20E-4D3B6B7B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D7F4F-F084-488B-96B2-F99BBFDC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B994D-DDB6-44DE-98B0-4666626A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CAF3-5459-436A-B0D0-B3BA5D24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2C41-EF7A-400F-91ED-A38E19B3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D907E-8E40-4899-AAC1-B9367ED55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1E8A-EE35-43C3-A51C-7E603A31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0A62-DB0A-4BE1-97EF-53F6A640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2E440-BC95-4856-B4BE-96E72B7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70B-4731-4A75-9521-40155CBF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07206-0A3C-40A0-AE84-4970AE372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0AE9-19F5-44E0-992F-4305E4A6A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566A-FB2F-4F8B-B671-BBF6D766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C749F-9AB7-4373-9990-D0B1C4F6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EC22C-1C01-4B0B-93C7-34A27D31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E28E7-CE3C-4ED9-8E4D-727A2970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F9FDC-6330-4EED-9331-69E6C7D1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6C87-35F0-4483-A73A-B38ABDAAE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4C04-5A15-411D-B1DB-4D604C8E095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D11D-432E-408D-A977-08CA29BAC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C494-256D-4A3D-9A76-39A68EF8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5B11-C132-476B-89BD-097E70FC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1C3A007-03EF-41DC-A72E-1DF7A8C7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06" y="1709344"/>
            <a:ext cx="4064926" cy="30486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DE1BC7-5659-41F9-9B3D-FA6EAE1C12FA}"/>
              </a:ext>
            </a:extLst>
          </p:cNvPr>
          <p:cNvSpPr txBox="1"/>
          <p:nvPr/>
        </p:nvSpPr>
        <p:spPr>
          <a:xfrm>
            <a:off x="2050741" y="1269506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1729 Pin 8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DF114F-F210-444B-BF69-00DCC1E55BA6}"/>
              </a:ext>
            </a:extLst>
          </p:cNvPr>
          <p:cNvSpPr txBox="1"/>
          <p:nvPr/>
        </p:nvSpPr>
        <p:spPr>
          <a:xfrm>
            <a:off x="1443579" y="4779324"/>
            <a:ext cx="340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69% duty cycle, 4kHz frequency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762342-726A-4D6D-B079-24CAE1FC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9343"/>
            <a:ext cx="4064926" cy="30486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138408-8F07-498E-AEB8-18F7441DF452}"/>
              </a:ext>
            </a:extLst>
          </p:cNvPr>
          <p:cNvSpPr txBox="1"/>
          <p:nvPr/>
        </p:nvSpPr>
        <p:spPr>
          <a:xfrm>
            <a:off x="7032594" y="1269506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 Gate Pin 13 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395CD5-04DC-44B5-AD94-C31373A53B73}"/>
              </a:ext>
            </a:extLst>
          </p:cNvPr>
          <p:cNvSpPr txBox="1"/>
          <p:nvPr/>
        </p:nvSpPr>
        <p:spPr>
          <a:xfrm>
            <a:off x="6426648" y="4779324"/>
            <a:ext cx="340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 duty cycle, 4kHz frequency</a:t>
            </a:r>
          </a:p>
        </p:txBody>
      </p:sp>
    </p:spTree>
    <p:extLst>
      <p:ext uri="{BB962C8B-B14F-4D97-AF65-F5344CB8AC3E}">
        <p14:creationId xmlns:p14="http://schemas.microsoft.com/office/powerpoint/2010/main" val="16028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471F0-7E4B-465B-BBA2-FD8C27DF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4" y="1496280"/>
            <a:ext cx="4064926" cy="3048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78936-0D5B-4C15-B93E-60D0ADC7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03" y="1496280"/>
            <a:ext cx="4064926" cy="3048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4D556-50FB-4126-B875-31E7A12FB358}"/>
              </a:ext>
            </a:extLst>
          </p:cNvPr>
          <p:cNvSpPr txBox="1"/>
          <p:nvPr/>
        </p:nvSpPr>
        <p:spPr>
          <a:xfrm>
            <a:off x="1455938" y="1126948"/>
            <a:ext cx="293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13 = </a:t>
            </a:r>
            <a:r>
              <a:rPr lang="en-US" dirty="0" err="1"/>
              <a:t>Gnd</a:t>
            </a:r>
            <a:r>
              <a:rPr lang="en-US" dirty="0"/>
              <a:t> or Unconnected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840F3-7889-40E7-8897-9BFF3BDF12B1}"/>
              </a:ext>
            </a:extLst>
          </p:cNvPr>
          <p:cNvSpPr txBox="1"/>
          <p:nvPr/>
        </p:nvSpPr>
        <p:spPr>
          <a:xfrm>
            <a:off x="7382941" y="112643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13 = +5V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612CFF-553D-4684-B787-CFE10357DEC9}"/>
              </a:ext>
            </a:extLst>
          </p:cNvPr>
          <p:cNvGrpSpPr/>
          <p:nvPr/>
        </p:nvGrpSpPr>
        <p:grpSpPr>
          <a:xfrm>
            <a:off x="6069366" y="2121765"/>
            <a:ext cx="1529395" cy="1360503"/>
            <a:chOff x="4143436" y="5149048"/>
            <a:chExt cx="1529395" cy="136050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B2B4D6-6547-4823-8F46-862BB8BF11E9}"/>
                </a:ext>
              </a:extLst>
            </p:cNvPr>
            <p:cNvCxnSpPr/>
            <p:nvPr/>
          </p:nvCxnSpPr>
          <p:spPr>
            <a:xfrm>
              <a:off x="4143436" y="5149048"/>
              <a:ext cx="339787" cy="0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653E33-7B19-466C-A0C6-2F7A3564422D}"/>
                </a:ext>
              </a:extLst>
            </p:cNvPr>
            <p:cNvCxnSpPr>
              <a:cxnSpLocks/>
            </p:cNvCxnSpPr>
            <p:nvPr/>
          </p:nvCxnSpPr>
          <p:spPr>
            <a:xfrm>
              <a:off x="4483223" y="5149048"/>
              <a:ext cx="0" cy="1360503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4F2ED2-0120-4718-8955-E8360CC7ACC5}"/>
                </a:ext>
              </a:extLst>
            </p:cNvPr>
            <p:cNvCxnSpPr/>
            <p:nvPr/>
          </p:nvCxnSpPr>
          <p:spPr>
            <a:xfrm>
              <a:off x="4483223" y="6509551"/>
              <a:ext cx="1189608" cy="0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C4E0E9-4BFF-4444-8A1B-C1ECD3336565}"/>
                </a:ext>
              </a:extLst>
            </p:cNvPr>
            <p:cNvCxnSpPr/>
            <p:nvPr/>
          </p:nvCxnSpPr>
          <p:spPr>
            <a:xfrm flipV="1">
              <a:off x="5663953" y="5193436"/>
              <a:ext cx="0" cy="1316115"/>
            </a:xfrm>
            <a:prstGeom prst="line">
              <a:avLst/>
            </a:prstGeom>
            <a:ln w="28575">
              <a:solidFill>
                <a:srgbClr val="FFFF00"/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98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</dc:creator>
  <cp:lastModifiedBy>gabri</cp:lastModifiedBy>
  <cp:revision>1</cp:revision>
  <dcterms:created xsi:type="dcterms:W3CDTF">2021-10-17T22:27:21Z</dcterms:created>
  <dcterms:modified xsi:type="dcterms:W3CDTF">2021-10-17T22:27:26Z</dcterms:modified>
</cp:coreProperties>
</file>