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垠洁" initials="钟" lastIdx="1" clrIdx="0">
    <p:extLst>
      <p:ext uri="{19B8F6BF-5375-455C-9EA6-DF929625EA0E}">
        <p15:presenceInfo xmlns:p15="http://schemas.microsoft.com/office/powerpoint/2012/main" userId="ecc3a571edbf3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计算机网络链路层编程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小组成员：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9754" y="6048103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2019.4.23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2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79330" y="679257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……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9330" y="2164069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设计思路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9330" y="3648881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运行演示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9330" y="5133693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……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演示内容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2116071" y="2914914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循环冗余校验</a:t>
            </a:r>
            <a:r>
              <a:rPr lang="en-US" altLang="zh-CN" dirty="0"/>
              <a:t>CRC</a:t>
            </a:r>
            <a:r>
              <a:rPr lang="zh-CN" altLang="zh-CN" dirty="0"/>
              <a:t>生成和校验程序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10185" y="2920480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基于停止等待协议的可靠通信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68236" y="2920480"/>
            <a:ext cx="966651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基于连续</a:t>
            </a:r>
            <a:r>
              <a:rPr lang="en-US" altLang="zh-CN" b="1" dirty="0"/>
              <a:t>ARQ</a:t>
            </a:r>
            <a:r>
              <a:rPr lang="zh-CN" altLang="zh-CN" b="1" dirty="0"/>
              <a:t>协议的可靠通信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69659" y="2910217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实现透明</a:t>
            </a:r>
            <a:r>
              <a:rPr lang="zh-CN" altLang="zh-CN" dirty="0" smtClean="0"/>
              <a:t>传输</a:t>
            </a:r>
            <a:endParaRPr lang="en-US" altLang="zh-CN" dirty="0"/>
          </a:p>
          <a:p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cxnSp>
        <p:nvCxnSpPr>
          <p:cNvPr id="14" name="直接箭头连接符 13"/>
          <p:cNvCxnSpPr>
            <a:stCxn id="11" idx="3"/>
            <a:endCxn id="3" idx="1"/>
          </p:cNvCxnSpPr>
          <p:nvPr/>
        </p:nvCxnSpPr>
        <p:spPr>
          <a:xfrm flipV="1">
            <a:off x="5934887" y="940867"/>
            <a:ext cx="644443" cy="271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4" idx="1"/>
          </p:cNvCxnSpPr>
          <p:nvPr/>
        </p:nvCxnSpPr>
        <p:spPr>
          <a:xfrm flipV="1">
            <a:off x="5934887" y="2425679"/>
            <a:ext cx="644443" cy="123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</p:cNvCxnSpPr>
          <p:nvPr/>
        </p:nvCxnSpPr>
        <p:spPr>
          <a:xfrm>
            <a:off x="5934887" y="3659144"/>
            <a:ext cx="544290" cy="37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</p:cNvCxnSpPr>
          <p:nvPr/>
        </p:nvCxnSpPr>
        <p:spPr>
          <a:xfrm>
            <a:off x="5934887" y="3659144"/>
            <a:ext cx="644443" cy="199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循环冗余校验</a:t>
            </a:r>
            <a:r>
              <a:rPr lang="en-US" altLang="zh-CN" dirty="0"/>
              <a:t>CRC</a:t>
            </a:r>
            <a:r>
              <a:rPr lang="zh-CN" altLang="zh-CN" dirty="0"/>
              <a:t>生成和校验程序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51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计算并添加</a:t>
            </a:r>
            <a:r>
              <a:rPr lang="en-US" altLang="zh-CN" dirty="0" smtClean="0"/>
              <a:t>CRC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41944" y="2138245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getSendMassage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4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getRemainde</a:t>
            </a:r>
            <a:r>
              <a:rPr lang="en-US" altLang="zh-CN" dirty="0" err="1"/>
              <a:t>r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566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计算余数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8715" y="4026320"/>
            <a:ext cx="22337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检查接收到的帧是否正确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1944" y="4026320"/>
            <a:ext cx="25647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checkReceiveMassage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cxnSp>
        <p:nvCxnSpPr>
          <p:cNvPr id="21" name="直接箭头连接符 20"/>
          <p:cNvCxnSpPr>
            <a:stCxn id="7" idx="3"/>
            <a:endCxn id="14" idx="1"/>
          </p:cNvCxnSpPr>
          <p:nvPr/>
        </p:nvCxnSpPr>
        <p:spPr>
          <a:xfrm>
            <a:off x="4920314" y="2315243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3259752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4922463" y="434948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95" y="401782"/>
            <a:ext cx="5799281" cy="59851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85018" y="401782"/>
            <a:ext cx="3449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分析：在进行校验时发现余数不为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，故传输出错（待续）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0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163</TotalTime>
  <Words>89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仿宋</vt:lpstr>
      <vt:lpstr>宋体</vt:lpstr>
      <vt:lpstr>Arial</vt:lpstr>
      <vt:lpstr>Tw Cen MT</vt:lpstr>
      <vt:lpstr>水滴</vt:lpstr>
      <vt:lpstr>计算机网络链路层编程</vt:lpstr>
      <vt:lpstr>PowerPoint 演示文稿</vt:lpstr>
      <vt:lpstr>循环冗余校验CRC生成和校验程序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计算机网络链路层编程</dc:title>
  <dc:creator>钟 垠洁</dc:creator>
  <cp:lastModifiedBy>钟 垠洁</cp:lastModifiedBy>
  <cp:revision>13</cp:revision>
  <dcterms:created xsi:type="dcterms:W3CDTF">2019-04-23T07:39:59Z</dcterms:created>
  <dcterms:modified xsi:type="dcterms:W3CDTF">2019-04-23T10:23:19Z</dcterms:modified>
</cp:coreProperties>
</file>