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3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4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5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6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7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8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9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10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11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notesSlides/notesSlide12.xml" ContentType="application/vnd.openxmlformats-officedocument.presentationml.notesSlide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notesSlides/notesSlide13.xml" ContentType="application/vnd.openxmlformats-officedocument.presentationml.notesSlide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5709" r:id="rId5"/>
    <p:sldId id="261" r:id="rId6"/>
    <p:sldId id="314" r:id="rId7"/>
    <p:sldId id="5706" r:id="rId8"/>
    <p:sldId id="262" r:id="rId9"/>
    <p:sldId id="259" r:id="rId10"/>
    <p:sldId id="5711" r:id="rId11"/>
    <p:sldId id="265" r:id="rId12"/>
    <p:sldId id="263" r:id="rId13"/>
    <p:sldId id="5714" r:id="rId14"/>
    <p:sldId id="5718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3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BDC7"/>
    <a:srgbClr val="8EBDC6"/>
    <a:srgbClr val="F2B8C1"/>
    <a:srgbClr val="3D4868"/>
    <a:srgbClr val="D93A5D"/>
    <a:srgbClr val="8EC26A"/>
    <a:srgbClr val="CACD99"/>
    <a:srgbClr val="F6DB7F"/>
    <a:srgbClr val="39C8D9"/>
    <a:srgbClr val="FFE0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552" y="102"/>
      </p:cViewPr>
      <p:guideLst>
        <p:guide pos="3863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AE5E9-EE68-4EA1-9CC2-964F92D5035E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A0EA8-2224-4D27-B946-E0D954841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96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A0EA8-2224-4D27-B946-E0D9548415D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24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A0EA8-2224-4D27-B946-E0D9548415D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702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A0EA8-2224-4D27-B946-E0D9548415D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990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A0EA8-2224-4D27-B946-E0D9548415D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659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A0EA8-2224-4D27-B946-E0D9548415D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495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A0EA8-2224-4D27-B946-E0D9548415D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644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A0EA8-2224-4D27-B946-E0D9548415D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446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A0EA8-2224-4D27-B946-E0D9548415D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672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A0EA8-2224-4D27-B946-E0D9548415D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271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A0EA8-2224-4D27-B946-E0D9548415D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798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A0EA8-2224-4D27-B946-E0D9548415D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148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A0EA8-2224-4D27-B946-E0D9548415D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86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A0EA8-2224-4D27-B946-E0D9548415D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696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A0EA8-2224-4D27-B946-E0D9548415D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042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6DD98-5486-46AB-86B8-4E168E850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7229D3-5E9D-4F0E-900C-DBCE83F2F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75A7D9-ED3A-449D-A110-0F839DC9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4F3E-0DC5-4159-B110-ED8EE05468CB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529DA9-3478-4A9E-AB1C-62E0EDD4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DEA02-8238-4453-8B77-E4666D3A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8D0E-973B-41B7-B557-D1C042BDB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03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AC7BC-A492-429A-AD2D-D4D611EE2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6ADFD2-93A1-4ED1-96CA-1A2768C98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2E269B-0990-4CB6-AF2B-2A5B3BF3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4F3E-0DC5-4159-B110-ED8EE05468CB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1EC7F1-1873-40A2-8A68-21345F6C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9AD9C-FE1F-4DC9-8FC7-2CD3479D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8D0E-973B-41B7-B557-D1C042BDB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53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A2DDFE-0EF5-407D-86EF-E53E980B0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45B76F-E591-4A71-B33F-71907EF3C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58A43-B77D-4257-87B9-59D8D899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4F3E-0DC5-4159-B110-ED8EE05468CB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24FBC-60E1-419F-B013-1EBACB730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FED812-1B82-487B-B4E6-FA3A3BC4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8D0E-973B-41B7-B557-D1C042BDB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3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CABE6-2504-44C1-9B4B-7BFEFA2E8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6416D4-069A-4760-9C4B-90695BACF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3A2D8F-AFE4-4470-BEE4-566E59CC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4F3E-0DC5-4159-B110-ED8EE05468CB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E6675-8804-4A17-9D4B-5EFE6E8B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54B93-FA4A-45DE-A597-95785509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8D0E-973B-41B7-B557-D1C042BDB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27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11238-BB20-450E-B6B8-ADB4A691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EAF61B-C18E-4A4A-A729-1BCC37A1B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65A7F-6716-48E3-A3CC-26B30BB7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4F3E-0DC5-4159-B110-ED8EE05468CB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87425-7D7E-40D8-BA09-16A38463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117F52-D910-4B97-95FD-7557BFF8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8D0E-973B-41B7-B557-D1C042BDB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10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882D0-9BF0-46D3-A669-1064669E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C5A443-3119-4A89-B585-3F7B17AB2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CE44B8-D25B-4BBA-B407-CD0CBF434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B1BC89-46FD-4268-B554-99407457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4F3E-0DC5-4159-B110-ED8EE05468CB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AD7838-7A38-45CF-8767-BB7AB525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AD5AB9-F91F-4575-931F-D6BF3120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8D0E-973B-41B7-B557-D1C042BDB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92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50240-6513-4E90-9977-D852C8DD9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9A0DA5-D5E5-4677-98D1-BE1B9396C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F05A28-2C76-4F19-A3C0-52A631CBD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6F3EA1-2C33-4216-A154-8CDB3AF0B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4079EE-5AE4-496C-9145-357E271B3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F3170C-8301-4F02-9A3B-3222F6BCC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4F3E-0DC5-4159-B110-ED8EE05468CB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BEB4B4-7B78-404A-A8AD-FE4F9BA2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12218A-1D41-4F6B-9AFC-D7186E85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8D0E-973B-41B7-B557-D1C042BDB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4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E305D-8DE4-431D-8EE0-94BBCBB1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E6D9CC-143D-451A-95C1-517E0FB6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4F3E-0DC5-4159-B110-ED8EE05468CB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FF1F42-7774-46A6-A38C-3AEC3048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D27A1D-C39E-4640-8C58-3CC1EBEC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8D0E-973B-41B7-B557-D1C042BDB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92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7E3D32-1332-49DB-9DE5-497B9E28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4F3E-0DC5-4159-B110-ED8EE05468CB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980C08-2653-492C-B60F-1164097F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8E1B94-DE8D-44A3-B65F-66E77291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8D0E-973B-41B7-B557-D1C042BDB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81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67051-18B4-4BA4-A5D1-D25BC695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A9BF2E-4565-4EB5-8558-92F8E5E1F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0785B6-C2B4-42C3-A332-6C1B8D119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44EF7D-E8F6-4B60-A05A-C796D08D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4F3E-0DC5-4159-B110-ED8EE05468CB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9774F9-035D-4B0F-B142-8FA2687C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95441B-34CC-4325-88D9-E49281AB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8D0E-973B-41B7-B557-D1C042BDB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95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56C83-6CE8-4A62-8823-7E4F0C5A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38AE9D-A420-4384-B203-F06B6A52D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9C432A-A6DC-4B99-A32F-069353055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C685DD-9DE7-4649-AE05-0ED80FE11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4F3E-0DC5-4159-B110-ED8EE05468CB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1A79F2-45A1-4862-95C4-F2829AD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FFBDD1-F61D-4C09-B287-39E4068A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8D0E-973B-41B7-B557-D1C042BDB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90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763FA8-B837-49A8-9A96-CB78E598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8D8E8D-A9A8-4F39-8880-C877572FD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DC6D90-FA9E-4F1C-AEF6-CDB425B55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4F3E-0DC5-4159-B110-ED8EE05468CB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F246F-0AB0-459F-81F4-65E72F13D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8CDFBA-C530-46FE-9088-BABCCA45F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38D0E-973B-41B7-B557-D1C042BDB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64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image" Target="../media/image1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129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13" Type="http://schemas.openxmlformats.org/officeDocument/2006/relationships/tags" Target="../tags/tag145.xml"/><Relationship Id="rId18" Type="http://schemas.openxmlformats.org/officeDocument/2006/relationships/tags" Target="../tags/tag150.xml"/><Relationship Id="rId26" Type="http://schemas.openxmlformats.org/officeDocument/2006/relationships/tags" Target="../tags/tag158.xml"/><Relationship Id="rId3" Type="http://schemas.openxmlformats.org/officeDocument/2006/relationships/tags" Target="../tags/tag135.xml"/><Relationship Id="rId21" Type="http://schemas.openxmlformats.org/officeDocument/2006/relationships/tags" Target="../tags/tag153.xml"/><Relationship Id="rId7" Type="http://schemas.openxmlformats.org/officeDocument/2006/relationships/tags" Target="../tags/tag139.xml"/><Relationship Id="rId12" Type="http://schemas.openxmlformats.org/officeDocument/2006/relationships/tags" Target="../tags/tag144.xml"/><Relationship Id="rId17" Type="http://schemas.openxmlformats.org/officeDocument/2006/relationships/tags" Target="../tags/tag149.xml"/><Relationship Id="rId25" Type="http://schemas.openxmlformats.org/officeDocument/2006/relationships/tags" Target="../tags/tag157.xml"/><Relationship Id="rId2" Type="http://schemas.openxmlformats.org/officeDocument/2006/relationships/tags" Target="../tags/tag134.xml"/><Relationship Id="rId16" Type="http://schemas.openxmlformats.org/officeDocument/2006/relationships/tags" Target="../tags/tag148.xml"/><Relationship Id="rId20" Type="http://schemas.openxmlformats.org/officeDocument/2006/relationships/tags" Target="../tags/tag152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tags" Target="../tags/tag143.xml"/><Relationship Id="rId24" Type="http://schemas.openxmlformats.org/officeDocument/2006/relationships/tags" Target="../tags/tag156.xml"/><Relationship Id="rId5" Type="http://schemas.openxmlformats.org/officeDocument/2006/relationships/tags" Target="../tags/tag137.xml"/><Relationship Id="rId15" Type="http://schemas.openxmlformats.org/officeDocument/2006/relationships/tags" Target="../tags/tag147.xml"/><Relationship Id="rId23" Type="http://schemas.openxmlformats.org/officeDocument/2006/relationships/tags" Target="../tags/tag155.xml"/><Relationship Id="rId28" Type="http://schemas.openxmlformats.org/officeDocument/2006/relationships/tags" Target="../tags/tag160.xml"/><Relationship Id="rId10" Type="http://schemas.openxmlformats.org/officeDocument/2006/relationships/tags" Target="../tags/tag142.xml"/><Relationship Id="rId19" Type="http://schemas.openxmlformats.org/officeDocument/2006/relationships/tags" Target="../tags/tag151.xml"/><Relationship Id="rId4" Type="http://schemas.openxmlformats.org/officeDocument/2006/relationships/tags" Target="../tags/tag136.xml"/><Relationship Id="rId9" Type="http://schemas.openxmlformats.org/officeDocument/2006/relationships/tags" Target="../tags/tag141.xml"/><Relationship Id="rId14" Type="http://schemas.openxmlformats.org/officeDocument/2006/relationships/tags" Target="../tags/tag146.xml"/><Relationship Id="rId22" Type="http://schemas.openxmlformats.org/officeDocument/2006/relationships/tags" Target="../tags/tag154.xml"/><Relationship Id="rId27" Type="http://schemas.openxmlformats.org/officeDocument/2006/relationships/tags" Target="../tags/tag159.xml"/><Relationship Id="rId30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tags" Target="../tags/tag17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80.xml"/><Relationship Id="rId13" Type="http://schemas.openxmlformats.org/officeDocument/2006/relationships/tags" Target="../tags/tag185.xml"/><Relationship Id="rId18" Type="http://schemas.openxmlformats.org/officeDocument/2006/relationships/tags" Target="../tags/tag190.xml"/><Relationship Id="rId26" Type="http://schemas.openxmlformats.org/officeDocument/2006/relationships/tags" Target="../tags/tag198.xml"/><Relationship Id="rId39" Type="http://schemas.openxmlformats.org/officeDocument/2006/relationships/slideLayout" Target="../slideLayouts/slideLayout7.xml"/><Relationship Id="rId3" Type="http://schemas.openxmlformats.org/officeDocument/2006/relationships/tags" Target="../tags/tag175.xml"/><Relationship Id="rId21" Type="http://schemas.openxmlformats.org/officeDocument/2006/relationships/tags" Target="../tags/tag193.xml"/><Relationship Id="rId34" Type="http://schemas.openxmlformats.org/officeDocument/2006/relationships/tags" Target="../tags/tag206.xml"/><Relationship Id="rId7" Type="http://schemas.openxmlformats.org/officeDocument/2006/relationships/tags" Target="../tags/tag179.xml"/><Relationship Id="rId12" Type="http://schemas.openxmlformats.org/officeDocument/2006/relationships/tags" Target="../tags/tag184.xml"/><Relationship Id="rId17" Type="http://schemas.openxmlformats.org/officeDocument/2006/relationships/tags" Target="../tags/tag189.xml"/><Relationship Id="rId25" Type="http://schemas.openxmlformats.org/officeDocument/2006/relationships/tags" Target="../tags/tag197.xml"/><Relationship Id="rId33" Type="http://schemas.openxmlformats.org/officeDocument/2006/relationships/tags" Target="../tags/tag205.xml"/><Relationship Id="rId38" Type="http://schemas.openxmlformats.org/officeDocument/2006/relationships/tags" Target="../tags/tag210.xml"/><Relationship Id="rId2" Type="http://schemas.openxmlformats.org/officeDocument/2006/relationships/tags" Target="../tags/tag174.xml"/><Relationship Id="rId16" Type="http://schemas.openxmlformats.org/officeDocument/2006/relationships/tags" Target="../tags/tag188.xml"/><Relationship Id="rId20" Type="http://schemas.openxmlformats.org/officeDocument/2006/relationships/tags" Target="../tags/tag192.xml"/><Relationship Id="rId29" Type="http://schemas.openxmlformats.org/officeDocument/2006/relationships/tags" Target="../tags/tag201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tags" Target="../tags/tag183.xml"/><Relationship Id="rId24" Type="http://schemas.openxmlformats.org/officeDocument/2006/relationships/tags" Target="../tags/tag196.xml"/><Relationship Id="rId32" Type="http://schemas.openxmlformats.org/officeDocument/2006/relationships/tags" Target="../tags/tag204.xml"/><Relationship Id="rId37" Type="http://schemas.openxmlformats.org/officeDocument/2006/relationships/tags" Target="../tags/tag209.xml"/><Relationship Id="rId40" Type="http://schemas.openxmlformats.org/officeDocument/2006/relationships/notesSlide" Target="../notesSlides/notesSlide13.xml"/><Relationship Id="rId5" Type="http://schemas.openxmlformats.org/officeDocument/2006/relationships/tags" Target="../tags/tag177.xml"/><Relationship Id="rId15" Type="http://schemas.openxmlformats.org/officeDocument/2006/relationships/tags" Target="../tags/tag187.xml"/><Relationship Id="rId23" Type="http://schemas.openxmlformats.org/officeDocument/2006/relationships/tags" Target="../tags/tag195.xml"/><Relationship Id="rId28" Type="http://schemas.openxmlformats.org/officeDocument/2006/relationships/tags" Target="../tags/tag200.xml"/><Relationship Id="rId36" Type="http://schemas.openxmlformats.org/officeDocument/2006/relationships/tags" Target="../tags/tag208.xml"/><Relationship Id="rId10" Type="http://schemas.openxmlformats.org/officeDocument/2006/relationships/tags" Target="../tags/tag182.xml"/><Relationship Id="rId19" Type="http://schemas.openxmlformats.org/officeDocument/2006/relationships/tags" Target="../tags/tag191.xml"/><Relationship Id="rId31" Type="http://schemas.openxmlformats.org/officeDocument/2006/relationships/tags" Target="../tags/tag203.xml"/><Relationship Id="rId4" Type="http://schemas.openxmlformats.org/officeDocument/2006/relationships/tags" Target="../tags/tag176.xml"/><Relationship Id="rId9" Type="http://schemas.openxmlformats.org/officeDocument/2006/relationships/tags" Target="../tags/tag181.xml"/><Relationship Id="rId14" Type="http://schemas.openxmlformats.org/officeDocument/2006/relationships/tags" Target="../tags/tag186.xml"/><Relationship Id="rId22" Type="http://schemas.openxmlformats.org/officeDocument/2006/relationships/tags" Target="../tags/tag194.xml"/><Relationship Id="rId27" Type="http://schemas.openxmlformats.org/officeDocument/2006/relationships/tags" Target="../tags/tag199.xml"/><Relationship Id="rId30" Type="http://schemas.openxmlformats.org/officeDocument/2006/relationships/tags" Target="../tags/tag202.xml"/><Relationship Id="rId35" Type="http://schemas.openxmlformats.org/officeDocument/2006/relationships/tags" Target="../tags/tag20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18.xml"/><Relationship Id="rId13" Type="http://schemas.openxmlformats.org/officeDocument/2006/relationships/tags" Target="../tags/tag223.xml"/><Relationship Id="rId18" Type="http://schemas.openxmlformats.org/officeDocument/2006/relationships/notesSlide" Target="../notesSlides/notesSlide14.xml"/><Relationship Id="rId3" Type="http://schemas.openxmlformats.org/officeDocument/2006/relationships/tags" Target="../tags/tag213.xml"/><Relationship Id="rId7" Type="http://schemas.openxmlformats.org/officeDocument/2006/relationships/tags" Target="../tags/tag217.xml"/><Relationship Id="rId12" Type="http://schemas.openxmlformats.org/officeDocument/2006/relationships/tags" Target="../tags/tag222.xml"/><Relationship Id="rId17" Type="http://schemas.openxmlformats.org/officeDocument/2006/relationships/slideLayout" Target="../slideLayouts/slideLayout1.xml"/><Relationship Id="rId2" Type="http://schemas.openxmlformats.org/officeDocument/2006/relationships/tags" Target="../tags/tag212.xml"/><Relationship Id="rId16" Type="http://schemas.openxmlformats.org/officeDocument/2006/relationships/tags" Target="../tags/tag226.xml"/><Relationship Id="rId1" Type="http://schemas.openxmlformats.org/officeDocument/2006/relationships/tags" Target="../tags/tag211.xml"/><Relationship Id="rId6" Type="http://schemas.openxmlformats.org/officeDocument/2006/relationships/tags" Target="../tags/tag216.xml"/><Relationship Id="rId11" Type="http://schemas.openxmlformats.org/officeDocument/2006/relationships/tags" Target="../tags/tag221.xml"/><Relationship Id="rId5" Type="http://schemas.openxmlformats.org/officeDocument/2006/relationships/tags" Target="../tags/tag215.xml"/><Relationship Id="rId15" Type="http://schemas.openxmlformats.org/officeDocument/2006/relationships/tags" Target="../tags/tag225.xml"/><Relationship Id="rId10" Type="http://schemas.openxmlformats.org/officeDocument/2006/relationships/tags" Target="../tags/tag220.xml"/><Relationship Id="rId19" Type="http://schemas.openxmlformats.org/officeDocument/2006/relationships/image" Target="../media/image1.png"/><Relationship Id="rId4" Type="http://schemas.openxmlformats.org/officeDocument/2006/relationships/tags" Target="../tags/tag214.xml"/><Relationship Id="rId9" Type="http://schemas.openxmlformats.org/officeDocument/2006/relationships/tags" Target="../tags/tag219.xml"/><Relationship Id="rId14" Type="http://schemas.openxmlformats.org/officeDocument/2006/relationships/tags" Target="../tags/tag2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tags" Target="../tags/tag34.xml"/><Relationship Id="rId3" Type="http://schemas.openxmlformats.org/officeDocument/2006/relationships/tags" Target="../tags/tag19.xml"/><Relationship Id="rId21" Type="http://schemas.openxmlformats.org/officeDocument/2006/relationships/notesSlide" Target="../notesSlides/notesSlide2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19" Type="http://schemas.openxmlformats.org/officeDocument/2006/relationships/tags" Target="../tags/tag35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5" Type="http://schemas.openxmlformats.org/officeDocument/2006/relationships/tags" Target="../tags/tag40.xml"/><Relationship Id="rId10" Type="http://schemas.openxmlformats.org/officeDocument/2006/relationships/tags" Target="../tags/tag45.xml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image" Target="../media/image1.png"/><Relationship Id="rId5" Type="http://schemas.openxmlformats.org/officeDocument/2006/relationships/tags" Target="../tags/tag52.xml"/><Relationship Id="rId10" Type="http://schemas.openxmlformats.org/officeDocument/2006/relationships/notesSlide" Target="../notesSlides/notesSlide4.xml"/><Relationship Id="rId4" Type="http://schemas.openxmlformats.org/officeDocument/2006/relationships/tags" Target="../tags/tag51.xml"/><Relationship Id="rId9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tags" Target="../tags/tag80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tags" Target="../tags/tag79.xml"/><Relationship Id="rId17" Type="http://schemas.openxmlformats.org/officeDocument/2006/relationships/image" Target="../media/image3.png"/><Relationship Id="rId2" Type="http://schemas.openxmlformats.org/officeDocument/2006/relationships/tags" Target="../tags/tag69.xml"/><Relationship Id="rId16" Type="http://schemas.openxmlformats.org/officeDocument/2006/relationships/image" Target="../media/image2.png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5" Type="http://schemas.openxmlformats.org/officeDocument/2006/relationships/tags" Target="../tags/tag72.xml"/><Relationship Id="rId15" Type="http://schemas.openxmlformats.org/officeDocument/2006/relationships/notesSlide" Target="../notesSlides/notesSlide6.xml"/><Relationship Id="rId10" Type="http://schemas.openxmlformats.org/officeDocument/2006/relationships/tags" Target="../tags/tag77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image" Target="../media/image5.png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image" Target="../media/image4.png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12" Type="http://schemas.openxmlformats.org/officeDocument/2006/relationships/tags" Target="../tags/tag104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tags" Target="../tags/tag103.xml"/><Relationship Id="rId5" Type="http://schemas.openxmlformats.org/officeDocument/2006/relationships/tags" Target="../tags/tag97.xml"/><Relationship Id="rId10" Type="http://schemas.openxmlformats.org/officeDocument/2006/relationships/tags" Target="../tags/tag102.xml"/><Relationship Id="rId4" Type="http://schemas.openxmlformats.org/officeDocument/2006/relationships/tags" Target="../tags/tag96.xml"/><Relationship Id="rId9" Type="http://schemas.openxmlformats.org/officeDocument/2006/relationships/tags" Target="../tags/tag101.xml"/><Relationship Id="rId1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tags" Target="../tags/tag117.xml"/><Relationship Id="rId18" Type="http://schemas.openxmlformats.org/officeDocument/2006/relationships/tags" Target="../tags/tag122.xml"/><Relationship Id="rId26" Type="http://schemas.openxmlformats.org/officeDocument/2006/relationships/image" Target="../media/image7.png"/><Relationship Id="rId3" Type="http://schemas.openxmlformats.org/officeDocument/2006/relationships/tags" Target="../tags/tag107.xml"/><Relationship Id="rId21" Type="http://schemas.openxmlformats.org/officeDocument/2006/relationships/tags" Target="../tags/tag125.xml"/><Relationship Id="rId7" Type="http://schemas.openxmlformats.org/officeDocument/2006/relationships/tags" Target="../tags/tag111.xml"/><Relationship Id="rId12" Type="http://schemas.openxmlformats.org/officeDocument/2006/relationships/tags" Target="../tags/tag116.xml"/><Relationship Id="rId17" Type="http://schemas.openxmlformats.org/officeDocument/2006/relationships/tags" Target="../tags/tag121.xml"/><Relationship Id="rId25" Type="http://schemas.openxmlformats.org/officeDocument/2006/relationships/image" Target="../media/image6.png"/><Relationship Id="rId2" Type="http://schemas.openxmlformats.org/officeDocument/2006/relationships/tags" Target="../tags/tag106.xml"/><Relationship Id="rId16" Type="http://schemas.openxmlformats.org/officeDocument/2006/relationships/tags" Target="../tags/tag120.xml"/><Relationship Id="rId20" Type="http://schemas.openxmlformats.org/officeDocument/2006/relationships/tags" Target="../tags/tag124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tags" Target="../tags/tag115.xml"/><Relationship Id="rId24" Type="http://schemas.openxmlformats.org/officeDocument/2006/relationships/notesSlide" Target="../notesSlides/notesSlide9.xml"/><Relationship Id="rId5" Type="http://schemas.openxmlformats.org/officeDocument/2006/relationships/tags" Target="../tags/tag109.xml"/><Relationship Id="rId15" Type="http://schemas.openxmlformats.org/officeDocument/2006/relationships/tags" Target="../tags/tag119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114.xml"/><Relationship Id="rId19" Type="http://schemas.openxmlformats.org/officeDocument/2006/relationships/tags" Target="../tags/tag123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tags" Target="../tags/tag118.xml"/><Relationship Id="rId22" Type="http://schemas.openxmlformats.org/officeDocument/2006/relationships/tags" Target="../tags/tag1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PA-组合 10">
            <a:extLst>
              <a:ext uri="{FF2B5EF4-FFF2-40B4-BE49-F238E27FC236}">
                <a16:creationId xmlns:a16="http://schemas.microsoft.com/office/drawing/2014/main" id="{F16F8766-7622-4F81-B911-D0E16626637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PA-直角三角形 4">
              <a:extLst>
                <a:ext uri="{FF2B5EF4-FFF2-40B4-BE49-F238E27FC236}">
                  <a16:creationId xmlns:a16="http://schemas.microsoft.com/office/drawing/2014/main" id="{456C1AB8-4AAF-4BFD-93CD-6EF81B1785B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solidFill>
              <a:srgbClr val="3D4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PA-直角三角形 5">
              <a:extLst>
                <a:ext uri="{FF2B5EF4-FFF2-40B4-BE49-F238E27FC236}">
                  <a16:creationId xmlns:a16="http://schemas.microsoft.com/office/drawing/2014/main" id="{C4B5C18F-9899-4672-BE08-1380D56E84A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 flipH="1" flipV="1">
              <a:off x="0" y="0"/>
              <a:ext cx="12192000" cy="6858000"/>
            </a:xfrm>
            <a:prstGeom prst="rtTriangle">
              <a:avLst/>
            </a:prstGeom>
            <a:solidFill>
              <a:srgbClr val="8EB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PA-同心圆 11">
            <a:extLst>
              <a:ext uri="{FF2B5EF4-FFF2-40B4-BE49-F238E27FC236}">
                <a16:creationId xmlns:a16="http://schemas.microsoft.com/office/drawing/2014/main" id="{1CD22ECD-64F0-41E3-B0B2-FE8CA9ECD55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080205" y="-1782259"/>
            <a:ext cx="2738722" cy="2738722"/>
          </a:xfrm>
          <a:prstGeom prst="donut">
            <a:avLst>
              <a:gd name="adj" fmla="val 12408"/>
            </a:avLst>
          </a:prstGeom>
          <a:solidFill>
            <a:srgbClr val="EFD77D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PA-等腰三角形 13">
            <a:extLst>
              <a:ext uri="{FF2B5EF4-FFF2-40B4-BE49-F238E27FC236}">
                <a16:creationId xmlns:a16="http://schemas.microsoft.com/office/drawing/2014/main" id="{B1283ECA-35FD-40B1-B91B-8E4F6E18FCC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2944616">
            <a:off x="373073" y="4316819"/>
            <a:ext cx="844863" cy="728330"/>
          </a:xfrm>
          <a:prstGeom prst="triangle">
            <a:avLst/>
          </a:prstGeom>
          <a:solidFill>
            <a:srgbClr val="EFD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PA-等腰三角形 17">
            <a:extLst>
              <a:ext uri="{FF2B5EF4-FFF2-40B4-BE49-F238E27FC236}">
                <a16:creationId xmlns:a16="http://schemas.microsoft.com/office/drawing/2014/main" id="{FCE3F4F5-9291-4BB0-B2E8-97E03117EF8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20383873">
            <a:off x="10650121" y="3937102"/>
            <a:ext cx="760881" cy="655932"/>
          </a:xfrm>
          <a:prstGeom prst="triangle">
            <a:avLst/>
          </a:prstGeom>
          <a:noFill/>
          <a:ln w="63500">
            <a:solidFill>
              <a:srgbClr val="3D4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PA-同心圆 18">
            <a:extLst>
              <a:ext uri="{FF2B5EF4-FFF2-40B4-BE49-F238E27FC236}">
                <a16:creationId xmlns:a16="http://schemas.microsoft.com/office/drawing/2014/main" id="{E3DD2039-CCC4-4335-AD7F-C685D960828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1192170" y="3448593"/>
            <a:ext cx="1512394" cy="1512394"/>
          </a:xfrm>
          <a:prstGeom prst="donut">
            <a:avLst>
              <a:gd name="adj" fmla="val 12346"/>
            </a:avLst>
          </a:prstGeom>
          <a:solidFill>
            <a:srgbClr val="F6D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PA-圆角矩形 19">
            <a:extLst>
              <a:ext uri="{FF2B5EF4-FFF2-40B4-BE49-F238E27FC236}">
                <a16:creationId xmlns:a16="http://schemas.microsoft.com/office/drawing/2014/main" id="{53DE17C7-D80C-47FC-9680-0CA4963002E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522147" y="655148"/>
            <a:ext cx="7147705" cy="539409"/>
          </a:xfrm>
          <a:prstGeom prst="roundRect">
            <a:avLst>
              <a:gd name="adj" fmla="val 50000"/>
            </a:avLst>
          </a:prstGeom>
          <a:noFill/>
          <a:ln>
            <a:solidFill>
              <a:srgbClr val="3D4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3D486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时间：</a:t>
            </a:r>
            <a:r>
              <a:rPr lang="en-US" altLang="zh-CN" dirty="0">
                <a:solidFill>
                  <a:srgbClr val="3D486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2019</a:t>
            </a:r>
            <a:r>
              <a:rPr lang="zh-CN" altLang="en-US" dirty="0">
                <a:solidFill>
                  <a:srgbClr val="3D486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年</a:t>
            </a:r>
            <a:r>
              <a:rPr lang="en-US" altLang="zh-CN" dirty="0">
                <a:solidFill>
                  <a:srgbClr val="3D486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6</a:t>
            </a:r>
            <a:r>
              <a:rPr lang="zh-CN" altLang="en-US" dirty="0">
                <a:solidFill>
                  <a:srgbClr val="3D486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月</a:t>
            </a:r>
            <a:r>
              <a:rPr lang="en-US" altLang="zh-CN" dirty="0">
                <a:solidFill>
                  <a:srgbClr val="3D486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8</a:t>
            </a:r>
            <a:r>
              <a:rPr lang="zh-CN" altLang="en-US" dirty="0">
                <a:solidFill>
                  <a:srgbClr val="3D486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日</a:t>
            </a:r>
            <a:r>
              <a:rPr lang="en-US" altLang="zh-CN" dirty="0">
                <a:solidFill>
                  <a:srgbClr val="3D486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	</a:t>
            </a:r>
            <a:r>
              <a:rPr lang="zh-CN" altLang="en-US" dirty="0">
                <a:solidFill>
                  <a:srgbClr val="3D486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汇报人：计算机三班第五组</a:t>
            </a:r>
          </a:p>
        </p:txBody>
      </p:sp>
      <p:sp>
        <p:nvSpPr>
          <p:cNvPr id="21" name="PA-three-chevron-arrows-pointing-right_31879">
            <a:extLst>
              <a:ext uri="{FF2B5EF4-FFF2-40B4-BE49-F238E27FC236}">
                <a16:creationId xmlns:a16="http://schemas.microsoft.com/office/drawing/2014/main" id="{008BBA9C-919B-4B0B-8A1C-5F00780098B1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3763897" y="5883915"/>
            <a:ext cx="609685" cy="339071"/>
          </a:xfrm>
          <a:custGeom>
            <a:avLst/>
            <a:gdLst>
              <a:gd name="connsiteX0" fmla="*/ 434683 w 604303"/>
              <a:gd name="connsiteY0" fmla="*/ 1560 h 336078"/>
              <a:gd name="connsiteX1" fmla="*/ 442037 w 604303"/>
              <a:gd name="connsiteY1" fmla="*/ 1560 h 336078"/>
              <a:gd name="connsiteX2" fmla="*/ 602847 w 604303"/>
              <a:gd name="connsiteY2" fmla="*/ 162029 h 336078"/>
              <a:gd name="connsiteX3" fmla="*/ 602847 w 604303"/>
              <a:gd name="connsiteY3" fmla="*/ 169373 h 336078"/>
              <a:gd name="connsiteX4" fmla="*/ 437319 w 604303"/>
              <a:gd name="connsiteY4" fmla="*/ 334554 h 336078"/>
              <a:gd name="connsiteX5" fmla="*/ 433712 w 604303"/>
              <a:gd name="connsiteY5" fmla="*/ 336078 h 336078"/>
              <a:gd name="connsiteX6" fmla="*/ 429966 w 604303"/>
              <a:gd name="connsiteY6" fmla="*/ 334554 h 336078"/>
              <a:gd name="connsiteX7" fmla="*/ 429966 w 604303"/>
              <a:gd name="connsiteY7" fmla="*/ 327209 h 336078"/>
              <a:gd name="connsiteX8" fmla="*/ 591747 w 604303"/>
              <a:gd name="connsiteY8" fmla="*/ 165632 h 336078"/>
              <a:gd name="connsiteX9" fmla="*/ 434683 w 604303"/>
              <a:gd name="connsiteY9" fmla="*/ 8766 h 336078"/>
              <a:gd name="connsiteX10" fmla="*/ 434683 w 604303"/>
              <a:gd name="connsiteY10" fmla="*/ 1560 h 336078"/>
              <a:gd name="connsiteX11" fmla="*/ 220446 w 604303"/>
              <a:gd name="connsiteY11" fmla="*/ 1560 h 336078"/>
              <a:gd name="connsiteX12" fmla="*/ 227800 w 604303"/>
              <a:gd name="connsiteY12" fmla="*/ 1560 h 336078"/>
              <a:gd name="connsiteX13" fmla="*/ 388609 w 604303"/>
              <a:gd name="connsiteY13" fmla="*/ 162029 h 336078"/>
              <a:gd name="connsiteX14" fmla="*/ 388609 w 604303"/>
              <a:gd name="connsiteY14" fmla="*/ 169373 h 336078"/>
              <a:gd name="connsiteX15" fmla="*/ 223221 w 604303"/>
              <a:gd name="connsiteY15" fmla="*/ 334554 h 336078"/>
              <a:gd name="connsiteX16" fmla="*/ 219475 w 604303"/>
              <a:gd name="connsiteY16" fmla="*/ 336078 h 336078"/>
              <a:gd name="connsiteX17" fmla="*/ 215867 w 604303"/>
              <a:gd name="connsiteY17" fmla="*/ 334554 h 336078"/>
              <a:gd name="connsiteX18" fmla="*/ 215867 w 604303"/>
              <a:gd name="connsiteY18" fmla="*/ 327209 h 336078"/>
              <a:gd name="connsiteX19" fmla="*/ 377510 w 604303"/>
              <a:gd name="connsiteY19" fmla="*/ 165632 h 336078"/>
              <a:gd name="connsiteX20" fmla="*/ 220446 w 604303"/>
              <a:gd name="connsiteY20" fmla="*/ 8766 h 336078"/>
              <a:gd name="connsiteX21" fmla="*/ 220446 w 604303"/>
              <a:gd name="connsiteY21" fmla="*/ 1560 h 336078"/>
              <a:gd name="connsiteX22" fmla="*/ 6280 w 604303"/>
              <a:gd name="connsiteY22" fmla="*/ 1560 h 336078"/>
              <a:gd name="connsiteX23" fmla="*/ 13637 w 604303"/>
              <a:gd name="connsiteY23" fmla="*/ 1560 h 336078"/>
              <a:gd name="connsiteX24" fmla="*/ 174375 w 604303"/>
              <a:gd name="connsiteY24" fmla="*/ 162029 h 336078"/>
              <a:gd name="connsiteX25" fmla="*/ 174375 w 604303"/>
              <a:gd name="connsiteY25" fmla="*/ 169373 h 336078"/>
              <a:gd name="connsiteX26" fmla="*/ 8918 w 604303"/>
              <a:gd name="connsiteY26" fmla="*/ 334554 h 336078"/>
              <a:gd name="connsiteX27" fmla="*/ 5170 w 604303"/>
              <a:gd name="connsiteY27" fmla="*/ 336078 h 336078"/>
              <a:gd name="connsiteX28" fmla="*/ 1561 w 604303"/>
              <a:gd name="connsiteY28" fmla="*/ 334554 h 336078"/>
              <a:gd name="connsiteX29" fmla="*/ 1561 w 604303"/>
              <a:gd name="connsiteY29" fmla="*/ 327209 h 336078"/>
              <a:gd name="connsiteX30" fmla="*/ 163409 w 604303"/>
              <a:gd name="connsiteY30" fmla="*/ 165632 h 336078"/>
              <a:gd name="connsiteX31" fmla="*/ 6280 w 604303"/>
              <a:gd name="connsiteY31" fmla="*/ 8766 h 336078"/>
              <a:gd name="connsiteX32" fmla="*/ 6280 w 604303"/>
              <a:gd name="connsiteY32" fmla="*/ 1560 h 33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4303" h="336078">
                <a:moveTo>
                  <a:pt x="434683" y="1560"/>
                </a:moveTo>
                <a:cubicBezTo>
                  <a:pt x="436764" y="-519"/>
                  <a:pt x="439955" y="-519"/>
                  <a:pt x="442037" y="1560"/>
                </a:cubicBezTo>
                <a:lnTo>
                  <a:pt x="602847" y="162029"/>
                </a:lnTo>
                <a:cubicBezTo>
                  <a:pt x="604789" y="163969"/>
                  <a:pt x="604789" y="167295"/>
                  <a:pt x="602847" y="169373"/>
                </a:cubicBezTo>
                <a:lnTo>
                  <a:pt x="437319" y="334554"/>
                </a:lnTo>
                <a:cubicBezTo>
                  <a:pt x="436348" y="335524"/>
                  <a:pt x="434961" y="336078"/>
                  <a:pt x="433712" y="336078"/>
                </a:cubicBezTo>
                <a:cubicBezTo>
                  <a:pt x="432324" y="336078"/>
                  <a:pt x="431076" y="335524"/>
                  <a:pt x="429966" y="334554"/>
                </a:cubicBezTo>
                <a:cubicBezTo>
                  <a:pt x="428023" y="332475"/>
                  <a:pt x="428023" y="329288"/>
                  <a:pt x="429966" y="327209"/>
                </a:cubicBezTo>
                <a:lnTo>
                  <a:pt x="591747" y="165632"/>
                </a:lnTo>
                <a:lnTo>
                  <a:pt x="434683" y="8766"/>
                </a:lnTo>
                <a:cubicBezTo>
                  <a:pt x="432741" y="6826"/>
                  <a:pt x="432741" y="3500"/>
                  <a:pt x="434683" y="1560"/>
                </a:cubicBezTo>
                <a:close/>
                <a:moveTo>
                  <a:pt x="220446" y="1560"/>
                </a:moveTo>
                <a:cubicBezTo>
                  <a:pt x="222527" y="-519"/>
                  <a:pt x="225857" y="-519"/>
                  <a:pt x="227800" y="1560"/>
                </a:cubicBezTo>
                <a:lnTo>
                  <a:pt x="388609" y="162029"/>
                </a:lnTo>
                <a:cubicBezTo>
                  <a:pt x="390552" y="163969"/>
                  <a:pt x="390552" y="167295"/>
                  <a:pt x="388609" y="169373"/>
                </a:cubicBezTo>
                <a:lnTo>
                  <a:pt x="223221" y="334554"/>
                </a:lnTo>
                <a:cubicBezTo>
                  <a:pt x="222111" y="335524"/>
                  <a:pt x="220862" y="336078"/>
                  <a:pt x="219475" y="336078"/>
                </a:cubicBezTo>
                <a:cubicBezTo>
                  <a:pt x="218226" y="336078"/>
                  <a:pt x="216838" y="335524"/>
                  <a:pt x="215867" y="334554"/>
                </a:cubicBezTo>
                <a:cubicBezTo>
                  <a:pt x="213786" y="332475"/>
                  <a:pt x="213786" y="329288"/>
                  <a:pt x="215867" y="327209"/>
                </a:cubicBezTo>
                <a:lnTo>
                  <a:pt x="377510" y="165632"/>
                </a:lnTo>
                <a:lnTo>
                  <a:pt x="220446" y="8766"/>
                </a:lnTo>
                <a:cubicBezTo>
                  <a:pt x="218503" y="6826"/>
                  <a:pt x="218503" y="3500"/>
                  <a:pt x="220446" y="1560"/>
                </a:cubicBezTo>
                <a:close/>
                <a:moveTo>
                  <a:pt x="6280" y="1560"/>
                </a:moveTo>
                <a:cubicBezTo>
                  <a:pt x="8224" y="-519"/>
                  <a:pt x="11555" y="-519"/>
                  <a:pt x="13637" y="1560"/>
                </a:cubicBezTo>
                <a:lnTo>
                  <a:pt x="174375" y="162029"/>
                </a:lnTo>
                <a:cubicBezTo>
                  <a:pt x="176457" y="164107"/>
                  <a:pt x="176457" y="167295"/>
                  <a:pt x="174375" y="169373"/>
                </a:cubicBezTo>
                <a:lnTo>
                  <a:pt x="8918" y="334554"/>
                </a:lnTo>
                <a:cubicBezTo>
                  <a:pt x="7946" y="335524"/>
                  <a:pt x="6558" y="336078"/>
                  <a:pt x="5170" y="336078"/>
                </a:cubicBezTo>
                <a:cubicBezTo>
                  <a:pt x="3921" y="336078"/>
                  <a:pt x="2533" y="335524"/>
                  <a:pt x="1561" y="334554"/>
                </a:cubicBezTo>
                <a:cubicBezTo>
                  <a:pt x="-521" y="332475"/>
                  <a:pt x="-521" y="329288"/>
                  <a:pt x="1561" y="327209"/>
                </a:cubicBezTo>
                <a:lnTo>
                  <a:pt x="163409" y="165632"/>
                </a:lnTo>
                <a:lnTo>
                  <a:pt x="6280" y="8766"/>
                </a:lnTo>
                <a:cubicBezTo>
                  <a:pt x="4198" y="6826"/>
                  <a:pt x="4198" y="3500"/>
                  <a:pt x="6280" y="1560"/>
                </a:cubicBezTo>
                <a:close/>
              </a:path>
            </a:pathLst>
          </a:custGeom>
          <a:solidFill>
            <a:srgbClr val="8EBDC7"/>
          </a:solidFill>
          <a:ln w="38100">
            <a:solidFill>
              <a:srgbClr val="8EBDC7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PA-three-chevron-arrows-pointing-right_31879">
            <a:extLst>
              <a:ext uri="{FF2B5EF4-FFF2-40B4-BE49-F238E27FC236}">
                <a16:creationId xmlns:a16="http://schemas.microsoft.com/office/drawing/2014/main" id="{C65CF5D9-B301-4368-98FC-F07FD775D951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0390505" y="2629319"/>
            <a:ext cx="609685" cy="339071"/>
          </a:xfrm>
          <a:custGeom>
            <a:avLst/>
            <a:gdLst>
              <a:gd name="connsiteX0" fmla="*/ 434683 w 604303"/>
              <a:gd name="connsiteY0" fmla="*/ 1560 h 336078"/>
              <a:gd name="connsiteX1" fmla="*/ 442037 w 604303"/>
              <a:gd name="connsiteY1" fmla="*/ 1560 h 336078"/>
              <a:gd name="connsiteX2" fmla="*/ 602847 w 604303"/>
              <a:gd name="connsiteY2" fmla="*/ 162029 h 336078"/>
              <a:gd name="connsiteX3" fmla="*/ 602847 w 604303"/>
              <a:gd name="connsiteY3" fmla="*/ 169373 h 336078"/>
              <a:gd name="connsiteX4" fmla="*/ 437319 w 604303"/>
              <a:gd name="connsiteY4" fmla="*/ 334554 h 336078"/>
              <a:gd name="connsiteX5" fmla="*/ 433712 w 604303"/>
              <a:gd name="connsiteY5" fmla="*/ 336078 h 336078"/>
              <a:gd name="connsiteX6" fmla="*/ 429966 w 604303"/>
              <a:gd name="connsiteY6" fmla="*/ 334554 h 336078"/>
              <a:gd name="connsiteX7" fmla="*/ 429966 w 604303"/>
              <a:gd name="connsiteY7" fmla="*/ 327209 h 336078"/>
              <a:gd name="connsiteX8" fmla="*/ 591747 w 604303"/>
              <a:gd name="connsiteY8" fmla="*/ 165632 h 336078"/>
              <a:gd name="connsiteX9" fmla="*/ 434683 w 604303"/>
              <a:gd name="connsiteY9" fmla="*/ 8766 h 336078"/>
              <a:gd name="connsiteX10" fmla="*/ 434683 w 604303"/>
              <a:gd name="connsiteY10" fmla="*/ 1560 h 336078"/>
              <a:gd name="connsiteX11" fmla="*/ 220446 w 604303"/>
              <a:gd name="connsiteY11" fmla="*/ 1560 h 336078"/>
              <a:gd name="connsiteX12" fmla="*/ 227800 w 604303"/>
              <a:gd name="connsiteY12" fmla="*/ 1560 h 336078"/>
              <a:gd name="connsiteX13" fmla="*/ 388609 w 604303"/>
              <a:gd name="connsiteY13" fmla="*/ 162029 h 336078"/>
              <a:gd name="connsiteX14" fmla="*/ 388609 w 604303"/>
              <a:gd name="connsiteY14" fmla="*/ 169373 h 336078"/>
              <a:gd name="connsiteX15" fmla="*/ 223221 w 604303"/>
              <a:gd name="connsiteY15" fmla="*/ 334554 h 336078"/>
              <a:gd name="connsiteX16" fmla="*/ 219475 w 604303"/>
              <a:gd name="connsiteY16" fmla="*/ 336078 h 336078"/>
              <a:gd name="connsiteX17" fmla="*/ 215867 w 604303"/>
              <a:gd name="connsiteY17" fmla="*/ 334554 h 336078"/>
              <a:gd name="connsiteX18" fmla="*/ 215867 w 604303"/>
              <a:gd name="connsiteY18" fmla="*/ 327209 h 336078"/>
              <a:gd name="connsiteX19" fmla="*/ 377510 w 604303"/>
              <a:gd name="connsiteY19" fmla="*/ 165632 h 336078"/>
              <a:gd name="connsiteX20" fmla="*/ 220446 w 604303"/>
              <a:gd name="connsiteY20" fmla="*/ 8766 h 336078"/>
              <a:gd name="connsiteX21" fmla="*/ 220446 w 604303"/>
              <a:gd name="connsiteY21" fmla="*/ 1560 h 336078"/>
              <a:gd name="connsiteX22" fmla="*/ 6280 w 604303"/>
              <a:gd name="connsiteY22" fmla="*/ 1560 h 336078"/>
              <a:gd name="connsiteX23" fmla="*/ 13637 w 604303"/>
              <a:gd name="connsiteY23" fmla="*/ 1560 h 336078"/>
              <a:gd name="connsiteX24" fmla="*/ 174375 w 604303"/>
              <a:gd name="connsiteY24" fmla="*/ 162029 h 336078"/>
              <a:gd name="connsiteX25" fmla="*/ 174375 w 604303"/>
              <a:gd name="connsiteY25" fmla="*/ 169373 h 336078"/>
              <a:gd name="connsiteX26" fmla="*/ 8918 w 604303"/>
              <a:gd name="connsiteY26" fmla="*/ 334554 h 336078"/>
              <a:gd name="connsiteX27" fmla="*/ 5170 w 604303"/>
              <a:gd name="connsiteY27" fmla="*/ 336078 h 336078"/>
              <a:gd name="connsiteX28" fmla="*/ 1561 w 604303"/>
              <a:gd name="connsiteY28" fmla="*/ 334554 h 336078"/>
              <a:gd name="connsiteX29" fmla="*/ 1561 w 604303"/>
              <a:gd name="connsiteY29" fmla="*/ 327209 h 336078"/>
              <a:gd name="connsiteX30" fmla="*/ 163409 w 604303"/>
              <a:gd name="connsiteY30" fmla="*/ 165632 h 336078"/>
              <a:gd name="connsiteX31" fmla="*/ 6280 w 604303"/>
              <a:gd name="connsiteY31" fmla="*/ 8766 h 336078"/>
              <a:gd name="connsiteX32" fmla="*/ 6280 w 604303"/>
              <a:gd name="connsiteY32" fmla="*/ 1560 h 33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4303" h="336078">
                <a:moveTo>
                  <a:pt x="434683" y="1560"/>
                </a:moveTo>
                <a:cubicBezTo>
                  <a:pt x="436764" y="-519"/>
                  <a:pt x="439955" y="-519"/>
                  <a:pt x="442037" y="1560"/>
                </a:cubicBezTo>
                <a:lnTo>
                  <a:pt x="602847" y="162029"/>
                </a:lnTo>
                <a:cubicBezTo>
                  <a:pt x="604789" y="163969"/>
                  <a:pt x="604789" y="167295"/>
                  <a:pt x="602847" y="169373"/>
                </a:cubicBezTo>
                <a:lnTo>
                  <a:pt x="437319" y="334554"/>
                </a:lnTo>
                <a:cubicBezTo>
                  <a:pt x="436348" y="335524"/>
                  <a:pt x="434961" y="336078"/>
                  <a:pt x="433712" y="336078"/>
                </a:cubicBezTo>
                <a:cubicBezTo>
                  <a:pt x="432324" y="336078"/>
                  <a:pt x="431076" y="335524"/>
                  <a:pt x="429966" y="334554"/>
                </a:cubicBezTo>
                <a:cubicBezTo>
                  <a:pt x="428023" y="332475"/>
                  <a:pt x="428023" y="329288"/>
                  <a:pt x="429966" y="327209"/>
                </a:cubicBezTo>
                <a:lnTo>
                  <a:pt x="591747" y="165632"/>
                </a:lnTo>
                <a:lnTo>
                  <a:pt x="434683" y="8766"/>
                </a:lnTo>
                <a:cubicBezTo>
                  <a:pt x="432741" y="6826"/>
                  <a:pt x="432741" y="3500"/>
                  <a:pt x="434683" y="1560"/>
                </a:cubicBezTo>
                <a:close/>
                <a:moveTo>
                  <a:pt x="220446" y="1560"/>
                </a:moveTo>
                <a:cubicBezTo>
                  <a:pt x="222527" y="-519"/>
                  <a:pt x="225857" y="-519"/>
                  <a:pt x="227800" y="1560"/>
                </a:cubicBezTo>
                <a:lnTo>
                  <a:pt x="388609" y="162029"/>
                </a:lnTo>
                <a:cubicBezTo>
                  <a:pt x="390552" y="163969"/>
                  <a:pt x="390552" y="167295"/>
                  <a:pt x="388609" y="169373"/>
                </a:cubicBezTo>
                <a:lnTo>
                  <a:pt x="223221" y="334554"/>
                </a:lnTo>
                <a:cubicBezTo>
                  <a:pt x="222111" y="335524"/>
                  <a:pt x="220862" y="336078"/>
                  <a:pt x="219475" y="336078"/>
                </a:cubicBezTo>
                <a:cubicBezTo>
                  <a:pt x="218226" y="336078"/>
                  <a:pt x="216838" y="335524"/>
                  <a:pt x="215867" y="334554"/>
                </a:cubicBezTo>
                <a:cubicBezTo>
                  <a:pt x="213786" y="332475"/>
                  <a:pt x="213786" y="329288"/>
                  <a:pt x="215867" y="327209"/>
                </a:cubicBezTo>
                <a:lnTo>
                  <a:pt x="377510" y="165632"/>
                </a:lnTo>
                <a:lnTo>
                  <a:pt x="220446" y="8766"/>
                </a:lnTo>
                <a:cubicBezTo>
                  <a:pt x="218503" y="6826"/>
                  <a:pt x="218503" y="3500"/>
                  <a:pt x="220446" y="1560"/>
                </a:cubicBezTo>
                <a:close/>
                <a:moveTo>
                  <a:pt x="6280" y="1560"/>
                </a:moveTo>
                <a:cubicBezTo>
                  <a:pt x="8224" y="-519"/>
                  <a:pt x="11555" y="-519"/>
                  <a:pt x="13637" y="1560"/>
                </a:cubicBezTo>
                <a:lnTo>
                  <a:pt x="174375" y="162029"/>
                </a:lnTo>
                <a:cubicBezTo>
                  <a:pt x="176457" y="164107"/>
                  <a:pt x="176457" y="167295"/>
                  <a:pt x="174375" y="169373"/>
                </a:cubicBezTo>
                <a:lnTo>
                  <a:pt x="8918" y="334554"/>
                </a:lnTo>
                <a:cubicBezTo>
                  <a:pt x="7946" y="335524"/>
                  <a:pt x="6558" y="336078"/>
                  <a:pt x="5170" y="336078"/>
                </a:cubicBezTo>
                <a:cubicBezTo>
                  <a:pt x="3921" y="336078"/>
                  <a:pt x="2533" y="335524"/>
                  <a:pt x="1561" y="334554"/>
                </a:cubicBezTo>
                <a:cubicBezTo>
                  <a:pt x="-521" y="332475"/>
                  <a:pt x="-521" y="329288"/>
                  <a:pt x="1561" y="327209"/>
                </a:cubicBezTo>
                <a:lnTo>
                  <a:pt x="163409" y="165632"/>
                </a:lnTo>
                <a:lnTo>
                  <a:pt x="6280" y="8766"/>
                </a:lnTo>
                <a:cubicBezTo>
                  <a:pt x="4198" y="6826"/>
                  <a:pt x="4198" y="3500"/>
                  <a:pt x="6280" y="1560"/>
                </a:cubicBezTo>
                <a:close/>
              </a:path>
            </a:pathLst>
          </a:custGeom>
          <a:solidFill>
            <a:srgbClr val="8EBDC7"/>
          </a:solidFill>
          <a:ln w="38100">
            <a:solidFill>
              <a:srgbClr val="3D4868"/>
            </a:solidFill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38C7760-70C7-43F1-928D-B674B231A985}"/>
              </a:ext>
            </a:extLst>
          </p:cNvPr>
          <p:cNvGrpSpPr/>
          <p:nvPr/>
        </p:nvGrpSpPr>
        <p:grpSpPr>
          <a:xfrm rot="2344156">
            <a:off x="-738556" y="5439599"/>
            <a:ext cx="3037052" cy="733247"/>
            <a:chOff x="-4766872" y="-1782259"/>
            <a:chExt cx="2160000" cy="540000"/>
          </a:xfrm>
          <a:pattFill prst="dkUpDiag">
            <a:fgClr>
              <a:srgbClr val="8EBDC7"/>
            </a:fgClr>
            <a:bgClr>
              <a:schemeClr val="accent4">
                <a:lumMod val="20000"/>
                <a:lumOff val="80000"/>
              </a:schemeClr>
            </a:bgClr>
          </a:pattFill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3FBE608-CCF5-43A1-90E8-8E6F1DD57E01}"/>
                </a:ext>
              </a:extLst>
            </p:cNvPr>
            <p:cNvSpPr/>
            <p:nvPr/>
          </p:nvSpPr>
          <p:spPr>
            <a:xfrm>
              <a:off x="-4766872" y="-1782259"/>
              <a:ext cx="540000" cy="540000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9FC2D3A-ACBA-4C83-943D-992083C1B843}"/>
                </a:ext>
              </a:extLst>
            </p:cNvPr>
            <p:cNvSpPr/>
            <p:nvPr/>
          </p:nvSpPr>
          <p:spPr>
            <a:xfrm>
              <a:off x="-4226872" y="-1782259"/>
              <a:ext cx="540000" cy="540000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5589D9C-A2EE-484C-B296-25CEF7F9CC06}"/>
                </a:ext>
              </a:extLst>
            </p:cNvPr>
            <p:cNvSpPr/>
            <p:nvPr/>
          </p:nvSpPr>
          <p:spPr>
            <a:xfrm>
              <a:off x="-3686872" y="-1782259"/>
              <a:ext cx="540000" cy="540000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3DE156A-2989-40A9-95BF-007E5ECD4C07}"/>
                </a:ext>
              </a:extLst>
            </p:cNvPr>
            <p:cNvSpPr/>
            <p:nvPr/>
          </p:nvSpPr>
          <p:spPr>
            <a:xfrm>
              <a:off x="-3146872" y="-1782259"/>
              <a:ext cx="540000" cy="540000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3" name="PA-同心圆 22">
            <a:extLst>
              <a:ext uri="{FF2B5EF4-FFF2-40B4-BE49-F238E27FC236}">
                <a16:creationId xmlns:a16="http://schemas.microsoft.com/office/drawing/2014/main" id="{BEFD94C2-2F4D-4696-8855-3D6A6A8C236C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28490" y="5233454"/>
            <a:ext cx="872719" cy="872719"/>
          </a:xfrm>
          <a:prstGeom prst="donut">
            <a:avLst/>
          </a:prstGeom>
          <a:solidFill>
            <a:srgbClr val="D9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8E9DDAA-AC3F-4540-B6D7-4E83B8E5FE34}"/>
              </a:ext>
            </a:extLst>
          </p:cNvPr>
          <p:cNvGrpSpPr/>
          <p:nvPr/>
        </p:nvGrpSpPr>
        <p:grpSpPr>
          <a:xfrm rot="20370410">
            <a:off x="-369777" y="851699"/>
            <a:ext cx="1912999" cy="1886961"/>
            <a:chOff x="-3449471" y="-2502260"/>
            <a:chExt cx="2180250" cy="2160000"/>
          </a:xfrm>
          <a:pattFill prst="zigZag">
            <a:fgClr>
              <a:schemeClr val="accent2"/>
            </a:fgClr>
            <a:bgClr>
              <a:schemeClr val="accent4">
                <a:lumMod val="40000"/>
                <a:lumOff val="60000"/>
              </a:schemeClr>
            </a:bgClr>
          </a:patt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AC5DF3D-BC70-4D3A-A26B-B435B8C188FF}"/>
                </a:ext>
              </a:extLst>
            </p:cNvPr>
            <p:cNvSpPr/>
            <p:nvPr/>
          </p:nvSpPr>
          <p:spPr>
            <a:xfrm>
              <a:off x="-3449471" y="-178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0784BFC-94E9-41FA-B494-4AF76016D0CD}"/>
                </a:ext>
              </a:extLst>
            </p:cNvPr>
            <p:cNvSpPr/>
            <p:nvPr/>
          </p:nvSpPr>
          <p:spPr>
            <a:xfrm>
              <a:off x="-2709221" y="-178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6CA1AEF-7B63-4BFC-BE3A-4AEE224CC986}"/>
                </a:ext>
              </a:extLst>
            </p:cNvPr>
            <p:cNvSpPr/>
            <p:nvPr/>
          </p:nvSpPr>
          <p:spPr>
            <a:xfrm>
              <a:off x="-1989221" y="-178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F5F9BA7-B2D4-4BC7-A87A-F97E17BCA4FC}"/>
                </a:ext>
              </a:extLst>
            </p:cNvPr>
            <p:cNvSpPr/>
            <p:nvPr/>
          </p:nvSpPr>
          <p:spPr>
            <a:xfrm>
              <a:off x="-1989221" y="-106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2FDD5F2-ED1B-4205-914A-2A72B85B1CB4}"/>
                </a:ext>
              </a:extLst>
            </p:cNvPr>
            <p:cNvSpPr/>
            <p:nvPr/>
          </p:nvSpPr>
          <p:spPr>
            <a:xfrm>
              <a:off x="-3449471" y="-250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590427BB-EC93-4FDC-B9E2-161ADD62727D}"/>
              </a:ext>
            </a:extLst>
          </p:cNvPr>
          <p:cNvGrpSpPr/>
          <p:nvPr/>
        </p:nvGrpSpPr>
        <p:grpSpPr>
          <a:xfrm rot="20359208">
            <a:off x="10524732" y="-496200"/>
            <a:ext cx="2434384" cy="2424769"/>
            <a:chOff x="-3659333" y="-330909"/>
            <a:chExt cx="2165260" cy="2153766"/>
          </a:xfrm>
          <a:pattFill prst="wdUpDiag">
            <a:fgClr>
              <a:srgbClr val="8EBDC7"/>
            </a:fgClr>
            <a:bgClr>
              <a:srgbClr val="CACD99"/>
            </a:bgClr>
          </a:pattFill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8F9CB56-296F-4FB3-96FD-CE68508075A2}"/>
                </a:ext>
              </a:extLst>
            </p:cNvPr>
            <p:cNvSpPr/>
            <p:nvPr/>
          </p:nvSpPr>
          <p:spPr>
            <a:xfrm>
              <a:off x="-3659333" y="389091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D43A899B-D927-4FE9-B870-9D91E9D6B6DD}"/>
                </a:ext>
              </a:extLst>
            </p:cNvPr>
            <p:cNvSpPr/>
            <p:nvPr/>
          </p:nvSpPr>
          <p:spPr>
            <a:xfrm>
              <a:off x="-2939333" y="389091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640511E-AD75-4BCD-ACF7-025C2C092EDA}"/>
                </a:ext>
              </a:extLst>
            </p:cNvPr>
            <p:cNvSpPr/>
            <p:nvPr/>
          </p:nvSpPr>
          <p:spPr>
            <a:xfrm>
              <a:off x="-2214073" y="389091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5935220C-9760-4454-A002-55E6AF5B9C2D}"/>
                </a:ext>
              </a:extLst>
            </p:cNvPr>
            <p:cNvSpPr/>
            <p:nvPr/>
          </p:nvSpPr>
          <p:spPr>
            <a:xfrm>
              <a:off x="-2939333" y="-330909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0722E2E-784A-4335-8CC4-8160EF273377}"/>
                </a:ext>
              </a:extLst>
            </p:cNvPr>
            <p:cNvSpPr/>
            <p:nvPr/>
          </p:nvSpPr>
          <p:spPr>
            <a:xfrm>
              <a:off x="-2939333" y="1102857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FE80FEA-3D3D-44CC-A61F-F68D2A4525C8}"/>
              </a:ext>
            </a:extLst>
          </p:cNvPr>
          <p:cNvGrpSpPr/>
          <p:nvPr/>
        </p:nvGrpSpPr>
        <p:grpSpPr>
          <a:xfrm rot="17470275">
            <a:off x="10315767" y="4829023"/>
            <a:ext cx="2160598" cy="2141385"/>
            <a:chOff x="-2559084" y="-2142259"/>
            <a:chExt cx="2160598" cy="2141385"/>
          </a:xfrm>
          <a:pattFill prst="solidDmnd">
            <a:fgClr>
              <a:srgbClr val="F2B8C1"/>
            </a:fgClr>
            <a:bgClr>
              <a:schemeClr val="bg1"/>
            </a:bgClr>
          </a:pattFill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1959D00-587A-4483-B1F1-11E99282FC17}"/>
                </a:ext>
              </a:extLst>
            </p:cNvPr>
            <p:cNvSpPr/>
            <p:nvPr/>
          </p:nvSpPr>
          <p:spPr>
            <a:xfrm>
              <a:off x="-2559083" y="-2142259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DCFD6BB-F02E-4FEA-873C-5B50692282B2}"/>
                </a:ext>
              </a:extLst>
            </p:cNvPr>
            <p:cNvSpPr/>
            <p:nvPr/>
          </p:nvSpPr>
          <p:spPr>
            <a:xfrm>
              <a:off x="-2559083" y="-1430903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1EED72F5-5F5B-4072-A34C-01E9B43E7714}"/>
                </a:ext>
              </a:extLst>
            </p:cNvPr>
            <p:cNvSpPr/>
            <p:nvPr/>
          </p:nvSpPr>
          <p:spPr>
            <a:xfrm>
              <a:off x="-2559084" y="-720874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DA45DED-948E-425F-9250-336A95993440}"/>
                </a:ext>
              </a:extLst>
            </p:cNvPr>
            <p:cNvSpPr/>
            <p:nvPr/>
          </p:nvSpPr>
          <p:spPr>
            <a:xfrm>
              <a:off x="-1838575" y="-720874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6D39B077-C974-49C9-A5D3-84361622D84E}"/>
                </a:ext>
              </a:extLst>
            </p:cNvPr>
            <p:cNvSpPr/>
            <p:nvPr/>
          </p:nvSpPr>
          <p:spPr>
            <a:xfrm>
              <a:off x="-1118486" y="-720874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75F3A69F-2FDB-49A7-85CE-2A9375008973}"/>
              </a:ext>
            </a:extLst>
          </p:cNvPr>
          <p:cNvGrpSpPr/>
          <p:nvPr/>
        </p:nvGrpSpPr>
        <p:grpSpPr>
          <a:xfrm rot="19251051">
            <a:off x="4901964" y="5248834"/>
            <a:ext cx="2881652" cy="1422175"/>
            <a:chOff x="-5577603" y="1408533"/>
            <a:chExt cx="2881652" cy="1422175"/>
          </a:xfrm>
          <a:pattFill prst="lgGrid">
            <a:fgClr>
              <a:schemeClr val="accent2">
                <a:lumMod val="40000"/>
                <a:lumOff val="60000"/>
              </a:schemeClr>
            </a:fgClr>
            <a:bgClr>
              <a:srgbClr val="3D4868"/>
            </a:bgClr>
          </a:pattFill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79C330F-7EBB-48A1-AC9C-64E35C81F9DD}"/>
                </a:ext>
              </a:extLst>
            </p:cNvPr>
            <p:cNvSpPr/>
            <p:nvPr/>
          </p:nvSpPr>
          <p:spPr>
            <a:xfrm>
              <a:off x="-5577603" y="2110708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E6C121B-7648-4130-B898-8233B20D49B0}"/>
                </a:ext>
              </a:extLst>
            </p:cNvPr>
            <p:cNvSpPr/>
            <p:nvPr/>
          </p:nvSpPr>
          <p:spPr>
            <a:xfrm>
              <a:off x="-4857603" y="2110708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9301B1CC-CF88-4BEB-BED5-556E91A34479}"/>
                </a:ext>
              </a:extLst>
            </p:cNvPr>
            <p:cNvSpPr/>
            <p:nvPr/>
          </p:nvSpPr>
          <p:spPr>
            <a:xfrm>
              <a:off x="-4137603" y="2110708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FD7DC117-CB90-4726-8E7F-1025C83BD1D1}"/>
                </a:ext>
              </a:extLst>
            </p:cNvPr>
            <p:cNvSpPr/>
            <p:nvPr/>
          </p:nvSpPr>
          <p:spPr>
            <a:xfrm>
              <a:off x="-3415951" y="2110708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4374919F-C1F0-40E9-919D-92BFE4205ED3}"/>
                </a:ext>
              </a:extLst>
            </p:cNvPr>
            <p:cNvSpPr/>
            <p:nvPr/>
          </p:nvSpPr>
          <p:spPr>
            <a:xfrm>
              <a:off x="-4857603" y="1408533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PA-组合 16">
            <a:extLst>
              <a:ext uri="{FF2B5EF4-FFF2-40B4-BE49-F238E27FC236}">
                <a16:creationId xmlns:a16="http://schemas.microsoft.com/office/drawing/2014/main" id="{40F9256B-EB95-488E-9D18-CC9BEB1C1FD9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853957" y="37218"/>
            <a:ext cx="1003021" cy="1309195"/>
            <a:chOff x="4077044" y="-1183752"/>
            <a:chExt cx="1775466" cy="2317430"/>
          </a:xfrm>
        </p:grpSpPr>
        <p:sp>
          <p:nvSpPr>
            <p:cNvPr id="16" name="PA-等腰三角形 15">
              <a:extLst>
                <a:ext uri="{FF2B5EF4-FFF2-40B4-BE49-F238E27FC236}">
                  <a16:creationId xmlns:a16="http://schemas.microsoft.com/office/drawing/2014/main" id="{7ADC32B6-015A-4045-BBC1-3549A7ECF71B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rot="20615898">
              <a:off x="4739705" y="-1183752"/>
              <a:ext cx="1112805" cy="2317430"/>
            </a:xfrm>
            <a:prstGeom prst="triangle">
              <a:avLst/>
            </a:prstGeom>
            <a:solidFill>
              <a:srgbClr val="FFE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PA-等腰三角形 14">
              <a:extLst>
                <a:ext uri="{FF2B5EF4-FFF2-40B4-BE49-F238E27FC236}">
                  <a16:creationId xmlns:a16="http://schemas.microsoft.com/office/drawing/2014/main" id="{300385E3-697B-4B25-960B-A6B51121D9A9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rot="771316">
              <a:off x="4077044" y="-1132018"/>
              <a:ext cx="1324061" cy="2244881"/>
            </a:xfrm>
            <a:prstGeom prst="triangle">
              <a:avLst/>
            </a:prstGeom>
            <a:solidFill>
              <a:srgbClr val="F2B8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PA-矩形 6">
            <a:extLst>
              <a:ext uri="{FF2B5EF4-FFF2-40B4-BE49-F238E27FC236}">
                <a16:creationId xmlns:a16="http://schemas.microsoft.com/office/drawing/2014/main" id="{5546CD71-416A-4172-8D22-869EBC287C1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989221" y="1519989"/>
            <a:ext cx="8213558" cy="3818021"/>
          </a:xfrm>
          <a:prstGeom prst="rect">
            <a:avLst/>
          </a:prstGeom>
          <a:solidFill>
            <a:srgbClr val="EFD77D"/>
          </a:solidFill>
          <a:ln w="88900">
            <a:solidFill>
              <a:srgbClr val="DF3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D6B3B60-36C4-4807-8A0B-D811DDAA2851}"/>
              </a:ext>
            </a:extLst>
          </p:cNvPr>
          <p:cNvGrpSpPr/>
          <p:nvPr/>
        </p:nvGrpSpPr>
        <p:grpSpPr>
          <a:xfrm>
            <a:off x="8902255" y="4704520"/>
            <a:ext cx="3130017" cy="3130017"/>
            <a:chOff x="2083096" y="2471184"/>
            <a:chExt cx="2144232" cy="2144232"/>
          </a:xfrm>
        </p:grpSpPr>
        <p:sp>
          <p:nvSpPr>
            <p:cNvPr id="29" name="椭圆 2">
              <a:extLst>
                <a:ext uri="{FF2B5EF4-FFF2-40B4-BE49-F238E27FC236}">
                  <a16:creationId xmlns:a16="http://schemas.microsoft.com/office/drawing/2014/main" id="{056D555A-CE0F-4CCB-A65D-2FD66AE977D0}"/>
                </a:ext>
              </a:extLst>
            </p:cNvPr>
            <p:cNvSpPr/>
            <p:nvPr/>
          </p:nvSpPr>
          <p:spPr>
            <a:xfrm>
              <a:off x="3040912" y="3429000"/>
              <a:ext cx="228600" cy="228600"/>
            </a:xfrm>
            <a:custGeom>
              <a:avLst/>
              <a:gdLst>
                <a:gd name="connsiteX0" fmla="*/ 0 w 228600"/>
                <a:gd name="connsiteY0" fmla="*/ 114300 h 228600"/>
                <a:gd name="connsiteX1" fmla="*/ 114300 w 228600"/>
                <a:gd name="connsiteY1" fmla="*/ 0 h 228600"/>
                <a:gd name="connsiteX2" fmla="*/ 228600 w 228600"/>
                <a:gd name="connsiteY2" fmla="*/ 114300 h 228600"/>
                <a:gd name="connsiteX3" fmla="*/ 114300 w 228600"/>
                <a:gd name="connsiteY3" fmla="*/ 228600 h 228600"/>
                <a:gd name="connsiteX4" fmla="*/ 0 w 228600"/>
                <a:gd name="connsiteY4" fmla="*/ 114300 h 228600"/>
                <a:gd name="connsiteX0" fmla="*/ 3040912 w 3269512"/>
                <a:gd name="connsiteY0" fmla="*/ 3543300 h 3657600"/>
                <a:gd name="connsiteX1" fmla="*/ 0 w 3269512"/>
                <a:gd name="connsiteY1" fmla="*/ 0 h 3657600"/>
                <a:gd name="connsiteX2" fmla="*/ 3155212 w 3269512"/>
                <a:gd name="connsiteY2" fmla="*/ 3429000 h 3657600"/>
                <a:gd name="connsiteX3" fmla="*/ 3269512 w 3269512"/>
                <a:gd name="connsiteY3" fmla="*/ 3543300 h 3657600"/>
                <a:gd name="connsiteX4" fmla="*/ 3155212 w 3269512"/>
                <a:gd name="connsiteY4" fmla="*/ 3657600 h 3657600"/>
                <a:gd name="connsiteX5" fmla="*/ 3040912 w 3269512"/>
                <a:gd name="connsiteY5" fmla="*/ 3543300 h 3657600"/>
                <a:gd name="connsiteX0" fmla="*/ 0 w 228600"/>
                <a:gd name="connsiteY0" fmla="*/ 114300 h 228600"/>
                <a:gd name="connsiteX1" fmla="*/ 114300 w 228600"/>
                <a:gd name="connsiteY1" fmla="*/ 0 h 228600"/>
                <a:gd name="connsiteX2" fmla="*/ 228600 w 228600"/>
                <a:gd name="connsiteY2" fmla="*/ 114300 h 228600"/>
                <a:gd name="connsiteX3" fmla="*/ 114300 w 228600"/>
                <a:gd name="connsiteY3" fmla="*/ 228600 h 228600"/>
                <a:gd name="connsiteX4" fmla="*/ 0 w 228600"/>
                <a:gd name="connsiteY4" fmla="*/ 1143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0" y="114300"/>
                  </a:moveTo>
                  <a:cubicBezTo>
                    <a:pt x="0" y="51174"/>
                    <a:pt x="51174" y="0"/>
                    <a:pt x="114300" y="0"/>
                  </a:cubicBezTo>
                  <a:cubicBezTo>
                    <a:pt x="177426" y="0"/>
                    <a:pt x="228600" y="51174"/>
                    <a:pt x="228600" y="114300"/>
                  </a:cubicBezTo>
                  <a:cubicBezTo>
                    <a:pt x="228600" y="177426"/>
                    <a:pt x="177426" y="228600"/>
                    <a:pt x="114300" y="228600"/>
                  </a:cubicBezTo>
                  <a:cubicBezTo>
                    <a:pt x="51174" y="228600"/>
                    <a:pt x="0" y="177426"/>
                    <a:pt x="0" y="114300"/>
                  </a:cubicBezTo>
                  <a:close/>
                </a:path>
              </a:pathLst>
            </a:custGeom>
            <a:noFill/>
            <a:ln w="38100">
              <a:solidFill>
                <a:srgbClr val="D93A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E8178EB1-831D-4C6F-A304-863985611FF2}"/>
                </a:ext>
              </a:extLst>
            </p:cNvPr>
            <p:cNvSpPr/>
            <p:nvPr/>
          </p:nvSpPr>
          <p:spPr>
            <a:xfrm>
              <a:off x="2953838" y="3341926"/>
              <a:ext cx="402748" cy="402748"/>
            </a:xfrm>
            <a:custGeom>
              <a:avLst/>
              <a:gdLst/>
              <a:ahLst/>
              <a:cxnLst/>
              <a:rect l="0" t="0" r="0" b="0"/>
              <a:pathLst>
                <a:path w="402749" h="402749">
                  <a:moveTo>
                    <a:pt x="0" y="201374"/>
                  </a:moveTo>
                  <a:cubicBezTo>
                    <a:pt x="0" y="90158"/>
                    <a:pt x="90158" y="0"/>
                    <a:pt x="201374" y="0"/>
                  </a:cubicBezTo>
                  <a:cubicBezTo>
                    <a:pt x="312590" y="0"/>
                    <a:pt x="402748" y="90158"/>
                    <a:pt x="402748" y="201374"/>
                  </a:cubicBezTo>
                  <a:cubicBezTo>
                    <a:pt x="402748" y="312590"/>
                    <a:pt x="312590" y="402748"/>
                    <a:pt x="201374" y="402748"/>
                  </a:cubicBezTo>
                  <a:cubicBezTo>
                    <a:pt x="90158" y="402748"/>
                    <a:pt x="0" y="312590"/>
                    <a:pt x="0" y="201374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rgbClr val="D93A5D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106243B0-02F1-4BAF-8FF2-93F148056165}"/>
                </a:ext>
              </a:extLst>
            </p:cNvPr>
            <p:cNvSpPr/>
            <p:nvPr/>
          </p:nvSpPr>
          <p:spPr>
            <a:xfrm>
              <a:off x="2866764" y="3254852"/>
              <a:ext cx="576897" cy="576897"/>
            </a:xfrm>
            <a:custGeom>
              <a:avLst/>
              <a:gdLst/>
              <a:ahLst/>
              <a:cxnLst/>
              <a:rect l="0" t="0" r="0" b="0"/>
              <a:pathLst>
                <a:path w="576897" h="576897">
                  <a:moveTo>
                    <a:pt x="0" y="288448"/>
                  </a:moveTo>
                  <a:cubicBezTo>
                    <a:pt x="0" y="129143"/>
                    <a:pt x="129143" y="0"/>
                    <a:pt x="288448" y="0"/>
                  </a:cubicBezTo>
                  <a:cubicBezTo>
                    <a:pt x="447753" y="0"/>
                    <a:pt x="576896" y="129143"/>
                    <a:pt x="576896" y="288448"/>
                  </a:cubicBezTo>
                  <a:cubicBezTo>
                    <a:pt x="576896" y="447753"/>
                    <a:pt x="447753" y="576896"/>
                    <a:pt x="288448" y="576896"/>
                  </a:cubicBezTo>
                  <a:cubicBezTo>
                    <a:pt x="129143" y="576896"/>
                    <a:pt x="0" y="447753"/>
                    <a:pt x="0" y="288448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rgbClr val="D93A5D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33C4092B-D285-4115-A3B8-1503AAECDFE0}"/>
                </a:ext>
              </a:extLst>
            </p:cNvPr>
            <p:cNvSpPr/>
            <p:nvPr/>
          </p:nvSpPr>
          <p:spPr>
            <a:xfrm>
              <a:off x="2779690" y="3167778"/>
              <a:ext cx="751045" cy="751045"/>
            </a:xfrm>
            <a:custGeom>
              <a:avLst/>
              <a:gdLst/>
              <a:ahLst/>
              <a:cxnLst/>
              <a:rect l="0" t="0" r="0" b="0"/>
              <a:pathLst>
                <a:path w="751046" h="751046">
                  <a:moveTo>
                    <a:pt x="0" y="375523"/>
                  </a:moveTo>
                  <a:cubicBezTo>
                    <a:pt x="0" y="168128"/>
                    <a:pt x="168128" y="0"/>
                    <a:pt x="375523" y="0"/>
                  </a:cubicBezTo>
                  <a:cubicBezTo>
                    <a:pt x="582918" y="0"/>
                    <a:pt x="751045" y="168128"/>
                    <a:pt x="751045" y="375523"/>
                  </a:cubicBezTo>
                  <a:cubicBezTo>
                    <a:pt x="751045" y="582918"/>
                    <a:pt x="582918" y="751045"/>
                    <a:pt x="375523" y="751045"/>
                  </a:cubicBezTo>
                  <a:cubicBezTo>
                    <a:pt x="168128" y="751045"/>
                    <a:pt x="0" y="582918"/>
                    <a:pt x="0" y="375523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rgbClr val="D93A5D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E5CE6EEF-8C58-446C-BA62-4F01CAE305E7}"/>
                </a:ext>
              </a:extLst>
            </p:cNvPr>
            <p:cNvSpPr/>
            <p:nvPr/>
          </p:nvSpPr>
          <p:spPr>
            <a:xfrm>
              <a:off x="2692615" y="3080703"/>
              <a:ext cx="925193" cy="925193"/>
            </a:xfrm>
            <a:custGeom>
              <a:avLst/>
              <a:gdLst/>
              <a:ahLst/>
              <a:cxnLst/>
              <a:rect l="0" t="0" r="0" b="0"/>
              <a:pathLst>
                <a:path w="925195" h="925195">
                  <a:moveTo>
                    <a:pt x="0" y="462597"/>
                  </a:moveTo>
                  <a:cubicBezTo>
                    <a:pt x="0" y="207112"/>
                    <a:pt x="207112" y="0"/>
                    <a:pt x="462597" y="0"/>
                  </a:cubicBezTo>
                  <a:cubicBezTo>
                    <a:pt x="718082" y="0"/>
                    <a:pt x="925194" y="207112"/>
                    <a:pt x="925194" y="462597"/>
                  </a:cubicBezTo>
                  <a:cubicBezTo>
                    <a:pt x="925194" y="718082"/>
                    <a:pt x="718082" y="925194"/>
                    <a:pt x="462597" y="925194"/>
                  </a:cubicBezTo>
                  <a:cubicBezTo>
                    <a:pt x="207112" y="925194"/>
                    <a:pt x="0" y="718082"/>
                    <a:pt x="0" y="462597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rgbClr val="D93A5D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7695A54C-BD40-4027-984F-929283EBF239}"/>
                </a:ext>
              </a:extLst>
            </p:cNvPr>
            <p:cNvSpPr/>
            <p:nvPr/>
          </p:nvSpPr>
          <p:spPr>
            <a:xfrm>
              <a:off x="2605541" y="2993629"/>
              <a:ext cx="1099342" cy="1099342"/>
            </a:xfrm>
            <a:custGeom>
              <a:avLst/>
              <a:gdLst/>
              <a:ahLst/>
              <a:cxnLst/>
              <a:rect l="0" t="0" r="0" b="0"/>
              <a:pathLst>
                <a:path w="1099343" h="1099343">
                  <a:moveTo>
                    <a:pt x="0" y="549671"/>
                  </a:moveTo>
                  <a:cubicBezTo>
                    <a:pt x="0" y="246096"/>
                    <a:pt x="246096" y="0"/>
                    <a:pt x="549671" y="0"/>
                  </a:cubicBezTo>
                  <a:cubicBezTo>
                    <a:pt x="853246" y="0"/>
                    <a:pt x="1099342" y="246096"/>
                    <a:pt x="1099342" y="549671"/>
                  </a:cubicBezTo>
                  <a:cubicBezTo>
                    <a:pt x="1099342" y="853245"/>
                    <a:pt x="853246" y="1099342"/>
                    <a:pt x="549671" y="1099342"/>
                  </a:cubicBezTo>
                  <a:cubicBezTo>
                    <a:pt x="246096" y="1099342"/>
                    <a:pt x="0" y="853245"/>
                    <a:pt x="0" y="549671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rgbClr val="D93A5D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95ADB44E-32C4-4A34-8D1D-8C2DB8F11F7F}"/>
                </a:ext>
              </a:extLst>
            </p:cNvPr>
            <p:cNvSpPr/>
            <p:nvPr/>
          </p:nvSpPr>
          <p:spPr>
            <a:xfrm>
              <a:off x="2518467" y="2906555"/>
              <a:ext cx="1273490" cy="1273490"/>
            </a:xfrm>
            <a:custGeom>
              <a:avLst/>
              <a:gdLst/>
              <a:ahLst/>
              <a:cxnLst/>
              <a:rect l="0" t="0" r="0" b="0"/>
              <a:pathLst>
                <a:path w="1273491" h="1273491">
                  <a:moveTo>
                    <a:pt x="0" y="636745"/>
                  </a:moveTo>
                  <a:cubicBezTo>
                    <a:pt x="0" y="285081"/>
                    <a:pt x="285081" y="0"/>
                    <a:pt x="636745" y="0"/>
                  </a:cubicBezTo>
                  <a:cubicBezTo>
                    <a:pt x="988410" y="0"/>
                    <a:pt x="1273490" y="285081"/>
                    <a:pt x="1273490" y="636745"/>
                  </a:cubicBezTo>
                  <a:cubicBezTo>
                    <a:pt x="1273490" y="988410"/>
                    <a:pt x="988410" y="1273490"/>
                    <a:pt x="636745" y="1273490"/>
                  </a:cubicBezTo>
                  <a:cubicBezTo>
                    <a:pt x="285081" y="1273490"/>
                    <a:pt x="0" y="988410"/>
                    <a:pt x="0" y="636745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rgbClr val="D93A5D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1047E5C9-B463-4A41-85FE-ABD0756381D9}"/>
                </a:ext>
              </a:extLst>
            </p:cNvPr>
            <p:cNvSpPr/>
            <p:nvPr/>
          </p:nvSpPr>
          <p:spPr>
            <a:xfrm>
              <a:off x="2431393" y="2819481"/>
              <a:ext cx="1447638" cy="1447638"/>
            </a:xfrm>
            <a:custGeom>
              <a:avLst/>
              <a:gdLst/>
              <a:ahLst/>
              <a:cxnLst/>
              <a:rect l="0" t="0" r="0" b="0"/>
              <a:pathLst>
                <a:path w="1447639" h="1447639">
                  <a:moveTo>
                    <a:pt x="0" y="723819"/>
                  </a:moveTo>
                  <a:cubicBezTo>
                    <a:pt x="0" y="324065"/>
                    <a:pt x="324065" y="0"/>
                    <a:pt x="723819" y="0"/>
                  </a:cubicBezTo>
                  <a:cubicBezTo>
                    <a:pt x="1123573" y="0"/>
                    <a:pt x="1447638" y="324065"/>
                    <a:pt x="1447638" y="723819"/>
                  </a:cubicBezTo>
                  <a:cubicBezTo>
                    <a:pt x="1447638" y="1123573"/>
                    <a:pt x="1123573" y="1447638"/>
                    <a:pt x="723819" y="1447638"/>
                  </a:cubicBezTo>
                  <a:cubicBezTo>
                    <a:pt x="324065" y="1447638"/>
                    <a:pt x="0" y="1123573"/>
                    <a:pt x="0" y="72381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rgbClr val="D93A5D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C27BCDFE-C910-4750-B70D-989A94EED45B}"/>
                </a:ext>
              </a:extLst>
            </p:cNvPr>
            <p:cNvSpPr/>
            <p:nvPr/>
          </p:nvSpPr>
          <p:spPr>
            <a:xfrm>
              <a:off x="2344320" y="2732408"/>
              <a:ext cx="1621787" cy="1621787"/>
            </a:xfrm>
            <a:custGeom>
              <a:avLst/>
              <a:gdLst/>
              <a:ahLst/>
              <a:cxnLst/>
              <a:rect l="0" t="0" r="0" b="0"/>
              <a:pathLst>
                <a:path w="1621788" h="1621788">
                  <a:moveTo>
                    <a:pt x="0" y="810893"/>
                  </a:moveTo>
                  <a:cubicBezTo>
                    <a:pt x="0" y="363049"/>
                    <a:pt x="363049" y="0"/>
                    <a:pt x="810893" y="0"/>
                  </a:cubicBezTo>
                  <a:cubicBezTo>
                    <a:pt x="1258737" y="0"/>
                    <a:pt x="1621787" y="363049"/>
                    <a:pt x="1621787" y="810893"/>
                  </a:cubicBezTo>
                  <a:cubicBezTo>
                    <a:pt x="1621787" y="1258737"/>
                    <a:pt x="1258737" y="1621787"/>
                    <a:pt x="810893" y="1621787"/>
                  </a:cubicBezTo>
                  <a:cubicBezTo>
                    <a:pt x="363049" y="1621787"/>
                    <a:pt x="0" y="1258737"/>
                    <a:pt x="0" y="810893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rgbClr val="D93A5D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E23A78C9-F8A9-42A4-8E1B-BD448627CEA8}"/>
                </a:ext>
              </a:extLst>
            </p:cNvPr>
            <p:cNvSpPr/>
            <p:nvPr/>
          </p:nvSpPr>
          <p:spPr>
            <a:xfrm>
              <a:off x="2257244" y="2645332"/>
              <a:ext cx="1795935" cy="1795935"/>
            </a:xfrm>
            <a:custGeom>
              <a:avLst/>
              <a:gdLst/>
              <a:ahLst/>
              <a:cxnLst/>
              <a:rect l="0" t="0" r="0" b="0"/>
              <a:pathLst>
                <a:path w="1795937" h="1795937">
                  <a:moveTo>
                    <a:pt x="0" y="897968"/>
                  </a:moveTo>
                  <a:cubicBezTo>
                    <a:pt x="0" y="402034"/>
                    <a:pt x="402034" y="0"/>
                    <a:pt x="897968" y="0"/>
                  </a:cubicBezTo>
                  <a:cubicBezTo>
                    <a:pt x="1393902" y="0"/>
                    <a:pt x="1795936" y="402034"/>
                    <a:pt x="1795936" y="897968"/>
                  </a:cubicBezTo>
                  <a:cubicBezTo>
                    <a:pt x="1795936" y="1393902"/>
                    <a:pt x="1393902" y="1795936"/>
                    <a:pt x="897968" y="1795936"/>
                  </a:cubicBezTo>
                  <a:cubicBezTo>
                    <a:pt x="402034" y="1795936"/>
                    <a:pt x="0" y="1393902"/>
                    <a:pt x="0" y="897968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rgbClr val="D93A5D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9471979A-3426-48D7-9B10-42924385ED07}"/>
                </a:ext>
              </a:extLst>
            </p:cNvPr>
            <p:cNvSpPr/>
            <p:nvPr/>
          </p:nvSpPr>
          <p:spPr>
            <a:xfrm>
              <a:off x="2170170" y="2558258"/>
              <a:ext cx="1970084" cy="1970084"/>
            </a:xfrm>
            <a:custGeom>
              <a:avLst/>
              <a:gdLst/>
              <a:ahLst/>
              <a:cxnLst/>
              <a:rect l="0" t="0" r="0" b="0"/>
              <a:pathLst>
                <a:path w="1970085" h="1970085">
                  <a:moveTo>
                    <a:pt x="0" y="985042"/>
                  </a:moveTo>
                  <a:cubicBezTo>
                    <a:pt x="0" y="441019"/>
                    <a:pt x="441019" y="0"/>
                    <a:pt x="985042" y="0"/>
                  </a:cubicBezTo>
                  <a:cubicBezTo>
                    <a:pt x="1529065" y="0"/>
                    <a:pt x="1970084" y="441019"/>
                    <a:pt x="1970084" y="985042"/>
                  </a:cubicBezTo>
                  <a:cubicBezTo>
                    <a:pt x="1970084" y="1529065"/>
                    <a:pt x="1529065" y="1970084"/>
                    <a:pt x="985042" y="1970084"/>
                  </a:cubicBezTo>
                  <a:cubicBezTo>
                    <a:pt x="441019" y="1970084"/>
                    <a:pt x="0" y="1529065"/>
                    <a:pt x="0" y="985042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rgbClr val="D93A5D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椭圆 3">
              <a:extLst>
                <a:ext uri="{FF2B5EF4-FFF2-40B4-BE49-F238E27FC236}">
                  <a16:creationId xmlns:a16="http://schemas.microsoft.com/office/drawing/2014/main" id="{E85C6D4D-306D-43EA-AE32-7ECBC1964569}"/>
                </a:ext>
              </a:extLst>
            </p:cNvPr>
            <p:cNvSpPr/>
            <p:nvPr/>
          </p:nvSpPr>
          <p:spPr>
            <a:xfrm>
              <a:off x="2083096" y="2471184"/>
              <a:ext cx="2144232" cy="2144232"/>
            </a:xfrm>
            <a:custGeom>
              <a:avLst/>
              <a:gdLst>
                <a:gd name="connsiteX0" fmla="*/ 0 w 2144232"/>
                <a:gd name="connsiteY0" fmla="*/ 1072116 h 2144232"/>
                <a:gd name="connsiteX1" fmla="*/ 1072116 w 2144232"/>
                <a:gd name="connsiteY1" fmla="*/ 0 h 2144232"/>
                <a:gd name="connsiteX2" fmla="*/ 2144232 w 2144232"/>
                <a:gd name="connsiteY2" fmla="*/ 1072116 h 2144232"/>
                <a:gd name="connsiteX3" fmla="*/ 1072116 w 2144232"/>
                <a:gd name="connsiteY3" fmla="*/ 2144232 h 2144232"/>
                <a:gd name="connsiteX4" fmla="*/ 0 w 2144232"/>
                <a:gd name="connsiteY4" fmla="*/ 1072116 h 2144232"/>
                <a:gd name="connsiteX0" fmla="*/ 2083096 w 4227328"/>
                <a:gd name="connsiteY0" fmla="*/ 3543300 h 4615416"/>
                <a:gd name="connsiteX1" fmla="*/ 0 w 4227328"/>
                <a:gd name="connsiteY1" fmla="*/ 0 h 4615416"/>
                <a:gd name="connsiteX2" fmla="*/ 3155212 w 4227328"/>
                <a:gd name="connsiteY2" fmla="*/ 2471184 h 4615416"/>
                <a:gd name="connsiteX3" fmla="*/ 4227328 w 4227328"/>
                <a:gd name="connsiteY3" fmla="*/ 3543300 h 4615416"/>
                <a:gd name="connsiteX4" fmla="*/ 3155212 w 4227328"/>
                <a:gd name="connsiteY4" fmla="*/ 4615416 h 4615416"/>
                <a:gd name="connsiteX5" fmla="*/ 2083096 w 4227328"/>
                <a:gd name="connsiteY5" fmla="*/ 3543300 h 4615416"/>
                <a:gd name="connsiteX0" fmla="*/ 0 w 2144232"/>
                <a:gd name="connsiteY0" fmla="*/ 1072116 h 2144232"/>
                <a:gd name="connsiteX1" fmla="*/ 1072116 w 2144232"/>
                <a:gd name="connsiteY1" fmla="*/ 0 h 2144232"/>
                <a:gd name="connsiteX2" fmla="*/ 2144232 w 2144232"/>
                <a:gd name="connsiteY2" fmla="*/ 1072116 h 2144232"/>
                <a:gd name="connsiteX3" fmla="*/ 1072116 w 2144232"/>
                <a:gd name="connsiteY3" fmla="*/ 2144232 h 2144232"/>
                <a:gd name="connsiteX4" fmla="*/ 0 w 2144232"/>
                <a:gd name="connsiteY4" fmla="*/ 1072116 h 214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4232" h="2144232">
                  <a:moveTo>
                    <a:pt x="0" y="1072116"/>
                  </a:moveTo>
                  <a:cubicBezTo>
                    <a:pt x="0" y="480003"/>
                    <a:pt x="480003" y="0"/>
                    <a:pt x="1072116" y="0"/>
                  </a:cubicBezTo>
                  <a:cubicBezTo>
                    <a:pt x="1664229" y="0"/>
                    <a:pt x="2144232" y="480003"/>
                    <a:pt x="2144232" y="1072116"/>
                  </a:cubicBezTo>
                  <a:cubicBezTo>
                    <a:pt x="2144232" y="1664229"/>
                    <a:pt x="1664229" y="2144232"/>
                    <a:pt x="1072116" y="2144232"/>
                  </a:cubicBezTo>
                  <a:cubicBezTo>
                    <a:pt x="480003" y="2144232"/>
                    <a:pt x="0" y="1664229"/>
                    <a:pt x="0" y="1072116"/>
                  </a:cubicBezTo>
                  <a:close/>
                </a:path>
              </a:pathLst>
            </a:custGeom>
            <a:noFill/>
            <a:ln w="38100">
              <a:solidFill>
                <a:srgbClr val="D93A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3" name="图片 72">
            <a:extLst>
              <a:ext uri="{FF2B5EF4-FFF2-40B4-BE49-F238E27FC236}">
                <a16:creationId xmlns:a16="http://schemas.microsoft.com/office/drawing/2014/main" id="{2016AC25-8925-4125-B823-E985711727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584" y="1937003"/>
            <a:ext cx="518830" cy="1006216"/>
          </a:xfrm>
          <a:prstGeom prst="rect">
            <a:avLst/>
          </a:prstGeom>
        </p:spPr>
      </p:pic>
      <p:grpSp>
        <p:nvGrpSpPr>
          <p:cNvPr id="76" name="组合 75">
            <a:extLst>
              <a:ext uri="{FF2B5EF4-FFF2-40B4-BE49-F238E27FC236}">
                <a16:creationId xmlns:a16="http://schemas.microsoft.com/office/drawing/2014/main" id="{3911EB5B-ECDC-485B-996E-CB3D96538167}"/>
              </a:ext>
            </a:extLst>
          </p:cNvPr>
          <p:cNvGrpSpPr/>
          <p:nvPr/>
        </p:nvGrpSpPr>
        <p:grpSpPr>
          <a:xfrm>
            <a:off x="4447081" y="2574528"/>
            <a:ext cx="3297836" cy="1441695"/>
            <a:chOff x="3962375" y="-855899"/>
            <a:chExt cx="3297836" cy="1441695"/>
          </a:xfrm>
        </p:grpSpPr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229633CF-C1D6-4787-A771-4309C7EAA4CF}"/>
                </a:ext>
              </a:extLst>
            </p:cNvPr>
            <p:cNvSpPr txBox="1"/>
            <p:nvPr/>
          </p:nvSpPr>
          <p:spPr>
            <a:xfrm>
              <a:off x="3962375" y="-855899"/>
              <a:ext cx="32978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latin typeface="华文彩云"/>
                </a:rPr>
                <a:t>俄罗斯方块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0DA7901B-0C25-41C4-92FB-4CD66F9B519C}"/>
                </a:ext>
              </a:extLst>
            </p:cNvPr>
            <p:cNvSpPr txBox="1"/>
            <p:nvPr/>
          </p:nvSpPr>
          <p:spPr>
            <a:xfrm>
              <a:off x="4920458" y="62576"/>
              <a:ext cx="15025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altLang="zh-CN" sz="2800" dirty="0"/>
                <a:t>Тетрис</a:t>
              </a:r>
              <a:endParaRPr lang="zh-CN" altLang="en-US" sz="2800" dirty="0">
                <a:latin typeface="Ink Free" panose="03080402000500000000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160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 0.1495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>
            <a:extLst>
              <a:ext uri="{FF2B5EF4-FFF2-40B4-BE49-F238E27FC236}">
                <a16:creationId xmlns:a16="http://schemas.microsoft.com/office/drawing/2014/main" id="{19350D0C-B990-4D25-82DB-CB25CCB0A5F1}"/>
              </a:ext>
            </a:extLst>
          </p:cNvPr>
          <p:cNvGrpSpPr/>
          <p:nvPr/>
        </p:nvGrpSpPr>
        <p:grpSpPr>
          <a:xfrm rot="9586484">
            <a:off x="5957860" y="2006010"/>
            <a:ext cx="1912999" cy="1886961"/>
            <a:chOff x="-3449471" y="-2502260"/>
            <a:chExt cx="2180250" cy="2160000"/>
          </a:xfrm>
          <a:pattFill prst="zigZag">
            <a:fgClr>
              <a:schemeClr val="accent2"/>
            </a:fgClr>
            <a:bgClr>
              <a:schemeClr val="accent4">
                <a:lumMod val="40000"/>
                <a:lumOff val="60000"/>
              </a:schemeClr>
            </a:bgClr>
          </a:pattFill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B769B332-E355-4098-90A2-EC96D5E84AD7}"/>
                </a:ext>
              </a:extLst>
            </p:cNvPr>
            <p:cNvSpPr/>
            <p:nvPr/>
          </p:nvSpPr>
          <p:spPr>
            <a:xfrm>
              <a:off x="-3449471" y="-178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8C086C2-EF96-4F9F-82A0-921C296F57E6}"/>
                </a:ext>
              </a:extLst>
            </p:cNvPr>
            <p:cNvSpPr/>
            <p:nvPr/>
          </p:nvSpPr>
          <p:spPr>
            <a:xfrm>
              <a:off x="-2709221" y="-178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233FB86B-226F-41DB-BD8C-509D2CA4D383}"/>
                </a:ext>
              </a:extLst>
            </p:cNvPr>
            <p:cNvSpPr/>
            <p:nvPr/>
          </p:nvSpPr>
          <p:spPr>
            <a:xfrm>
              <a:off x="-1989221" y="-178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1F1A8F00-DB3B-4130-ABE1-100F1E8047DA}"/>
                </a:ext>
              </a:extLst>
            </p:cNvPr>
            <p:cNvSpPr/>
            <p:nvPr/>
          </p:nvSpPr>
          <p:spPr>
            <a:xfrm>
              <a:off x="-1989221" y="-106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54692EBD-5941-4473-9E82-AE376126246D}"/>
                </a:ext>
              </a:extLst>
            </p:cNvPr>
            <p:cNvSpPr/>
            <p:nvPr/>
          </p:nvSpPr>
          <p:spPr>
            <a:xfrm>
              <a:off x="-3449471" y="-250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F051FFE2-3879-48C1-9FBE-1787B1B8451D}"/>
              </a:ext>
            </a:extLst>
          </p:cNvPr>
          <p:cNvGrpSpPr/>
          <p:nvPr/>
        </p:nvGrpSpPr>
        <p:grpSpPr>
          <a:xfrm rot="20390201">
            <a:off x="9805129" y="-334766"/>
            <a:ext cx="2434384" cy="2424769"/>
            <a:chOff x="-3659333" y="-330909"/>
            <a:chExt cx="2165260" cy="2153766"/>
          </a:xfrm>
          <a:pattFill prst="wdUpDiag">
            <a:fgClr>
              <a:srgbClr val="8EBDC7"/>
            </a:fgClr>
            <a:bgClr>
              <a:srgbClr val="CACD99"/>
            </a:bgClr>
          </a:pattFill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456B344C-F58C-417C-A591-585B98991F2A}"/>
                </a:ext>
              </a:extLst>
            </p:cNvPr>
            <p:cNvSpPr/>
            <p:nvPr/>
          </p:nvSpPr>
          <p:spPr>
            <a:xfrm>
              <a:off x="-3659333" y="389091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6B5A4DDC-5418-495A-9BE6-3F5D1A82F610}"/>
                </a:ext>
              </a:extLst>
            </p:cNvPr>
            <p:cNvSpPr/>
            <p:nvPr/>
          </p:nvSpPr>
          <p:spPr>
            <a:xfrm>
              <a:off x="-2939333" y="389091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FA72963C-1BA1-406D-9508-1F024C6EA836}"/>
                </a:ext>
              </a:extLst>
            </p:cNvPr>
            <p:cNvSpPr/>
            <p:nvPr/>
          </p:nvSpPr>
          <p:spPr>
            <a:xfrm>
              <a:off x="-2214073" y="389091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2ED08A82-93A8-4A3E-8684-C86504715621}"/>
                </a:ext>
              </a:extLst>
            </p:cNvPr>
            <p:cNvSpPr/>
            <p:nvPr/>
          </p:nvSpPr>
          <p:spPr>
            <a:xfrm>
              <a:off x="-2939333" y="-330909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CBC489D-8D0E-4612-95B7-ECDCD1EE70E9}"/>
                </a:ext>
              </a:extLst>
            </p:cNvPr>
            <p:cNvSpPr/>
            <p:nvPr/>
          </p:nvSpPr>
          <p:spPr>
            <a:xfrm>
              <a:off x="-2939333" y="1102857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0CC5A592-8A17-4F52-8875-1F965FF1DAFB}"/>
              </a:ext>
            </a:extLst>
          </p:cNvPr>
          <p:cNvGrpSpPr/>
          <p:nvPr/>
        </p:nvGrpSpPr>
        <p:grpSpPr>
          <a:xfrm rot="19251051">
            <a:off x="9818875" y="4946404"/>
            <a:ext cx="2881652" cy="1422175"/>
            <a:chOff x="-5577603" y="1408533"/>
            <a:chExt cx="2881652" cy="1422175"/>
          </a:xfrm>
          <a:pattFill prst="lgGrid">
            <a:fgClr>
              <a:schemeClr val="accent2">
                <a:lumMod val="40000"/>
                <a:lumOff val="60000"/>
              </a:schemeClr>
            </a:fgClr>
            <a:bgClr>
              <a:srgbClr val="8EBDC7"/>
            </a:bgClr>
          </a:pattFill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8FB41408-DA11-412B-AE5B-2CB30E0C3500}"/>
                </a:ext>
              </a:extLst>
            </p:cNvPr>
            <p:cNvSpPr/>
            <p:nvPr/>
          </p:nvSpPr>
          <p:spPr>
            <a:xfrm>
              <a:off x="-5577603" y="2110708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B64E3496-0774-4210-AFDE-EFF285147A43}"/>
                </a:ext>
              </a:extLst>
            </p:cNvPr>
            <p:cNvSpPr/>
            <p:nvPr/>
          </p:nvSpPr>
          <p:spPr>
            <a:xfrm>
              <a:off x="-4857603" y="2110708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26CD75A9-5AC6-45A4-B11F-BBC1AB3BDCDA}"/>
                </a:ext>
              </a:extLst>
            </p:cNvPr>
            <p:cNvSpPr/>
            <p:nvPr/>
          </p:nvSpPr>
          <p:spPr>
            <a:xfrm>
              <a:off x="-4137603" y="2110708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559BCBE-1BAB-4120-8DDE-4BFB42EF9D2C}"/>
                </a:ext>
              </a:extLst>
            </p:cNvPr>
            <p:cNvSpPr/>
            <p:nvPr/>
          </p:nvSpPr>
          <p:spPr>
            <a:xfrm>
              <a:off x="-3415951" y="2110708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C21C715C-69CB-4DA0-B592-2E742BB18224}"/>
                </a:ext>
              </a:extLst>
            </p:cNvPr>
            <p:cNvSpPr/>
            <p:nvPr/>
          </p:nvSpPr>
          <p:spPr>
            <a:xfrm>
              <a:off x="-4857603" y="1408533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CBA071E-75FC-4662-BDBD-EDC87F0EC54A}"/>
              </a:ext>
            </a:extLst>
          </p:cNvPr>
          <p:cNvGrpSpPr/>
          <p:nvPr/>
        </p:nvGrpSpPr>
        <p:grpSpPr>
          <a:xfrm rot="2610086">
            <a:off x="-702240" y="5741117"/>
            <a:ext cx="3037052" cy="733247"/>
            <a:chOff x="-4766872" y="-1782259"/>
            <a:chExt cx="2160000" cy="540000"/>
          </a:xfrm>
          <a:pattFill prst="dkUpDiag">
            <a:fgClr>
              <a:srgbClr val="8EBDC7"/>
            </a:fgClr>
            <a:bgClr>
              <a:schemeClr val="accent4">
                <a:lumMod val="20000"/>
                <a:lumOff val="80000"/>
              </a:schemeClr>
            </a:bgClr>
          </a:pattFill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FF614E4-76BC-4230-A7A1-75F0D99552FA}"/>
                </a:ext>
              </a:extLst>
            </p:cNvPr>
            <p:cNvSpPr/>
            <p:nvPr/>
          </p:nvSpPr>
          <p:spPr>
            <a:xfrm>
              <a:off x="-4766872" y="-1782259"/>
              <a:ext cx="540000" cy="540000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7185EC7-13F7-4093-A236-4828840264F9}"/>
                </a:ext>
              </a:extLst>
            </p:cNvPr>
            <p:cNvSpPr/>
            <p:nvPr/>
          </p:nvSpPr>
          <p:spPr>
            <a:xfrm>
              <a:off x="-4226872" y="-1782259"/>
              <a:ext cx="540000" cy="540000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663F3B9A-9C9D-4718-AD9B-B5E757FB5CFF}"/>
                </a:ext>
              </a:extLst>
            </p:cNvPr>
            <p:cNvSpPr/>
            <p:nvPr/>
          </p:nvSpPr>
          <p:spPr>
            <a:xfrm>
              <a:off x="-3686872" y="-1782259"/>
              <a:ext cx="540000" cy="540000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D35E7C5-C8D7-443A-A262-E3005A0A5EED}"/>
                </a:ext>
              </a:extLst>
            </p:cNvPr>
            <p:cNvSpPr/>
            <p:nvPr/>
          </p:nvSpPr>
          <p:spPr>
            <a:xfrm>
              <a:off x="-3146872" y="-1782259"/>
              <a:ext cx="540000" cy="540000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82AD9466-D98E-44D5-8EEF-CD4B9B258AED}"/>
              </a:ext>
            </a:extLst>
          </p:cNvPr>
          <p:cNvGrpSpPr/>
          <p:nvPr/>
        </p:nvGrpSpPr>
        <p:grpSpPr>
          <a:xfrm rot="17086608">
            <a:off x="-274267" y="-560644"/>
            <a:ext cx="2160598" cy="2141385"/>
            <a:chOff x="-2559084" y="-2142259"/>
            <a:chExt cx="2160598" cy="2141385"/>
          </a:xfrm>
          <a:pattFill prst="solidDmnd">
            <a:fgClr>
              <a:srgbClr val="F2B8C1"/>
            </a:fgClr>
            <a:bgClr>
              <a:schemeClr val="bg1"/>
            </a:bgClr>
          </a:pattFill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4BB8BA1-F590-4F86-905B-2738906BE4D1}"/>
                </a:ext>
              </a:extLst>
            </p:cNvPr>
            <p:cNvSpPr/>
            <p:nvPr/>
          </p:nvSpPr>
          <p:spPr>
            <a:xfrm>
              <a:off x="-2559083" y="-2142259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ACF4A42-0371-490C-9CB8-E3D8C4C2C90B}"/>
                </a:ext>
              </a:extLst>
            </p:cNvPr>
            <p:cNvSpPr/>
            <p:nvPr/>
          </p:nvSpPr>
          <p:spPr>
            <a:xfrm>
              <a:off x="-2559083" y="-1430903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69CC2F1-1E74-4076-86B2-F3147F2596E5}"/>
                </a:ext>
              </a:extLst>
            </p:cNvPr>
            <p:cNvSpPr/>
            <p:nvPr/>
          </p:nvSpPr>
          <p:spPr>
            <a:xfrm>
              <a:off x="-2559084" y="-720874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CF5A742-126E-40A3-8BA5-66D1D990BA5C}"/>
                </a:ext>
              </a:extLst>
            </p:cNvPr>
            <p:cNvSpPr/>
            <p:nvPr/>
          </p:nvSpPr>
          <p:spPr>
            <a:xfrm>
              <a:off x="-1838575" y="-720874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710A1007-11AB-4A84-89AD-D8251E80793B}"/>
                </a:ext>
              </a:extLst>
            </p:cNvPr>
            <p:cNvSpPr/>
            <p:nvPr/>
          </p:nvSpPr>
          <p:spPr>
            <a:xfrm>
              <a:off x="-1118486" y="-720874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Oval 27">
            <a:extLst>
              <a:ext uri="{FF2B5EF4-FFF2-40B4-BE49-F238E27FC236}">
                <a16:creationId xmlns:a16="http://schemas.microsoft.com/office/drawing/2014/main" id="{93CDACBB-ACD0-45F6-9FFB-8874F5E88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794" y="385532"/>
            <a:ext cx="1094386" cy="1088838"/>
          </a:xfrm>
          <a:prstGeom prst="ellipse">
            <a:avLst/>
          </a:prstGeom>
          <a:solidFill>
            <a:srgbClr val="8EBDC7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Oval 28">
            <a:extLst>
              <a:ext uri="{FF2B5EF4-FFF2-40B4-BE49-F238E27FC236}">
                <a16:creationId xmlns:a16="http://schemas.microsoft.com/office/drawing/2014/main" id="{ECA112E6-E497-435D-89B3-4C348FDCB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694" y="2027617"/>
            <a:ext cx="1094386" cy="1091783"/>
          </a:xfrm>
          <a:prstGeom prst="ellipse">
            <a:avLst/>
          </a:prstGeom>
          <a:solidFill>
            <a:srgbClr val="3D4868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Oval 29">
            <a:extLst>
              <a:ext uri="{FF2B5EF4-FFF2-40B4-BE49-F238E27FC236}">
                <a16:creationId xmlns:a16="http://schemas.microsoft.com/office/drawing/2014/main" id="{23047022-4522-4F6F-A07F-E48707A12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794" y="3672647"/>
            <a:ext cx="1094386" cy="1091781"/>
          </a:xfrm>
          <a:prstGeom prst="ellipse">
            <a:avLst/>
          </a:prstGeom>
          <a:solidFill>
            <a:srgbClr val="8EBDC7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Oval 30">
            <a:extLst>
              <a:ext uri="{FF2B5EF4-FFF2-40B4-BE49-F238E27FC236}">
                <a16:creationId xmlns:a16="http://schemas.microsoft.com/office/drawing/2014/main" id="{E05D29AA-BA76-451C-A5F1-E2C8A2BB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644" y="5336725"/>
            <a:ext cx="1094386" cy="1091783"/>
          </a:xfrm>
          <a:prstGeom prst="ellipse">
            <a:avLst/>
          </a:prstGeom>
          <a:solidFill>
            <a:srgbClr val="3D4868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Freeform 32">
            <a:extLst>
              <a:ext uri="{FF2B5EF4-FFF2-40B4-BE49-F238E27FC236}">
                <a16:creationId xmlns:a16="http://schemas.microsoft.com/office/drawing/2014/main" id="{E866D1CD-A3ED-4CB2-B5D9-333AC356F5D9}"/>
              </a:ext>
            </a:extLst>
          </p:cNvPr>
          <p:cNvSpPr/>
          <p:nvPr/>
        </p:nvSpPr>
        <p:spPr bwMode="auto">
          <a:xfrm>
            <a:off x="6805172" y="565043"/>
            <a:ext cx="500123" cy="738644"/>
          </a:xfrm>
          <a:custGeom>
            <a:avLst/>
            <a:gdLst>
              <a:gd name="T0" fmla="*/ 0 w 170"/>
              <a:gd name="T1" fmla="*/ 0 h 251"/>
              <a:gd name="T2" fmla="*/ 92 w 170"/>
              <a:gd name="T3" fmla="*/ 126 h 251"/>
              <a:gd name="T4" fmla="*/ 0 w 170"/>
              <a:gd name="T5" fmla="*/ 251 h 251"/>
              <a:gd name="T6" fmla="*/ 79 w 170"/>
              <a:gd name="T7" fmla="*/ 251 h 251"/>
              <a:gd name="T8" fmla="*/ 170 w 170"/>
              <a:gd name="T9" fmla="*/ 126 h 251"/>
              <a:gd name="T10" fmla="*/ 79 w 170"/>
              <a:gd name="T11" fmla="*/ 0 h 251"/>
              <a:gd name="T12" fmla="*/ 0 w 170"/>
              <a:gd name="T13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251">
                <a:moveTo>
                  <a:pt x="0" y="0"/>
                </a:moveTo>
                <a:lnTo>
                  <a:pt x="92" y="126"/>
                </a:lnTo>
                <a:lnTo>
                  <a:pt x="0" y="251"/>
                </a:lnTo>
                <a:lnTo>
                  <a:pt x="79" y="251"/>
                </a:lnTo>
                <a:lnTo>
                  <a:pt x="170" y="126"/>
                </a:lnTo>
                <a:lnTo>
                  <a:pt x="79" y="0"/>
                </a:lnTo>
                <a:lnTo>
                  <a:pt x="0" y="0"/>
                </a:lnTo>
                <a:close/>
              </a:path>
            </a:pathLst>
          </a:custGeom>
          <a:solidFill>
            <a:srgbClr val="8EBDC7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Freeform 33">
            <a:extLst>
              <a:ext uri="{FF2B5EF4-FFF2-40B4-BE49-F238E27FC236}">
                <a16:creationId xmlns:a16="http://schemas.microsoft.com/office/drawing/2014/main" id="{47DBF7DD-1BDE-4F4A-97EA-C61EB0C8ECAC}"/>
              </a:ext>
            </a:extLst>
          </p:cNvPr>
          <p:cNvSpPr/>
          <p:nvPr/>
        </p:nvSpPr>
        <p:spPr bwMode="auto">
          <a:xfrm>
            <a:off x="4798943" y="2204187"/>
            <a:ext cx="497180" cy="738645"/>
          </a:xfrm>
          <a:custGeom>
            <a:avLst/>
            <a:gdLst>
              <a:gd name="T0" fmla="*/ 169 w 169"/>
              <a:gd name="T1" fmla="*/ 251 h 251"/>
              <a:gd name="T2" fmla="*/ 78 w 169"/>
              <a:gd name="T3" fmla="*/ 126 h 251"/>
              <a:gd name="T4" fmla="*/ 169 w 169"/>
              <a:gd name="T5" fmla="*/ 0 h 251"/>
              <a:gd name="T6" fmla="*/ 91 w 169"/>
              <a:gd name="T7" fmla="*/ 0 h 251"/>
              <a:gd name="T8" fmla="*/ 0 w 169"/>
              <a:gd name="T9" fmla="*/ 126 h 251"/>
              <a:gd name="T10" fmla="*/ 91 w 169"/>
              <a:gd name="T11" fmla="*/ 251 h 251"/>
              <a:gd name="T12" fmla="*/ 169 w 169"/>
              <a:gd name="T13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251">
                <a:moveTo>
                  <a:pt x="169" y="251"/>
                </a:moveTo>
                <a:lnTo>
                  <a:pt x="78" y="126"/>
                </a:lnTo>
                <a:lnTo>
                  <a:pt x="169" y="0"/>
                </a:lnTo>
                <a:lnTo>
                  <a:pt x="91" y="0"/>
                </a:lnTo>
                <a:lnTo>
                  <a:pt x="0" y="126"/>
                </a:lnTo>
                <a:lnTo>
                  <a:pt x="91" y="251"/>
                </a:lnTo>
                <a:lnTo>
                  <a:pt x="169" y="251"/>
                </a:lnTo>
                <a:close/>
              </a:path>
            </a:pathLst>
          </a:custGeom>
          <a:solidFill>
            <a:srgbClr val="3D4868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Freeform 34">
            <a:extLst>
              <a:ext uri="{FF2B5EF4-FFF2-40B4-BE49-F238E27FC236}">
                <a16:creationId xmlns:a16="http://schemas.microsoft.com/office/drawing/2014/main" id="{8066FFCF-46C9-4F1B-836E-41C00463698E}"/>
              </a:ext>
            </a:extLst>
          </p:cNvPr>
          <p:cNvSpPr/>
          <p:nvPr/>
        </p:nvSpPr>
        <p:spPr bwMode="auto">
          <a:xfrm>
            <a:off x="4779893" y="5513293"/>
            <a:ext cx="497180" cy="738645"/>
          </a:xfrm>
          <a:custGeom>
            <a:avLst/>
            <a:gdLst>
              <a:gd name="T0" fmla="*/ 169 w 169"/>
              <a:gd name="T1" fmla="*/ 251 h 251"/>
              <a:gd name="T2" fmla="*/ 78 w 169"/>
              <a:gd name="T3" fmla="*/ 125 h 251"/>
              <a:gd name="T4" fmla="*/ 169 w 169"/>
              <a:gd name="T5" fmla="*/ 0 h 251"/>
              <a:gd name="T6" fmla="*/ 91 w 169"/>
              <a:gd name="T7" fmla="*/ 0 h 251"/>
              <a:gd name="T8" fmla="*/ 0 w 169"/>
              <a:gd name="T9" fmla="*/ 125 h 251"/>
              <a:gd name="T10" fmla="*/ 91 w 169"/>
              <a:gd name="T11" fmla="*/ 251 h 251"/>
              <a:gd name="T12" fmla="*/ 169 w 169"/>
              <a:gd name="T13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251">
                <a:moveTo>
                  <a:pt x="169" y="251"/>
                </a:moveTo>
                <a:lnTo>
                  <a:pt x="78" y="125"/>
                </a:lnTo>
                <a:lnTo>
                  <a:pt x="169" y="0"/>
                </a:lnTo>
                <a:lnTo>
                  <a:pt x="91" y="0"/>
                </a:lnTo>
                <a:lnTo>
                  <a:pt x="0" y="125"/>
                </a:lnTo>
                <a:lnTo>
                  <a:pt x="91" y="251"/>
                </a:lnTo>
                <a:lnTo>
                  <a:pt x="169" y="251"/>
                </a:lnTo>
                <a:close/>
              </a:path>
            </a:pathLst>
          </a:custGeom>
          <a:solidFill>
            <a:srgbClr val="3D4868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Freeform 35">
            <a:extLst>
              <a:ext uri="{FF2B5EF4-FFF2-40B4-BE49-F238E27FC236}">
                <a16:creationId xmlns:a16="http://schemas.microsoft.com/office/drawing/2014/main" id="{7318DFC6-A5E0-4559-A852-53606EF789C1}"/>
              </a:ext>
            </a:extLst>
          </p:cNvPr>
          <p:cNvSpPr/>
          <p:nvPr/>
        </p:nvSpPr>
        <p:spPr bwMode="auto">
          <a:xfrm>
            <a:off x="6805172" y="3849215"/>
            <a:ext cx="500123" cy="738644"/>
          </a:xfrm>
          <a:custGeom>
            <a:avLst/>
            <a:gdLst>
              <a:gd name="T0" fmla="*/ 0 w 170"/>
              <a:gd name="T1" fmla="*/ 0 h 251"/>
              <a:gd name="T2" fmla="*/ 92 w 170"/>
              <a:gd name="T3" fmla="*/ 126 h 251"/>
              <a:gd name="T4" fmla="*/ 0 w 170"/>
              <a:gd name="T5" fmla="*/ 251 h 251"/>
              <a:gd name="T6" fmla="*/ 79 w 170"/>
              <a:gd name="T7" fmla="*/ 251 h 251"/>
              <a:gd name="T8" fmla="*/ 170 w 170"/>
              <a:gd name="T9" fmla="*/ 126 h 251"/>
              <a:gd name="T10" fmla="*/ 79 w 170"/>
              <a:gd name="T11" fmla="*/ 0 h 251"/>
              <a:gd name="T12" fmla="*/ 0 w 170"/>
              <a:gd name="T13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251">
                <a:moveTo>
                  <a:pt x="0" y="0"/>
                </a:moveTo>
                <a:lnTo>
                  <a:pt x="92" y="126"/>
                </a:lnTo>
                <a:lnTo>
                  <a:pt x="0" y="251"/>
                </a:lnTo>
                <a:lnTo>
                  <a:pt x="79" y="251"/>
                </a:lnTo>
                <a:lnTo>
                  <a:pt x="170" y="126"/>
                </a:lnTo>
                <a:lnTo>
                  <a:pt x="79" y="0"/>
                </a:lnTo>
                <a:lnTo>
                  <a:pt x="0" y="0"/>
                </a:lnTo>
                <a:close/>
              </a:path>
            </a:pathLst>
          </a:custGeom>
          <a:solidFill>
            <a:srgbClr val="8EBDC7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Group 50">
            <a:extLst>
              <a:ext uri="{FF2B5EF4-FFF2-40B4-BE49-F238E27FC236}">
                <a16:creationId xmlns:a16="http://schemas.microsoft.com/office/drawing/2014/main" id="{D8AF06BF-316E-4007-90E9-2E1DB3198116}"/>
              </a:ext>
            </a:extLst>
          </p:cNvPr>
          <p:cNvGrpSpPr/>
          <p:nvPr/>
        </p:nvGrpSpPr>
        <p:grpSpPr bwMode="auto">
          <a:xfrm>
            <a:off x="5822757" y="2374886"/>
            <a:ext cx="420692" cy="400224"/>
            <a:chOff x="2809" y="1408"/>
            <a:chExt cx="143" cy="136"/>
          </a:xfrm>
        </p:grpSpPr>
        <p:sp>
          <p:nvSpPr>
            <p:cNvPr id="11" name="Freeform 36">
              <a:extLst>
                <a:ext uri="{FF2B5EF4-FFF2-40B4-BE49-F238E27FC236}">
                  <a16:creationId xmlns:a16="http://schemas.microsoft.com/office/drawing/2014/main" id="{2186BE27-97A8-4378-A26D-C9D70FEE9F30}"/>
                </a:ext>
              </a:extLst>
            </p:cNvPr>
            <p:cNvSpPr/>
            <p:nvPr/>
          </p:nvSpPr>
          <p:spPr bwMode="auto">
            <a:xfrm>
              <a:off x="2884" y="1457"/>
              <a:ext cx="68" cy="66"/>
            </a:xfrm>
            <a:custGeom>
              <a:avLst/>
              <a:gdLst>
                <a:gd name="T0" fmla="*/ 75 w 88"/>
                <a:gd name="T1" fmla="*/ 30 h 86"/>
                <a:gd name="T2" fmla="*/ 58 w 88"/>
                <a:gd name="T3" fmla="*/ 30 h 86"/>
                <a:gd name="T4" fmla="*/ 58 w 88"/>
                <a:gd name="T5" fmla="*/ 13 h 86"/>
                <a:gd name="T6" fmla="*/ 44 w 88"/>
                <a:gd name="T7" fmla="*/ 0 h 86"/>
                <a:gd name="T8" fmla="*/ 31 w 88"/>
                <a:gd name="T9" fmla="*/ 13 h 86"/>
                <a:gd name="T10" fmla="*/ 31 w 88"/>
                <a:gd name="T11" fmla="*/ 30 h 86"/>
                <a:gd name="T12" fmla="*/ 14 w 88"/>
                <a:gd name="T13" fmla="*/ 30 h 86"/>
                <a:gd name="T14" fmla="*/ 0 w 88"/>
                <a:gd name="T15" fmla="*/ 43 h 86"/>
                <a:gd name="T16" fmla="*/ 14 w 88"/>
                <a:gd name="T17" fmla="*/ 56 h 86"/>
                <a:gd name="T18" fmla="*/ 31 w 88"/>
                <a:gd name="T19" fmla="*/ 56 h 86"/>
                <a:gd name="T20" fmla="*/ 31 w 88"/>
                <a:gd name="T21" fmla="*/ 73 h 86"/>
                <a:gd name="T22" fmla="*/ 44 w 88"/>
                <a:gd name="T23" fmla="*/ 86 h 86"/>
                <a:gd name="T24" fmla="*/ 58 w 88"/>
                <a:gd name="T25" fmla="*/ 73 h 86"/>
                <a:gd name="T26" fmla="*/ 58 w 88"/>
                <a:gd name="T27" fmla="*/ 56 h 86"/>
                <a:gd name="T28" fmla="*/ 75 w 88"/>
                <a:gd name="T29" fmla="*/ 56 h 86"/>
                <a:gd name="T30" fmla="*/ 88 w 88"/>
                <a:gd name="T31" fmla="*/ 43 h 86"/>
                <a:gd name="T32" fmla="*/ 75 w 88"/>
                <a:gd name="T33" fmla="*/ 3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6">
                  <a:moveTo>
                    <a:pt x="75" y="30"/>
                  </a:moveTo>
                  <a:cubicBezTo>
                    <a:pt x="58" y="30"/>
                    <a:pt x="58" y="30"/>
                    <a:pt x="58" y="30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6"/>
                    <a:pt x="52" y="0"/>
                    <a:pt x="44" y="0"/>
                  </a:cubicBezTo>
                  <a:cubicBezTo>
                    <a:pt x="37" y="0"/>
                    <a:pt x="31" y="6"/>
                    <a:pt x="31" y="13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6" y="30"/>
                    <a:pt x="0" y="36"/>
                    <a:pt x="0" y="43"/>
                  </a:cubicBezTo>
                  <a:cubicBezTo>
                    <a:pt x="0" y="50"/>
                    <a:pt x="6" y="56"/>
                    <a:pt x="14" y="5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80"/>
                    <a:pt x="37" y="86"/>
                    <a:pt x="44" y="86"/>
                  </a:cubicBezTo>
                  <a:cubicBezTo>
                    <a:pt x="52" y="86"/>
                    <a:pt x="58" y="80"/>
                    <a:pt x="58" y="73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82" y="56"/>
                    <a:pt x="88" y="50"/>
                    <a:pt x="88" y="43"/>
                  </a:cubicBezTo>
                  <a:cubicBezTo>
                    <a:pt x="88" y="36"/>
                    <a:pt x="82" y="30"/>
                    <a:pt x="75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37">
              <a:extLst>
                <a:ext uri="{FF2B5EF4-FFF2-40B4-BE49-F238E27FC236}">
                  <a16:creationId xmlns:a16="http://schemas.microsoft.com/office/drawing/2014/main" id="{F369DDB1-97BA-4D34-BDD5-B1157B1C61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09" y="1408"/>
              <a:ext cx="105" cy="136"/>
            </a:xfrm>
            <a:custGeom>
              <a:avLst/>
              <a:gdLst>
                <a:gd name="T0" fmla="*/ 70 w 138"/>
                <a:gd name="T1" fmla="*/ 68 h 178"/>
                <a:gd name="T2" fmla="*/ 105 w 138"/>
                <a:gd name="T3" fmla="*/ 34 h 178"/>
                <a:gd name="T4" fmla="*/ 70 w 138"/>
                <a:gd name="T5" fmla="*/ 0 h 178"/>
                <a:gd name="T6" fmla="*/ 35 w 138"/>
                <a:gd name="T7" fmla="*/ 34 h 178"/>
                <a:gd name="T8" fmla="*/ 70 w 138"/>
                <a:gd name="T9" fmla="*/ 68 h 178"/>
                <a:gd name="T10" fmla="*/ 138 w 138"/>
                <a:gd name="T11" fmla="*/ 165 h 178"/>
                <a:gd name="T12" fmla="*/ 110 w 138"/>
                <a:gd name="T13" fmla="*/ 135 h 178"/>
                <a:gd name="T14" fmla="*/ 80 w 138"/>
                <a:gd name="T15" fmla="*/ 108 h 178"/>
                <a:gd name="T16" fmla="*/ 98 w 138"/>
                <a:gd name="T17" fmla="*/ 87 h 178"/>
                <a:gd name="T18" fmla="*/ 69 w 138"/>
                <a:gd name="T19" fmla="*/ 78 h 178"/>
                <a:gd name="T20" fmla="*/ 0 w 138"/>
                <a:gd name="T21" fmla="*/ 173 h 178"/>
                <a:gd name="T22" fmla="*/ 0 w 138"/>
                <a:gd name="T23" fmla="*/ 178 h 178"/>
                <a:gd name="T24" fmla="*/ 138 w 138"/>
                <a:gd name="T25" fmla="*/ 178 h 178"/>
                <a:gd name="T26" fmla="*/ 138 w 138"/>
                <a:gd name="T27" fmla="*/ 173 h 178"/>
                <a:gd name="T28" fmla="*/ 138 w 138"/>
                <a:gd name="T29" fmla="*/ 16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78">
                  <a:moveTo>
                    <a:pt x="70" y="68"/>
                  </a:moveTo>
                  <a:cubicBezTo>
                    <a:pt x="89" y="68"/>
                    <a:pt x="105" y="53"/>
                    <a:pt x="105" y="34"/>
                  </a:cubicBezTo>
                  <a:cubicBezTo>
                    <a:pt x="105" y="15"/>
                    <a:pt x="89" y="0"/>
                    <a:pt x="70" y="0"/>
                  </a:cubicBezTo>
                  <a:cubicBezTo>
                    <a:pt x="50" y="0"/>
                    <a:pt x="35" y="15"/>
                    <a:pt x="35" y="34"/>
                  </a:cubicBezTo>
                  <a:cubicBezTo>
                    <a:pt x="35" y="53"/>
                    <a:pt x="50" y="68"/>
                    <a:pt x="70" y="68"/>
                  </a:cubicBezTo>
                  <a:close/>
                  <a:moveTo>
                    <a:pt x="138" y="165"/>
                  </a:moveTo>
                  <a:cubicBezTo>
                    <a:pt x="128" y="165"/>
                    <a:pt x="110" y="161"/>
                    <a:pt x="110" y="135"/>
                  </a:cubicBezTo>
                  <a:cubicBezTo>
                    <a:pt x="110" y="135"/>
                    <a:pt x="77" y="138"/>
                    <a:pt x="80" y="108"/>
                  </a:cubicBezTo>
                  <a:cubicBezTo>
                    <a:pt x="81" y="95"/>
                    <a:pt x="90" y="89"/>
                    <a:pt x="98" y="87"/>
                  </a:cubicBezTo>
                  <a:cubicBezTo>
                    <a:pt x="89" y="81"/>
                    <a:pt x="80" y="78"/>
                    <a:pt x="69" y="78"/>
                  </a:cubicBezTo>
                  <a:cubicBezTo>
                    <a:pt x="31" y="78"/>
                    <a:pt x="0" y="120"/>
                    <a:pt x="0" y="173"/>
                  </a:cubicBezTo>
                  <a:cubicBezTo>
                    <a:pt x="0" y="174"/>
                    <a:pt x="0" y="176"/>
                    <a:pt x="0" y="178"/>
                  </a:cubicBezTo>
                  <a:cubicBezTo>
                    <a:pt x="138" y="178"/>
                    <a:pt x="138" y="178"/>
                    <a:pt x="138" y="178"/>
                  </a:cubicBezTo>
                  <a:cubicBezTo>
                    <a:pt x="138" y="176"/>
                    <a:pt x="138" y="174"/>
                    <a:pt x="138" y="173"/>
                  </a:cubicBezTo>
                  <a:cubicBezTo>
                    <a:pt x="138" y="170"/>
                    <a:pt x="138" y="168"/>
                    <a:pt x="138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" name="Group 49">
            <a:extLst>
              <a:ext uri="{FF2B5EF4-FFF2-40B4-BE49-F238E27FC236}">
                <a16:creationId xmlns:a16="http://schemas.microsoft.com/office/drawing/2014/main" id="{55EB4870-D677-4673-A231-2D76C15A6DA9}"/>
              </a:ext>
            </a:extLst>
          </p:cNvPr>
          <p:cNvGrpSpPr/>
          <p:nvPr/>
        </p:nvGrpSpPr>
        <p:grpSpPr bwMode="auto">
          <a:xfrm>
            <a:off x="5893226" y="697477"/>
            <a:ext cx="361856" cy="497337"/>
            <a:chOff x="2820" y="838"/>
            <a:chExt cx="123" cy="169"/>
          </a:xfrm>
        </p:grpSpPr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BEF6949E-1177-4A5C-A8F2-E79886CA08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1" y="856"/>
              <a:ext cx="55" cy="70"/>
            </a:xfrm>
            <a:custGeom>
              <a:avLst/>
              <a:gdLst>
                <a:gd name="T0" fmla="*/ 69 w 72"/>
                <a:gd name="T1" fmla="*/ 17 h 91"/>
                <a:gd name="T2" fmla="*/ 3 w 72"/>
                <a:gd name="T3" fmla="*/ 17 h 91"/>
                <a:gd name="T4" fmla="*/ 0 w 72"/>
                <a:gd name="T5" fmla="*/ 20 h 91"/>
                <a:gd name="T6" fmla="*/ 3 w 72"/>
                <a:gd name="T7" fmla="*/ 23 h 91"/>
                <a:gd name="T8" fmla="*/ 69 w 72"/>
                <a:gd name="T9" fmla="*/ 23 h 91"/>
                <a:gd name="T10" fmla="*/ 72 w 72"/>
                <a:gd name="T11" fmla="*/ 20 h 91"/>
                <a:gd name="T12" fmla="*/ 69 w 72"/>
                <a:gd name="T13" fmla="*/ 17 h 91"/>
                <a:gd name="T14" fmla="*/ 3 w 72"/>
                <a:gd name="T15" fmla="*/ 6 h 91"/>
                <a:gd name="T16" fmla="*/ 69 w 72"/>
                <a:gd name="T17" fmla="*/ 6 h 91"/>
                <a:gd name="T18" fmla="*/ 72 w 72"/>
                <a:gd name="T19" fmla="*/ 3 h 91"/>
                <a:gd name="T20" fmla="*/ 69 w 72"/>
                <a:gd name="T21" fmla="*/ 0 h 91"/>
                <a:gd name="T22" fmla="*/ 3 w 72"/>
                <a:gd name="T23" fmla="*/ 0 h 91"/>
                <a:gd name="T24" fmla="*/ 0 w 72"/>
                <a:gd name="T25" fmla="*/ 3 h 91"/>
                <a:gd name="T26" fmla="*/ 3 w 72"/>
                <a:gd name="T27" fmla="*/ 6 h 91"/>
                <a:gd name="T28" fmla="*/ 0 w 72"/>
                <a:gd name="T29" fmla="*/ 37 h 91"/>
                <a:gd name="T30" fmla="*/ 3 w 72"/>
                <a:gd name="T31" fmla="*/ 40 h 91"/>
                <a:gd name="T32" fmla="*/ 50 w 72"/>
                <a:gd name="T33" fmla="*/ 40 h 91"/>
                <a:gd name="T34" fmla="*/ 67 w 72"/>
                <a:gd name="T35" fmla="*/ 34 h 91"/>
                <a:gd name="T36" fmla="*/ 3 w 72"/>
                <a:gd name="T37" fmla="*/ 34 h 91"/>
                <a:gd name="T38" fmla="*/ 0 w 72"/>
                <a:gd name="T39" fmla="*/ 37 h 91"/>
                <a:gd name="T40" fmla="*/ 0 w 72"/>
                <a:gd name="T41" fmla="*/ 54 h 91"/>
                <a:gd name="T42" fmla="*/ 3 w 72"/>
                <a:gd name="T43" fmla="*/ 57 h 91"/>
                <a:gd name="T44" fmla="*/ 31 w 72"/>
                <a:gd name="T45" fmla="*/ 57 h 91"/>
                <a:gd name="T46" fmla="*/ 36 w 72"/>
                <a:gd name="T47" fmla="*/ 51 h 91"/>
                <a:gd name="T48" fmla="*/ 3 w 72"/>
                <a:gd name="T49" fmla="*/ 51 h 91"/>
                <a:gd name="T50" fmla="*/ 0 w 72"/>
                <a:gd name="T51" fmla="*/ 54 h 91"/>
                <a:gd name="T52" fmla="*/ 0 w 72"/>
                <a:gd name="T53" fmla="*/ 71 h 91"/>
                <a:gd name="T54" fmla="*/ 3 w 72"/>
                <a:gd name="T55" fmla="*/ 74 h 91"/>
                <a:gd name="T56" fmla="*/ 22 w 72"/>
                <a:gd name="T57" fmla="*/ 74 h 91"/>
                <a:gd name="T58" fmla="*/ 24 w 72"/>
                <a:gd name="T59" fmla="*/ 68 h 91"/>
                <a:gd name="T60" fmla="*/ 3 w 72"/>
                <a:gd name="T61" fmla="*/ 68 h 91"/>
                <a:gd name="T62" fmla="*/ 0 w 72"/>
                <a:gd name="T63" fmla="*/ 71 h 91"/>
                <a:gd name="T64" fmla="*/ 0 w 72"/>
                <a:gd name="T65" fmla="*/ 88 h 91"/>
                <a:gd name="T66" fmla="*/ 3 w 72"/>
                <a:gd name="T67" fmla="*/ 91 h 91"/>
                <a:gd name="T68" fmla="*/ 18 w 72"/>
                <a:gd name="T69" fmla="*/ 91 h 91"/>
                <a:gd name="T70" fmla="*/ 19 w 72"/>
                <a:gd name="T71" fmla="*/ 85 h 91"/>
                <a:gd name="T72" fmla="*/ 3 w 72"/>
                <a:gd name="T73" fmla="*/ 85 h 91"/>
                <a:gd name="T74" fmla="*/ 0 w 72"/>
                <a:gd name="T75" fmla="*/ 8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" h="91">
                  <a:moveTo>
                    <a:pt x="69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1" y="17"/>
                    <a:pt x="0" y="19"/>
                    <a:pt x="0" y="20"/>
                  </a:cubicBezTo>
                  <a:cubicBezTo>
                    <a:pt x="0" y="22"/>
                    <a:pt x="1" y="23"/>
                    <a:pt x="3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71" y="23"/>
                    <a:pt x="72" y="22"/>
                    <a:pt x="72" y="20"/>
                  </a:cubicBezTo>
                  <a:cubicBezTo>
                    <a:pt x="72" y="19"/>
                    <a:pt x="71" y="17"/>
                    <a:pt x="69" y="17"/>
                  </a:cubicBezTo>
                  <a:close/>
                  <a:moveTo>
                    <a:pt x="3" y="6"/>
                  </a:moveTo>
                  <a:cubicBezTo>
                    <a:pt x="69" y="6"/>
                    <a:pt x="69" y="6"/>
                    <a:pt x="69" y="6"/>
                  </a:cubicBezTo>
                  <a:cubicBezTo>
                    <a:pt x="71" y="6"/>
                    <a:pt x="72" y="5"/>
                    <a:pt x="72" y="3"/>
                  </a:cubicBezTo>
                  <a:cubicBezTo>
                    <a:pt x="72" y="2"/>
                    <a:pt x="71" y="0"/>
                    <a:pt x="6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lose/>
                  <a:moveTo>
                    <a:pt x="0" y="37"/>
                  </a:moveTo>
                  <a:cubicBezTo>
                    <a:pt x="0" y="39"/>
                    <a:pt x="1" y="40"/>
                    <a:pt x="3" y="4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6" y="37"/>
                    <a:pt x="61" y="35"/>
                    <a:pt x="67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1" y="34"/>
                    <a:pt x="0" y="35"/>
                    <a:pt x="0" y="37"/>
                  </a:cubicBezTo>
                  <a:close/>
                  <a:moveTo>
                    <a:pt x="0" y="54"/>
                  </a:moveTo>
                  <a:cubicBezTo>
                    <a:pt x="0" y="56"/>
                    <a:pt x="1" y="57"/>
                    <a:pt x="3" y="57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2" y="55"/>
                    <a:pt x="34" y="53"/>
                    <a:pt x="36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51"/>
                    <a:pt x="0" y="52"/>
                    <a:pt x="0" y="54"/>
                  </a:cubicBezTo>
                  <a:close/>
                  <a:moveTo>
                    <a:pt x="0" y="71"/>
                  </a:moveTo>
                  <a:cubicBezTo>
                    <a:pt x="0" y="72"/>
                    <a:pt x="1" y="74"/>
                    <a:pt x="3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22" y="72"/>
                    <a:pt x="23" y="70"/>
                    <a:pt x="24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69"/>
                    <a:pt x="0" y="71"/>
                  </a:cubicBezTo>
                  <a:close/>
                  <a:moveTo>
                    <a:pt x="0" y="88"/>
                  </a:moveTo>
                  <a:cubicBezTo>
                    <a:pt x="0" y="89"/>
                    <a:pt x="1" y="91"/>
                    <a:pt x="3" y="91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9" y="89"/>
                    <a:pt x="19" y="87"/>
                    <a:pt x="19" y="85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6"/>
                    <a:pt x="0" y="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39">
              <a:extLst>
                <a:ext uri="{FF2B5EF4-FFF2-40B4-BE49-F238E27FC236}">
                  <a16:creationId xmlns:a16="http://schemas.microsoft.com/office/drawing/2014/main" id="{B157EE2B-1D0B-498F-BD5D-3EC14704D1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60" y="887"/>
              <a:ext cx="83" cy="81"/>
            </a:xfrm>
            <a:custGeom>
              <a:avLst/>
              <a:gdLst>
                <a:gd name="T0" fmla="*/ 90 w 109"/>
                <a:gd name="T1" fmla="*/ 19 h 106"/>
                <a:gd name="T2" fmla="*/ 20 w 109"/>
                <a:gd name="T3" fmla="*/ 19 h 106"/>
                <a:gd name="T4" fmla="*/ 20 w 109"/>
                <a:gd name="T5" fmla="*/ 87 h 106"/>
                <a:gd name="T6" fmla="*/ 90 w 109"/>
                <a:gd name="T7" fmla="*/ 87 h 106"/>
                <a:gd name="T8" fmla="*/ 90 w 109"/>
                <a:gd name="T9" fmla="*/ 19 h 106"/>
                <a:gd name="T10" fmla="*/ 30 w 109"/>
                <a:gd name="T11" fmla="*/ 77 h 106"/>
                <a:gd name="T12" fmla="*/ 30 w 109"/>
                <a:gd name="T13" fmla="*/ 29 h 106"/>
                <a:gd name="T14" fmla="*/ 79 w 109"/>
                <a:gd name="T15" fmla="*/ 29 h 106"/>
                <a:gd name="T16" fmla="*/ 79 w 109"/>
                <a:gd name="T17" fmla="*/ 77 h 106"/>
                <a:gd name="T18" fmla="*/ 30 w 109"/>
                <a:gd name="T1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6">
                  <a:moveTo>
                    <a:pt x="90" y="19"/>
                  </a:moveTo>
                  <a:cubicBezTo>
                    <a:pt x="70" y="0"/>
                    <a:pt x="39" y="0"/>
                    <a:pt x="20" y="19"/>
                  </a:cubicBezTo>
                  <a:cubicBezTo>
                    <a:pt x="0" y="38"/>
                    <a:pt x="0" y="68"/>
                    <a:pt x="20" y="87"/>
                  </a:cubicBezTo>
                  <a:cubicBezTo>
                    <a:pt x="39" y="106"/>
                    <a:pt x="70" y="106"/>
                    <a:pt x="90" y="87"/>
                  </a:cubicBezTo>
                  <a:cubicBezTo>
                    <a:pt x="109" y="68"/>
                    <a:pt x="109" y="38"/>
                    <a:pt x="90" y="19"/>
                  </a:cubicBezTo>
                  <a:close/>
                  <a:moveTo>
                    <a:pt x="30" y="77"/>
                  </a:moveTo>
                  <a:cubicBezTo>
                    <a:pt x="17" y="64"/>
                    <a:pt x="17" y="42"/>
                    <a:pt x="30" y="29"/>
                  </a:cubicBezTo>
                  <a:cubicBezTo>
                    <a:pt x="44" y="16"/>
                    <a:pt x="66" y="16"/>
                    <a:pt x="79" y="29"/>
                  </a:cubicBezTo>
                  <a:cubicBezTo>
                    <a:pt x="92" y="42"/>
                    <a:pt x="92" y="64"/>
                    <a:pt x="79" y="77"/>
                  </a:cubicBezTo>
                  <a:cubicBezTo>
                    <a:pt x="66" y="90"/>
                    <a:pt x="44" y="90"/>
                    <a:pt x="30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F166ACD-6F06-4CB0-B241-67C94CC499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0" y="955"/>
              <a:ext cx="53" cy="52"/>
            </a:xfrm>
            <a:custGeom>
              <a:avLst/>
              <a:gdLst>
                <a:gd name="T0" fmla="*/ 65 w 69"/>
                <a:gd name="T1" fmla="*/ 4 h 68"/>
                <a:gd name="T2" fmla="*/ 51 w 69"/>
                <a:gd name="T3" fmla="*/ 4 h 68"/>
                <a:gd name="T4" fmla="*/ 51 w 69"/>
                <a:gd name="T5" fmla="*/ 4 h 68"/>
                <a:gd name="T6" fmla="*/ 65 w 69"/>
                <a:gd name="T7" fmla="*/ 18 h 68"/>
                <a:gd name="T8" fmla="*/ 65 w 69"/>
                <a:gd name="T9" fmla="*/ 18 h 68"/>
                <a:gd name="T10" fmla="*/ 65 w 69"/>
                <a:gd name="T11" fmla="*/ 4 h 68"/>
                <a:gd name="T12" fmla="*/ 4 w 69"/>
                <a:gd name="T13" fmla="*/ 50 h 68"/>
                <a:gd name="T14" fmla="*/ 4 w 69"/>
                <a:gd name="T15" fmla="*/ 64 h 68"/>
                <a:gd name="T16" fmla="*/ 18 w 69"/>
                <a:gd name="T17" fmla="*/ 64 h 68"/>
                <a:gd name="T18" fmla="*/ 60 w 69"/>
                <a:gd name="T19" fmla="*/ 23 h 68"/>
                <a:gd name="T20" fmla="*/ 46 w 69"/>
                <a:gd name="T21" fmla="*/ 9 h 68"/>
                <a:gd name="T22" fmla="*/ 4 w 69"/>
                <a:gd name="T23" fmla="*/ 5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8">
                  <a:moveTo>
                    <a:pt x="65" y="4"/>
                  </a:moveTo>
                  <a:cubicBezTo>
                    <a:pt x="61" y="0"/>
                    <a:pt x="55" y="0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9" y="14"/>
                    <a:pt x="69" y="8"/>
                    <a:pt x="65" y="4"/>
                  </a:cubicBezTo>
                  <a:close/>
                  <a:moveTo>
                    <a:pt x="4" y="50"/>
                  </a:moveTo>
                  <a:cubicBezTo>
                    <a:pt x="0" y="54"/>
                    <a:pt x="0" y="60"/>
                    <a:pt x="4" y="64"/>
                  </a:cubicBezTo>
                  <a:cubicBezTo>
                    <a:pt x="8" y="68"/>
                    <a:pt x="14" y="68"/>
                    <a:pt x="18" y="64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46" y="9"/>
                    <a:pt x="46" y="9"/>
                    <a:pt x="46" y="9"/>
                  </a:cubicBezTo>
                  <a:lnTo>
                    <a:pt x="4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9E0A3F8F-BF4B-4B29-841A-091D90099C44}"/>
                </a:ext>
              </a:extLst>
            </p:cNvPr>
            <p:cNvSpPr/>
            <p:nvPr/>
          </p:nvSpPr>
          <p:spPr bwMode="auto">
            <a:xfrm>
              <a:off x="2823" y="838"/>
              <a:ext cx="91" cy="104"/>
            </a:xfrm>
            <a:custGeom>
              <a:avLst/>
              <a:gdLst>
                <a:gd name="T0" fmla="*/ 57 w 119"/>
                <a:gd name="T1" fmla="*/ 125 h 136"/>
                <a:gd name="T2" fmla="*/ 18 w 119"/>
                <a:gd name="T3" fmla="*/ 125 h 136"/>
                <a:gd name="T4" fmla="*/ 11 w 119"/>
                <a:gd name="T5" fmla="*/ 119 h 136"/>
                <a:gd name="T6" fmla="*/ 11 w 119"/>
                <a:gd name="T7" fmla="*/ 18 h 136"/>
                <a:gd name="T8" fmla="*/ 18 w 119"/>
                <a:gd name="T9" fmla="*/ 12 h 136"/>
                <a:gd name="T10" fmla="*/ 100 w 119"/>
                <a:gd name="T11" fmla="*/ 12 h 136"/>
                <a:gd name="T12" fmla="*/ 107 w 119"/>
                <a:gd name="T13" fmla="*/ 18 h 136"/>
                <a:gd name="T14" fmla="*/ 107 w 119"/>
                <a:gd name="T15" fmla="*/ 71 h 136"/>
                <a:gd name="T16" fmla="*/ 119 w 119"/>
                <a:gd name="T17" fmla="*/ 73 h 136"/>
                <a:gd name="T18" fmla="*/ 119 w 119"/>
                <a:gd name="T19" fmla="*/ 18 h 136"/>
                <a:gd name="T20" fmla="*/ 100 w 119"/>
                <a:gd name="T21" fmla="*/ 0 h 136"/>
                <a:gd name="T22" fmla="*/ 18 w 119"/>
                <a:gd name="T23" fmla="*/ 0 h 136"/>
                <a:gd name="T24" fmla="*/ 0 w 119"/>
                <a:gd name="T25" fmla="*/ 18 h 136"/>
                <a:gd name="T26" fmla="*/ 0 w 119"/>
                <a:gd name="T27" fmla="*/ 119 h 136"/>
                <a:gd name="T28" fmla="*/ 18 w 119"/>
                <a:gd name="T29" fmla="*/ 136 h 136"/>
                <a:gd name="T30" fmla="*/ 61 w 119"/>
                <a:gd name="T31" fmla="*/ 136 h 136"/>
                <a:gd name="T32" fmla="*/ 57 w 119"/>
                <a:gd name="T33" fmla="*/ 1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36">
                  <a:moveTo>
                    <a:pt x="57" y="125"/>
                  </a:moveTo>
                  <a:cubicBezTo>
                    <a:pt x="18" y="125"/>
                    <a:pt x="18" y="125"/>
                    <a:pt x="18" y="125"/>
                  </a:cubicBezTo>
                  <a:cubicBezTo>
                    <a:pt x="14" y="125"/>
                    <a:pt x="11" y="122"/>
                    <a:pt x="11" y="119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5"/>
                    <a:pt x="14" y="12"/>
                    <a:pt x="18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4" y="12"/>
                    <a:pt x="107" y="15"/>
                    <a:pt x="107" y="18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1" y="71"/>
                    <a:pt x="115" y="72"/>
                    <a:pt x="119" y="73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8"/>
                    <a:pt x="111" y="0"/>
                    <a:pt x="10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8"/>
                    <a:pt x="8" y="136"/>
                    <a:pt x="18" y="136"/>
                  </a:cubicBezTo>
                  <a:cubicBezTo>
                    <a:pt x="61" y="136"/>
                    <a:pt x="61" y="136"/>
                    <a:pt x="61" y="136"/>
                  </a:cubicBezTo>
                  <a:cubicBezTo>
                    <a:pt x="59" y="133"/>
                    <a:pt x="58" y="129"/>
                    <a:pt x="57" y="1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8" name="Group 51">
            <a:extLst>
              <a:ext uri="{FF2B5EF4-FFF2-40B4-BE49-F238E27FC236}">
                <a16:creationId xmlns:a16="http://schemas.microsoft.com/office/drawing/2014/main" id="{7E3EEDDE-3B5C-458F-A782-E2E31493489E}"/>
              </a:ext>
            </a:extLst>
          </p:cNvPr>
          <p:cNvGrpSpPr/>
          <p:nvPr/>
        </p:nvGrpSpPr>
        <p:grpSpPr bwMode="auto">
          <a:xfrm>
            <a:off x="5837287" y="4058154"/>
            <a:ext cx="400098" cy="323709"/>
            <a:chOff x="2801" y="1980"/>
            <a:chExt cx="136" cy="110"/>
          </a:xfrm>
        </p:grpSpPr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B7139DE7-C593-4624-9239-370FAF6B5D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01" y="2016"/>
              <a:ext cx="122" cy="74"/>
            </a:xfrm>
            <a:custGeom>
              <a:avLst/>
              <a:gdLst>
                <a:gd name="T0" fmla="*/ 34 w 122"/>
                <a:gd name="T1" fmla="*/ 28 h 74"/>
                <a:gd name="T2" fmla="*/ 34 w 122"/>
                <a:gd name="T3" fmla="*/ 74 h 74"/>
                <a:gd name="T4" fmla="*/ 54 w 122"/>
                <a:gd name="T5" fmla="*/ 74 h 74"/>
                <a:gd name="T6" fmla="*/ 54 w 122"/>
                <a:gd name="T7" fmla="*/ 29 h 74"/>
                <a:gd name="T8" fmla="*/ 44 w 122"/>
                <a:gd name="T9" fmla="*/ 20 h 74"/>
                <a:gd name="T10" fmla="*/ 34 w 122"/>
                <a:gd name="T11" fmla="*/ 28 h 74"/>
                <a:gd name="T12" fmla="*/ 0 w 122"/>
                <a:gd name="T13" fmla="*/ 74 h 74"/>
                <a:gd name="T14" fmla="*/ 20 w 122"/>
                <a:gd name="T15" fmla="*/ 74 h 74"/>
                <a:gd name="T16" fmla="*/ 20 w 122"/>
                <a:gd name="T17" fmla="*/ 39 h 74"/>
                <a:gd name="T18" fmla="*/ 0 w 122"/>
                <a:gd name="T19" fmla="*/ 56 h 74"/>
                <a:gd name="T20" fmla="*/ 0 w 122"/>
                <a:gd name="T21" fmla="*/ 74 h 74"/>
                <a:gd name="T22" fmla="*/ 102 w 122"/>
                <a:gd name="T23" fmla="*/ 18 h 74"/>
                <a:gd name="T24" fmla="*/ 102 w 122"/>
                <a:gd name="T25" fmla="*/ 74 h 74"/>
                <a:gd name="T26" fmla="*/ 122 w 122"/>
                <a:gd name="T27" fmla="*/ 74 h 74"/>
                <a:gd name="T28" fmla="*/ 122 w 122"/>
                <a:gd name="T29" fmla="*/ 0 h 74"/>
                <a:gd name="T30" fmla="*/ 102 w 122"/>
                <a:gd name="T31" fmla="*/ 18 h 74"/>
                <a:gd name="T32" fmla="*/ 67 w 122"/>
                <a:gd name="T33" fmla="*/ 40 h 74"/>
                <a:gd name="T34" fmla="*/ 67 w 122"/>
                <a:gd name="T35" fmla="*/ 74 h 74"/>
                <a:gd name="T36" fmla="*/ 88 w 122"/>
                <a:gd name="T37" fmla="*/ 74 h 74"/>
                <a:gd name="T38" fmla="*/ 88 w 122"/>
                <a:gd name="T39" fmla="*/ 29 h 74"/>
                <a:gd name="T40" fmla="*/ 72 w 122"/>
                <a:gd name="T41" fmla="*/ 43 h 74"/>
                <a:gd name="T42" fmla="*/ 67 w 122"/>
                <a:gd name="T43" fmla="*/ 4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2" h="74">
                  <a:moveTo>
                    <a:pt x="34" y="28"/>
                  </a:moveTo>
                  <a:lnTo>
                    <a:pt x="34" y="74"/>
                  </a:lnTo>
                  <a:lnTo>
                    <a:pt x="54" y="74"/>
                  </a:lnTo>
                  <a:lnTo>
                    <a:pt x="54" y="29"/>
                  </a:lnTo>
                  <a:lnTo>
                    <a:pt x="44" y="20"/>
                  </a:lnTo>
                  <a:lnTo>
                    <a:pt x="34" y="28"/>
                  </a:lnTo>
                  <a:close/>
                  <a:moveTo>
                    <a:pt x="0" y="74"/>
                  </a:moveTo>
                  <a:lnTo>
                    <a:pt x="20" y="74"/>
                  </a:lnTo>
                  <a:lnTo>
                    <a:pt x="20" y="39"/>
                  </a:lnTo>
                  <a:lnTo>
                    <a:pt x="0" y="56"/>
                  </a:lnTo>
                  <a:lnTo>
                    <a:pt x="0" y="74"/>
                  </a:lnTo>
                  <a:close/>
                  <a:moveTo>
                    <a:pt x="102" y="18"/>
                  </a:moveTo>
                  <a:lnTo>
                    <a:pt x="102" y="74"/>
                  </a:lnTo>
                  <a:lnTo>
                    <a:pt x="122" y="74"/>
                  </a:lnTo>
                  <a:lnTo>
                    <a:pt x="122" y="0"/>
                  </a:lnTo>
                  <a:lnTo>
                    <a:pt x="102" y="18"/>
                  </a:lnTo>
                  <a:close/>
                  <a:moveTo>
                    <a:pt x="67" y="40"/>
                  </a:moveTo>
                  <a:lnTo>
                    <a:pt x="67" y="74"/>
                  </a:lnTo>
                  <a:lnTo>
                    <a:pt x="88" y="74"/>
                  </a:lnTo>
                  <a:lnTo>
                    <a:pt x="88" y="29"/>
                  </a:lnTo>
                  <a:lnTo>
                    <a:pt x="72" y="43"/>
                  </a:lnTo>
                  <a:lnTo>
                    <a:pt x="6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D1134A1F-F762-49DB-8686-A369CBE938FA}"/>
                </a:ext>
              </a:extLst>
            </p:cNvPr>
            <p:cNvSpPr/>
            <p:nvPr/>
          </p:nvSpPr>
          <p:spPr bwMode="auto">
            <a:xfrm>
              <a:off x="2801" y="1980"/>
              <a:ext cx="136" cy="79"/>
            </a:xfrm>
            <a:custGeom>
              <a:avLst/>
              <a:gdLst>
                <a:gd name="T0" fmla="*/ 136 w 136"/>
                <a:gd name="T1" fmla="*/ 0 h 79"/>
                <a:gd name="T2" fmla="*/ 96 w 136"/>
                <a:gd name="T3" fmla="*/ 0 h 79"/>
                <a:gd name="T4" fmla="*/ 113 w 136"/>
                <a:gd name="T5" fmla="*/ 16 h 79"/>
                <a:gd name="T6" fmla="*/ 72 w 136"/>
                <a:gd name="T7" fmla="*/ 52 h 79"/>
                <a:gd name="T8" fmla="*/ 44 w 136"/>
                <a:gd name="T9" fmla="*/ 28 h 79"/>
                <a:gd name="T10" fmla="*/ 0 w 136"/>
                <a:gd name="T11" fmla="*/ 64 h 79"/>
                <a:gd name="T12" fmla="*/ 0 w 136"/>
                <a:gd name="T13" fmla="*/ 79 h 79"/>
                <a:gd name="T14" fmla="*/ 44 w 136"/>
                <a:gd name="T15" fmla="*/ 43 h 79"/>
                <a:gd name="T16" fmla="*/ 72 w 136"/>
                <a:gd name="T17" fmla="*/ 67 h 79"/>
                <a:gd name="T18" fmla="*/ 122 w 136"/>
                <a:gd name="T19" fmla="*/ 25 h 79"/>
                <a:gd name="T20" fmla="*/ 136 w 136"/>
                <a:gd name="T21" fmla="*/ 38 h 79"/>
                <a:gd name="T22" fmla="*/ 136 w 136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79">
                  <a:moveTo>
                    <a:pt x="136" y="0"/>
                  </a:moveTo>
                  <a:lnTo>
                    <a:pt x="96" y="0"/>
                  </a:lnTo>
                  <a:lnTo>
                    <a:pt x="113" y="16"/>
                  </a:lnTo>
                  <a:lnTo>
                    <a:pt x="72" y="52"/>
                  </a:lnTo>
                  <a:lnTo>
                    <a:pt x="44" y="28"/>
                  </a:lnTo>
                  <a:lnTo>
                    <a:pt x="0" y="64"/>
                  </a:lnTo>
                  <a:lnTo>
                    <a:pt x="0" y="79"/>
                  </a:lnTo>
                  <a:lnTo>
                    <a:pt x="44" y="43"/>
                  </a:lnTo>
                  <a:lnTo>
                    <a:pt x="72" y="67"/>
                  </a:lnTo>
                  <a:lnTo>
                    <a:pt x="122" y="25"/>
                  </a:lnTo>
                  <a:lnTo>
                    <a:pt x="136" y="38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Group 52">
            <a:extLst>
              <a:ext uri="{FF2B5EF4-FFF2-40B4-BE49-F238E27FC236}">
                <a16:creationId xmlns:a16="http://schemas.microsoft.com/office/drawing/2014/main" id="{62F572EA-25A5-4B72-A74B-C007A2A06810}"/>
              </a:ext>
            </a:extLst>
          </p:cNvPr>
          <p:cNvGrpSpPr/>
          <p:nvPr/>
        </p:nvGrpSpPr>
        <p:grpSpPr bwMode="auto">
          <a:xfrm>
            <a:off x="5862510" y="5657491"/>
            <a:ext cx="329493" cy="450249"/>
            <a:chOff x="2829" y="2517"/>
            <a:chExt cx="112" cy="153"/>
          </a:xfrm>
        </p:grpSpPr>
        <p:sp>
          <p:nvSpPr>
            <p:cNvPr id="22" name="Freeform 44">
              <a:extLst>
                <a:ext uri="{FF2B5EF4-FFF2-40B4-BE49-F238E27FC236}">
                  <a16:creationId xmlns:a16="http://schemas.microsoft.com/office/drawing/2014/main" id="{2C439778-8944-4810-A767-209DC4EA0C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9" y="2517"/>
              <a:ext cx="112" cy="153"/>
            </a:xfrm>
            <a:custGeom>
              <a:avLst/>
              <a:gdLst>
                <a:gd name="T0" fmla="*/ 112 w 112"/>
                <a:gd name="T1" fmla="*/ 30 h 153"/>
                <a:gd name="T2" fmla="*/ 82 w 112"/>
                <a:gd name="T3" fmla="*/ 0 h 153"/>
                <a:gd name="T4" fmla="*/ 0 w 112"/>
                <a:gd name="T5" fmla="*/ 0 h 153"/>
                <a:gd name="T6" fmla="*/ 0 w 112"/>
                <a:gd name="T7" fmla="*/ 153 h 153"/>
                <a:gd name="T8" fmla="*/ 112 w 112"/>
                <a:gd name="T9" fmla="*/ 153 h 153"/>
                <a:gd name="T10" fmla="*/ 112 w 112"/>
                <a:gd name="T11" fmla="*/ 30 h 153"/>
                <a:gd name="T12" fmla="*/ 99 w 112"/>
                <a:gd name="T13" fmla="*/ 34 h 153"/>
                <a:gd name="T14" fmla="*/ 79 w 112"/>
                <a:gd name="T15" fmla="*/ 34 h 153"/>
                <a:gd name="T16" fmla="*/ 79 w 112"/>
                <a:gd name="T17" fmla="*/ 14 h 153"/>
                <a:gd name="T18" fmla="*/ 99 w 112"/>
                <a:gd name="T19" fmla="*/ 34 h 153"/>
                <a:gd name="T20" fmla="*/ 99 w 112"/>
                <a:gd name="T21" fmla="*/ 141 h 153"/>
                <a:gd name="T22" fmla="*/ 12 w 112"/>
                <a:gd name="T23" fmla="*/ 141 h 153"/>
                <a:gd name="T24" fmla="*/ 12 w 112"/>
                <a:gd name="T25" fmla="*/ 12 h 153"/>
                <a:gd name="T26" fmla="*/ 67 w 112"/>
                <a:gd name="T27" fmla="*/ 12 h 153"/>
                <a:gd name="T28" fmla="*/ 67 w 112"/>
                <a:gd name="T29" fmla="*/ 46 h 153"/>
                <a:gd name="T30" fmla="*/ 99 w 112"/>
                <a:gd name="T31" fmla="*/ 46 h 153"/>
                <a:gd name="T32" fmla="*/ 99 w 112"/>
                <a:gd name="T33" fmla="*/ 14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2" h="153">
                  <a:moveTo>
                    <a:pt x="112" y="30"/>
                  </a:moveTo>
                  <a:lnTo>
                    <a:pt x="82" y="0"/>
                  </a:lnTo>
                  <a:lnTo>
                    <a:pt x="0" y="0"/>
                  </a:lnTo>
                  <a:lnTo>
                    <a:pt x="0" y="153"/>
                  </a:lnTo>
                  <a:lnTo>
                    <a:pt x="112" y="153"/>
                  </a:lnTo>
                  <a:lnTo>
                    <a:pt x="112" y="30"/>
                  </a:lnTo>
                  <a:close/>
                  <a:moveTo>
                    <a:pt x="99" y="34"/>
                  </a:moveTo>
                  <a:lnTo>
                    <a:pt x="79" y="34"/>
                  </a:lnTo>
                  <a:lnTo>
                    <a:pt x="79" y="14"/>
                  </a:lnTo>
                  <a:lnTo>
                    <a:pt x="99" y="34"/>
                  </a:lnTo>
                  <a:close/>
                  <a:moveTo>
                    <a:pt x="99" y="141"/>
                  </a:moveTo>
                  <a:lnTo>
                    <a:pt x="12" y="141"/>
                  </a:lnTo>
                  <a:lnTo>
                    <a:pt x="12" y="12"/>
                  </a:lnTo>
                  <a:lnTo>
                    <a:pt x="67" y="12"/>
                  </a:lnTo>
                  <a:lnTo>
                    <a:pt x="67" y="46"/>
                  </a:lnTo>
                  <a:lnTo>
                    <a:pt x="99" y="46"/>
                  </a:lnTo>
                  <a:lnTo>
                    <a:pt x="99" y="1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Rectangle 45">
              <a:extLst>
                <a:ext uri="{FF2B5EF4-FFF2-40B4-BE49-F238E27FC236}">
                  <a16:creationId xmlns:a16="http://schemas.microsoft.com/office/drawing/2014/main" id="{CC949FC7-F516-4857-B7B3-0E100B498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0" y="2557"/>
              <a:ext cx="70" cy="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Rectangle 46">
              <a:extLst>
                <a:ext uri="{FF2B5EF4-FFF2-40B4-BE49-F238E27FC236}">
                  <a16:creationId xmlns:a16="http://schemas.microsoft.com/office/drawing/2014/main" id="{7AE71FA5-A87A-4BAE-8BF1-8522D97A6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0" y="2579"/>
              <a:ext cx="70" cy="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Rectangle 47">
              <a:extLst>
                <a:ext uri="{FF2B5EF4-FFF2-40B4-BE49-F238E27FC236}">
                  <a16:creationId xmlns:a16="http://schemas.microsoft.com/office/drawing/2014/main" id="{550C78DD-4B97-439F-B350-69236E67B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0" y="2602"/>
              <a:ext cx="70" cy="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Rectangle 48">
              <a:extLst>
                <a:ext uri="{FF2B5EF4-FFF2-40B4-BE49-F238E27FC236}">
                  <a16:creationId xmlns:a16="http://schemas.microsoft.com/office/drawing/2014/main" id="{7BE9BD6F-FC1E-4F4D-9006-DB6F1DEB3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0" y="2625"/>
              <a:ext cx="70" cy="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7" name="Freeform 31">
            <a:extLst>
              <a:ext uri="{FF2B5EF4-FFF2-40B4-BE49-F238E27FC236}">
                <a16:creationId xmlns:a16="http://schemas.microsoft.com/office/drawing/2014/main" id="{B82DC4CF-3DF3-4A9A-A60B-499819360A2D}"/>
              </a:ext>
            </a:extLst>
          </p:cNvPr>
          <p:cNvSpPr/>
          <p:nvPr/>
        </p:nvSpPr>
        <p:spPr bwMode="auto">
          <a:xfrm>
            <a:off x="4991100" y="0"/>
            <a:ext cx="2002353" cy="6858000"/>
          </a:xfrm>
          <a:custGeom>
            <a:avLst/>
            <a:gdLst>
              <a:gd name="T0" fmla="*/ 416 w 833"/>
              <a:gd name="T1" fmla="*/ 2194 h 3027"/>
              <a:gd name="T2" fmla="*/ 416 w 833"/>
              <a:gd name="T3" fmla="*/ 2194 h 3027"/>
              <a:gd name="T4" fmla="*/ 102 w 833"/>
              <a:gd name="T5" fmla="*/ 1879 h 3027"/>
              <a:gd name="T6" fmla="*/ 416 w 833"/>
              <a:gd name="T7" fmla="*/ 1564 h 3027"/>
              <a:gd name="T8" fmla="*/ 416 w 833"/>
              <a:gd name="T9" fmla="*/ 1564 h 3027"/>
              <a:gd name="T10" fmla="*/ 833 w 833"/>
              <a:gd name="T11" fmla="*/ 1148 h 3027"/>
              <a:gd name="T12" fmla="*/ 416 w 833"/>
              <a:gd name="T13" fmla="*/ 731 h 3027"/>
              <a:gd name="T14" fmla="*/ 416 w 833"/>
              <a:gd name="T15" fmla="*/ 731 h 3027"/>
              <a:gd name="T16" fmla="*/ 102 w 833"/>
              <a:gd name="T17" fmla="*/ 416 h 3027"/>
              <a:gd name="T18" fmla="*/ 416 w 833"/>
              <a:gd name="T19" fmla="*/ 102 h 3027"/>
              <a:gd name="T20" fmla="*/ 416 w 833"/>
              <a:gd name="T21" fmla="*/ 0 h 3027"/>
              <a:gd name="T22" fmla="*/ 0 w 833"/>
              <a:gd name="T23" fmla="*/ 416 h 3027"/>
              <a:gd name="T24" fmla="*/ 416 w 833"/>
              <a:gd name="T25" fmla="*/ 833 h 3027"/>
              <a:gd name="T26" fmla="*/ 416 w 833"/>
              <a:gd name="T27" fmla="*/ 833 h 3027"/>
              <a:gd name="T28" fmla="*/ 731 w 833"/>
              <a:gd name="T29" fmla="*/ 1148 h 3027"/>
              <a:gd name="T30" fmla="*/ 416 w 833"/>
              <a:gd name="T31" fmla="*/ 1462 h 3027"/>
              <a:gd name="T32" fmla="*/ 416 w 833"/>
              <a:gd name="T33" fmla="*/ 1462 h 3027"/>
              <a:gd name="T34" fmla="*/ 0 w 833"/>
              <a:gd name="T35" fmla="*/ 1879 h 3027"/>
              <a:gd name="T36" fmla="*/ 416 w 833"/>
              <a:gd name="T37" fmla="*/ 2296 h 3027"/>
              <a:gd name="T38" fmla="*/ 416 w 833"/>
              <a:gd name="T39" fmla="*/ 2296 h 3027"/>
              <a:gd name="T40" fmla="*/ 731 w 833"/>
              <a:gd name="T41" fmla="*/ 2610 h 3027"/>
              <a:gd name="T42" fmla="*/ 416 w 833"/>
              <a:gd name="T43" fmla="*/ 2925 h 3027"/>
              <a:gd name="T44" fmla="*/ 416 w 833"/>
              <a:gd name="T45" fmla="*/ 3027 h 3027"/>
              <a:gd name="T46" fmla="*/ 833 w 833"/>
              <a:gd name="T47" fmla="*/ 2610 h 3027"/>
              <a:gd name="T48" fmla="*/ 416 w 833"/>
              <a:gd name="T49" fmla="*/ 2194 h 3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33" h="3027">
                <a:moveTo>
                  <a:pt x="416" y="2194"/>
                </a:moveTo>
                <a:cubicBezTo>
                  <a:pt x="416" y="2194"/>
                  <a:pt x="416" y="2194"/>
                  <a:pt x="416" y="2194"/>
                </a:cubicBezTo>
                <a:cubicBezTo>
                  <a:pt x="243" y="2194"/>
                  <a:pt x="102" y="2053"/>
                  <a:pt x="102" y="1879"/>
                </a:cubicBezTo>
                <a:cubicBezTo>
                  <a:pt x="102" y="1705"/>
                  <a:pt x="243" y="1564"/>
                  <a:pt x="416" y="1564"/>
                </a:cubicBezTo>
                <a:cubicBezTo>
                  <a:pt x="416" y="1564"/>
                  <a:pt x="416" y="1564"/>
                  <a:pt x="416" y="1564"/>
                </a:cubicBezTo>
                <a:cubicBezTo>
                  <a:pt x="647" y="1564"/>
                  <a:pt x="833" y="1378"/>
                  <a:pt x="833" y="1148"/>
                </a:cubicBezTo>
                <a:cubicBezTo>
                  <a:pt x="833" y="918"/>
                  <a:pt x="647" y="731"/>
                  <a:pt x="416" y="731"/>
                </a:cubicBezTo>
                <a:cubicBezTo>
                  <a:pt x="416" y="731"/>
                  <a:pt x="416" y="731"/>
                  <a:pt x="416" y="731"/>
                </a:cubicBezTo>
                <a:cubicBezTo>
                  <a:pt x="243" y="731"/>
                  <a:pt x="102" y="590"/>
                  <a:pt x="102" y="416"/>
                </a:cubicBezTo>
                <a:cubicBezTo>
                  <a:pt x="102" y="243"/>
                  <a:pt x="243" y="102"/>
                  <a:pt x="416" y="102"/>
                </a:cubicBezTo>
                <a:cubicBezTo>
                  <a:pt x="416" y="0"/>
                  <a:pt x="416" y="0"/>
                  <a:pt x="416" y="0"/>
                </a:cubicBezTo>
                <a:cubicBezTo>
                  <a:pt x="186" y="0"/>
                  <a:pt x="0" y="186"/>
                  <a:pt x="0" y="416"/>
                </a:cubicBezTo>
                <a:cubicBezTo>
                  <a:pt x="0" y="646"/>
                  <a:pt x="186" y="833"/>
                  <a:pt x="416" y="833"/>
                </a:cubicBezTo>
                <a:cubicBezTo>
                  <a:pt x="416" y="833"/>
                  <a:pt x="416" y="833"/>
                  <a:pt x="416" y="833"/>
                </a:cubicBezTo>
                <a:cubicBezTo>
                  <a:pt x="590" y="833"/>
                  <a:pt x="731" y="974"/>
                  <a:pt x="731" y="1148"/>
                </a:cubicBezTo>
                <a:cubicBezTo>
                  <a:pt x="731" y="1321"/>
                  <a:pt x="590" y="1462"/>
                  <a:pt x="416" y="1462"/>
                </a:cubicBezTo>
                <a:cubicBezTo>
                  <a:pt x="416" y="1462"/>
                  <a:pt x="416" y="1462"/>
                  <a:pt x="416" y="1462"/>
                </a:cubicBezTo>
                <a:cubicBezTo>
                  <a:pt x="186" y="1462"/>
                  <a:pt x="0" y="1649"/>
                  <a:pt x="0" y="1879"/>
                </a:cubicBezTo>
                <a:cubicBezTo>
                  <a:pt x="0" y="2109"/>
                  <a:pt x="186" y="2296"/>
                  <a:pt x="416" y="2296"/>
                </a:cubicBezTo>
                <a:cubicBezTo>
                  <a:pt x="416" y="2296"/>
                  <a:pt x="416" y="2296"/>
                  <a:pt x="416" y="2296"/>
                </a:cubicBezTo>
                <a:cubicBezTo>
                  <a:pt x="590" y="2296"/>
                  <a:pt x="731" y="2437"/>
                  <a:pt x="731" y="2610"/>
                </a:cubicBezTo>
                <a:cubicBezTo>
                  <a:pt x="731" y="2784"/>
                  <a:pt x="590" y="2925"/>
                  <a:pt x="416" y="2925"/>
                </a:cubicBezTo>
                <a:cubicBezTo>
                  <a:pt x="416" y="3027"/>
                  <a:pt x="416" y="3027"/>
                  <a:pt x="416" y="3027"/>
                </a:cubicBezTo>
                <a:cubicBezTo>
                  <a:pt x="647" y="3027"/>
                  <a:pt x="833" y="2841"/>
                  <a:pt x="833" y="2610"/>
                </a:cubicBezTo>
                <a:cubicBezTo>
                  <a:pt x="833" y="2380"/>
                  <a:pt x="647" y="2194"/>
                  <a:pt x="416" y="219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8728641-E6E1-46BB-9630-42E50B15238B}"/>
              </a:ext>
            </a:extLst>
          </p:cNvPr>
          <p:cNvSpPr/>
          <p:nvPr/>
        </p:nvSpPr>
        <p:spPr>
          <a:xfrm>
            <a:off x="5955006" y="-35714"/>
            <a:ext cx="6236994" cy="251817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A9168EA-4795-494D-A02B-B2277F7EA1B0}"/>
              </a:ext>
            </a:extLst>
          </p:cNvPr>
          <p:cNvSpPr/>
          <p:nvPr/>
        </p:nvSpPr>
        <p:spPr>
          <a:xfrm>
            <a:off x="-82025" y="6630645"/>
            <a:ext cx="6156091" cy="209319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82">
            <a:extLst>
              <a:ext uri="{FF2B5EF4-FFF2-40B4-BE49-F238E27FC236}">
                <a16:creationId xmlns:a16="http://schemas.microsoft.com/office/drawing/2014/main" id="{5C434FEB-277E-4CC2-BF51-45FCA36D3F25}"/>
              </a:ext>
            </a:extLst>
          </p:cNvPr>
          <p:cNvSpPr/>
          <p:nvPr/>
        </p:nvSpPr>
        <p:spPr bwMode="auto">
          <a:xfrm>
            <a:off x="7370317" y="3968575"/>
            <a:ext cx="4126105" cy="733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dirty="0"/>
              <a:t>由于测试发现难度过高，我们提供一次重新选择方块的机会，但机会只有一次</a:t>
            </a:r>
          </a:p>
        </p:txBody>
      </p:sp>
      <p:sp>
        <p:nvSpPr>
          <p:cNvPr id="34" name="82">
            <a:extLst>
              <a:ext uri="{FF2B5EF4-FFF2-40B4-BE49-F238E27FC236}">
                <a16:creationId xmlns:a16="http://schemas.microsoft.com/office/drawing/2014/main" id="{7EC3843F-8CDA-4E72-8626-06958199682E}"/>
              </a:ext>
            </a:extLst>
          </p:cNvPr>
          <p:cNvSpPr/>
          <p:nvPr/>
        </p:nvSpPr>
        <p:spPr bwMode="auto">
          <a:xfrm>
            <a:off x="753203" y="2385839"/>
            <a:ext cx="4126105" cy="733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dirty="0"/>
              <a:t>我们使用具有线条的背景方便玩家对齐</a:t>
            </a:r>
            <a:endParaRPr lang="en-US" altLang="zh-CN" dirty="0"/>
          </a:p>
        </p:txBody>
      </p:sp>
      <p:sp>
        <p:nvSpPr>
          <p:cNvPr id="37" name="82">
            <a:extLst>
              <a:ext uri="{FF2B5EF4-FFF2-40B4-BE49-F238E27FC236}">
                <a16:creationId xmlns:a16="http://schemas.microsoft.com/office/drawing/2014/main" id="{E14EF8D3-EFDD-40D2-91A4-37768A8640BB}"/>
              </a:ext>
            </a:extLst>
          </p:cNvPr>
          <p:cNvSpPr/>
          <p:nvPr/>
        </p:nvSpPr>
        <p:spPr bwMode="auto">
          <a:xfrm>
            <a:off x="530633" y="5346771"/>
            <a:ext cx="4126105" cy="107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40" name="82">
            <a:extLst>
              <a:ext uri="{FF2B5EF4-FFF2-40B4-BE49-F238E27FC236}">
                <a16:creationId xmlns:a16="http://schemas.microsoft.com/office/drawing/2014/main" id="{DD258EB4-DD2B-4326-88B5-3473D30CECBB}"/>
              </a:ext>
            </a:extLst>
          </p:cNvPr>
          <p:cNvSpPr/>
          <p:nvPr/>
        </p:nvSpPr>
        <p:spPr bwMode="auto">
          <a:xfrm>
            <a:off x="7431559" y="647043"/>
            <a:ext cx="4126105" cy="733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dirty="0"/>
              <a:t>我们设计了非传统形状的方块增加新颖性和趣味性</a:t>
            </a:r>
            <a:endParaRPr lang="en-US" altLang="zh-CN" dirty="0"/>
          </a:p>
        </p:txBody>
      </p:sp>
      <p:sp>
        <p:nvSpPr>
          <p:cNvPr id="43" name="PA-等腰三角形 47">
            <a:extLst>
              <a:ext uri="{FF2B5EF4-FFF2-40B4-BE49-F238E27FC236}">
                <a16:creationId xmlns:a16="http://schemas.microsoft.com/office/drawing/2014/main" id="{01E4B597-F648-4AEC-BF7B-250884F82E6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20383873">
            <a:off x="8338807" y="5395673"/>
            <a:ext cx="760881" cy="655932"/>
          </a:xfrm>
          <a:prstGeom prst="triangle">
            <a:avLst/>
          </a:prstGeom>
          <a:noFill/>
          <a:ln w="63500">
            <a:solidFill>
              <a:srgbClr val="3D4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three-chevron-arrows-pointing-right_31879">
            <a:extLst>
              <a:ext uri="{FF2B5EF4-FFF2-40B4-BE49-F238E27FC236}">
                <a16:creationId xmlns:a16="http://schemas.microsoft.com/office/drawing/2014/main" id="{1BFE483F-134F-4AF7-9C0E-C0E79BC2BC04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rot="19844768">
            <a:off x="2185099" y="753349"/>
            <a:ext cx="609685" cy="339071"/>
          </a:xfrm>
          <a:custGeom>
            <a:avLst/>
            <a:gdLst>
              <a:gd name="connsiteX0" fmla="*/ 434683 w 604303"/>
              <a:gd name="connsiteY0" fmla="*/ 1560 h 336078"/>
              <a:gd name="connsiteX1" fmla="*/ 442037 w 604303"/>
              <a:gd name="connsiteY1" fmla="*/ 1560 h 336078"/>
              <a:gd name="connsiteX2" fmla="*/ 602847 w 604303"/>
              <a:gd name="connsiteY2" fmla="*/ 162029 h 336078"/>
              <a:gd name="connsiteX3" fmla="*/ 602847 w 604303"/>
              <a:gd name="connsiteY3" fmla="*/ 169373 h 336078"/>
              <a:gd name="connsiteX4" fmla="*/ 437319 w 604303"/>
              <a:gd name="connsiteY4" fmla="*/ 334554 h 336078"/>
              <a:gd name="connsiteX5" fmla="*/ 433712 w 604303"/>
              <a:gd name="connsiteY5" fmla="*/ 336078 h 336078"/>
              <a:gd name="connsiteX6" fmla="*/ 429966 w 604303"/>
              <a:gd name="connsiteY6" fmla="*/ 334554 h 336078"/>
              <a:gd name="connsiteX7" fmla="*/ 429966 w 604303"/>
              <a:gd name="connsiteY7" fmla="*/ 327209 h 336078"/>
              <a:gd name="connsiteX8" fmla="*/ 591747 w 604303"/>
              <a:gd name="connsiteY8" fmla="*/ 165632 h 336078"/>
              <a:gd name="connsiteX9" fmla="*/ 434683 w 604303"/>
              <a:gd name="connsiteY9" fmla="*/ 8766 h 336078"/>
              <a:gd name="connsiteX10" fmla="*/ 434683 w 604303"/>
              <a:gd name="connsiteY10" fmla="*/ 1560 h 336078"/>
              <a:gd name="connsiteX11" fmla="*/ 220446 w 604303"/>
              <a:gd name="connsiteY11" fmla="*/ 1560 h 336078"/>
              <a:gd name="connsiteX12" fmla="*/ 227800 w 604303"/>
              <a:gd name="connsiteY12" fmla="*/ 1560 h 336078"/>
              <a:gd name="connsiteX13" fmla="*/ 388609 w 604303"/>
              <a:gd name="connsiteY13" fmla="*/ 162029 h 336078"/>
              <a:gd name="connsiteX14" fmla="*/ 388609 w 604303"/>
              <a:gd name="connsiteY14" fmla="*/ 169373 h 336078"/>
              <a:gd name="connsiteX15" fmla="*/ 223221 w 604303"/>
              <a:gd name="connsiteY15" fmla="*/ 334554 h 336078"/>
              <a:gd name="connsiteX16" fmla="*/ 219475 w 604303"/>
              <a:gd name="connsiteY16" fmla="*/ 336078 h 336078"/>
              <a:gd name="connsiteX17" fmla="*/ 215867 w 604303"/>
              <a:gd name="connsiteY17" fmla="*/ 334554 h 336078"/>
              <a:gd name="connsiteX18" fmla="*/ 215867 w 604303"/>
              <a:gd name="connsiteY18" fmla="*/ 327209 h 336078"/>
              <a:gd name="connsiteX19" fmla="*/ 377510 w 604303"/>
              <a:gd name="connsiteY19" fmla="*/ 165632 h 336078"/>
              <a:gd name="connsiteX20" fmla="*/ 220446 w 604303"/>
              <a:gd name="connsiteY20" fmla="*/ 8766 h 336078"/>
              <a:gd name="connsiteX21" fmla="*/ 220446 w 604303"/>
              <a:gd name="connsiteY21" fmla="*/ 1560 h 336078"/>
              <a:gd name="connsiteX22" fmla="*/ 6280 w 604303"/>
              <a:gd name="connsiteY22" fmla="*/ 1560 h 336078"/>
              <a:gd name="connsiteX23" fmla="*/ 13637 w 604303"/>
              <a:gd name="connsiteY23" fmla="*/ 1560 h 336078"/>
              <a:gd name="connsiteX24" fmla="*/ 174375 w 604303"/>
              <a:gd name="connsiteY24" fmla="*/ 162029 h 336078"/>
              <a:gd name="connsiteX25" fmla="*/ 174375 w 604303"/>
              <a:gd name="connsiteY25" fmla="*/ 169373 h 336078"/>
              <a:gd name="connsiteX26" fmla="*/ 8918 w 604303"/>
              <a:gd name="connsiteY26" fmla="*/ 334554 h 336078"/>
              <a:gd name="connsiteX27" fmla="*/ 5170 w 604303"/>
              <a:gd name="connsiteY27" fmla="*/ 336078 h 336078"/>
              <a:gd name="connsiteX28" fmla="*/ 1561 w 604303"/>
              <a:gd name="connsiteY28" fmla="*/ 334554 h 336078"/>
              <a:gd name="connsiteX29" fmla="*/ 1561 w 604303"/>
              <a:gd name="connsiteY29" fmla="*/ 327209 h 336078"/>
              <a:gd name="connsiteX30" fmla="*/ 163409 w 604303"/>
              <a:gd name="connsiteY30" fmla="*/ 165632 h 336078"/>
              <a:gd name="connsiteX31" fmla="*/ 6280 w 604303"/>
              <a:gd name="connsiteY31" fmla="*/ 8766 h 336078"/>
              <a:gd name="connsiteX32" fmla="*/ 6280 w 604303"/>
              <a:gd name="connsiteY32" fmla="*/ 1560 h 33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4303" h="336078">
                <a:moveTo>
                  <a:pt x="434683" y="1560"/>
                </a:moveTo>
                <a:cubicBezTo>
                  <a:pt x="436764" y="-519"/>
                  <a:pt x="439955" y="-519"/>
                  <a:pt x="442037" y="1560"/>
                </a:cubicBezTo>
                <a:lnTo>
                  <a:pt x="602847" y="162029"/>
                </a:lnTo>
                <a:cubicBezTo>
                  <a:pt x="604789" y="163969"/>
                  <a:pt x="604789" y="167295"/>
                  <a:pt x="602847" y="169373"/>
                </a:cubicBezTo>
                <a:lnTo>
                  <a:pt x="437319" y="334554"/>
                </a:lnTo>
                <a:cubicBezTo>
                  <a:pt x="436348" y="335524"/>
                  <a:pt x="434961" y="336078"/>
                  <a:pt x="433712" y="336078"/>
                </a:cubicBezTo>
                <a:cubicBezTo>
                  <a:pt x="432324" y="336078"/>
                  <a:pt x="431076" y="335524"/>
                  <a:pt x="429966" y="334554"/>
                </a:cubicBezTo>
                <a:cubicBezTo>
                  <a:pt x="428023" y="332475"/>
                  <a:pt x="428023" y="329288"/>
                  <a:pt x="429966" y="327209"/>
                </a:cubicBezTo>
                <a:lnTo>
                  <a:pt x="591747" y="165632"/>
                </a:lnTo>
                <a:lnTo>
                  <a:pt x="434683" y="8766"/>
                </a:lnTo>
                <a:cubicBezTo>
                  <a:pt x="432741" y="6826"/>
                  <a:pt x="432741" y="3500"/>
                  <a:pt x="434683" y="1560"/>
                </a:cubicBezTo>
                <a:close/>
                <a:moveTo>
                  <a:pt x="220446" y="1560"/>
                </a:moveTo>
                <a:cubicBezTo>
                  <a:pt x="222527" y="-519"/>
                  <a:pt x="225857" y="-519"/>
                  <a:pt x="227800" y="1560"/>
                </a:cubicBezTo>
                <a:lnTo>
                  <a:pt x="388609" y="162029"/>
                </a:lnTo>
                <a:cubicBezTo>
                  <a:pt x="390552" y="163969"/>
                  <a:pt x="390552" y="167295"/>
                  <a:pt x="388609" y="169373"/>
                </a:cubicBezTo>
                <a:lnTo>
                  <a:pt x="223221" y="334554"/>
                </a:lnTo>
                <a:cubicBezTo>
                  <a:pt x="222111" y="335524"/>
                  <a:pt x="220862" y="336078"/>
                  <a:pt x="219475" y="336078"/>
                </a:cubicBezTo>
                <a:cubicBezTo>
                  <a:pt x="218226" y="336078"/>
                  <a:pt x="216838" y="335524"/>
                  <a:pt x="215867" y="334554"/>
                </a:cubicBezTo>
                <a:cubicBezTo>
                  <a:pt x="213786" y="332475"/>
                  <a:pt x="213786" y="329288"/>
                  <a:pt x="215867" y="327209"/>
                </a:cubicBezTo>
                <a:lnTo>
                  <a:pt x="377510" y="165632"/>
                </a:lnTo>
                <a:lnTo>
                  <a:pt x="220446" y="8766"/>
                </a:lnTo>
                <a:cubicBezTo>
                  <a:pt x="218503" y="6826"/>
                  <a:pt x="218503" y="3500"/>
                  <a:pt x="220446" y="1560"/>
                </a:cubicBezTo>
                <a:close/>
                <a:moveTo>
                  <a:pt x="6280" y="1560"/>
                </a:moveTo>
                <a:cubicBezTo>
                  <a:pt x="8224" y="-519"/>
                  <a:pt x="11555" y="-519"/>
                  <a:pt x="13637" y="1560"/>
                </a:cubicBezTo>
                <a:lnTo>
                  <a:pt x="174375" y="162029"/>
                </a:lnTo>
                <a:cubicBezTo>
                  <a:pt x="176457" y="164107"/>
                  <a:pt x="176457" y="167295"/>
                  <a:pt x="174375" y="169373"/>
                </a:cubicBezTo>
                <a:lnTo>
                  <a:pt x="8918" y="334554"/>
                </a:lnTo>
                <a:cubicBezTo>
                  <a:pt x="7946" y="335524"/>
                  <a:pt x="6558" y="336078"/>
                  <a:pt x="5170" y="336078"/>
                </a:cubicBezTo>
                <a:cubicBezTo>
                  <a:pt x="3921" y="336078"/>
                  <a:pt x="2533" y="335524"/>
                  <a:pt x="1561" y="334554"/>
                </a:cubicBezTo>
                <a:cubicBezTo>
                  <a:pt x="-521" y="332475"/>
                  <a:pt x="-521" y="329288"/>
                  <a:pt x="1561" y="327209"/>
                </a:cubicBezTo>
                <a:lnTo>
                  <a:pt x="163409" y="165632"/>
                </a:lnTo>
                <a:lnTo>
                  <a:pt x="6280" y="8766"/>
                </a:lnTo>
                <a:cubicBezTo>
                  <a:pt x="4198" y="6826"/>
                  <a:pt x="4198" y="3500"/>
                  <a:pt x="6280" y="1560"/>
                </a:cubicBezTo>
                <a:close/>
              </a:path>
            </a:pathLst>
          </a:custGeom>
          <a:solidFill>
            <a:srgbClr val="8EBDC7"/>
          </a:solidFill>
          <a:ln w="38100">
            <a:solidFill>
              <a:srgbClr val="3D4868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PA-十字形 35">
            <a:extLst>
              <a:ext uri="{FF2B5EF4-FFF2-40B4-BE49-F238E27FC236}">
                <a16:creationId xmlns:a16="http://schemas.microsoft.com/office/drawing/2014/main" id="{C4DC42E4-3350-4685-9745-09B3E2D8EA9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3527218">
            <a:off x="3659881" y="6221223"/>
            <a:ext cx="248753" cy="248753"/>
          </a:xfrm>
          <a:prstGeom prst="plus">
            <a:avLst>
              <a:gd name="adj" fmla="val 4021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three-chevron-arrows-pointing-right_31879">
            <a:extLst>
              <a:ext uri="{FF2B5EF4-FFF2-40B4-BE49-F238E27FC236}">
                <a16:creationId xmlns:a16="http://schemas.microsoft.com/office/drawing/2014/main" id="{FB08FBAD-40AC-4615-A058-C87A70F68FFC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 rot="19462465">
            <a:off x="10954860" y="2403974"/>
            <a:ext cx="609685" cy="339071"/>
          </a:xfrm>
          <a:custGeom>
            <a:avLst/>
            <a:gdLst>
              <a:gd name="connsiteX0" fmla="*/ 434683 w 604303"/>
              <a:gd name="connsiteY0" fmla="*/ 1560 h 336078"/>
              <a:gd name="connsiteX1" fmla="*/ 442037 w 604303"/>
              <a:gd name="connsiteY1" fmla="*/ 1560 h 336078"/>
              <a:gd name="connsiteX2" fmla="*/ 602847 w 604303"/>
              <a:gd name="connsiteY2" fmla="*/ 162029 h 336078"/>
              <a:gd name="connsiteX3" fmla="*/ 602847 w 604303"/>
              <a:gd name="connsiteY3" fmla="*/ 169373 h 336078"/>
              <a:gd name="connsiteX4" fmla="*/ 437319 w 604303"/>
              <a:gd name="connsiteY4" fmla="*/ 334554 h 336078"/>
              <a:gd name="connsiteX5" fmla="*/ 433712 w 604303"/>
              <a:gd name="connsiteY5" fmla="*/ 336078 h 336078"/>
              <a:gd name="connsiteX6" fmla="*/ 429966 w 604303"/>
              <a:gd name="connsiteY6" fmla="*/ 334554 h 336078"/>
              <a:gd name="connsiteX7" fmla="*/ 429966 w 604303"/>
              <a:gd name="connsiteY7" fmla="*/ 327209 h 336078"/>
              <a:gd name="connsiteX8" fmla="*/ 591747 w 604303"/>
              <a:gd name="connsiteY8" fmla="*/ 165632 h 336078"/>
              <a:gd name="connsiteX9" fmla="*/ 434683 w 604303"/>
              <a:gd name="connsiteY9" fmla="*/ 8766 h 336078"/>
              <a:gd name="connsiteX10" fmla="*/ 434683 w 604303"/>
              <a:gd name="connsiteY10" fmla="*/ 1560 h 336078"/>
              <a:gd name="connsiteX11" fmla="*/ 220446 w 604303"/>
              <a:gd name="connsiteY11" fmla="*/ 1560 h 336078"/>
              <a:gd name="connsiteX12" fmla="*/ 227800 w 604303"/>
              <a:gd name="connsiteY12" fmla="*/ 1560 h 336078"/>
              <a:gd name="connsiteX13" fmla="*/ 388609 w 604303"/>
              <a:gd name="connsiteY13" fmla="*/ 162029 h 336078"/>
              <a:gd name="connsiteX14" fmla="*/ 388609 w 604303"/>
              <a:gd name="connsiteY14" fmla="*/ 169373 h 336078"/>
              <a:gd name="connsiteX15" fmla="*/ 223221 w 604303"/>
              <a:gd name="connsiteY15" fmla="*/ 334554 h 336078"/>
              <a:gd name="connsiteX16" fmla="*/ 219475 w 604303"/>
              <a:gd name="connsiteY16" fmla="*/ 336078 h 336078"/>
              <a:gd name="connsiteX17" fmla="*/ 215867 w 604303"/>
              <a:gd name="connsiteY17" fmla="*/ 334554 h 336078"/>
              <a:gd name="connsiteX18" fmla="*/ 215867 w 604303"/>
              <a:gd name="connsiteY18" fmla="*/ 327209 h 336078"/>
              <a:gd name="connsiteX19" fmla="*/ 377510 w 604303"/>
              <a:gd name="connsiteY19" fmla="*/ 165632 h 336078"/>
              <a:gd name="connsiteX20" fmla="*/ 220446 w 604303"/>
              <a:gd name="connsiteY20" fmla="*/ 8766 h 336078"/>
              <a:gd name="connsiteX21" fmla="*/ 220446 w 604303"/>
              <a:gd name="connsiteY21" fmla="*/ 1560 h 336078"/>
              <a:gd name="connsiteX22" fmla="*/ 6280 w 604303"/>
              <a:gd name="connsiteY22" fmla="*/ 1560 h 336078"/>
              <a:gd name="connsiteX23" fmla="*/ 13637 w 604303"/>
              <a:gd name="connsiteY23" fmla="*/ 1560 h 336078"/>
              <a:gd name="connsiteX24" fmla="*/ 174375 w 604303"/>
              <a:gd name="connsiteY24" fmla="*/ 162029 h 336078"/>
              <a:gd name="connsiteX25" fmla="*/ 174375 w 604303"/>
              <a:gd name="connsiteY25" fmla="*/ 169373 h 336078"/>
              <a:gd name="connsiteX26" fmla="*/ 8918 w 604303"/>
              <a:gd name="connsiteY26" fmla="*/ 334554 h 336078"/>
              <a:gd name="connsiteX27" fmla="*/ 5170 w 604303"/>
              <a:gd name="connsiteY27" fmla="*/ 336078 h 336078"/>
              <a:gd name="connsiteX28" fmla="*/ 1561 w 604303"/>
              <a:gd name="connsiteY28" fmla="*/ 334554 h 336078"/>
              <a:gd name="connsiteX29" fmla="*/ 1561 w 604303"/>
              <a:gd name="connsiteY29" fmla="*/ 327209 h 336078"/>
              <a:gd name="connsiteX30" fmla="*/ 163409 w 604303"/>
              <a:gd name="connsiteY30" fmla="*/ 165632 h 336078"/>
              <a:gd name="connsiteX31" fmla="*/ 6280 w 604303"/>
              <a:gd name="connsiteY31" fmla="*/ 8766 h 336078"/>
              <a:gd name="connsiteX32" fmla="*/ 6280 w 604303"/>
              <a:gd name="connsiteY32" fmla="*/ 1560 h 33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4303" h="336078">
                <a:moveTo>
                  <a:pt x="434683" y="1560"/>
                </a:moveTo>
                <a:cubicBezTo>
                  <a:pt x="436764" y="-519"/>
                  <a:pt x="439955" y="-519"/>
                  <a:pt x="442037" y="1560"/>
                </a:cubicBezTo>
                <a:lnTo>
                  <a:pt x="602847" y="162029"/>
                </a:lnTo>
                <a:cubicBezTo>
                  <a:pt x="604789" y="163969"/>
                  <a:pt x="604789" y="167295"/>
                  <a:pt x="602847" y="169373"/>
                </a:cubicBezTo>
                <a:lnTo>
                  <a:pt x="437319" y="334554"/>
                </a:lnTo>
                <a:cubicBezTo>
                  <a:pt x="436348" y="335524"/>
                  <a:pt x="434961" y="336078"/>
                  <a:pt x="433712" y="336078"/>
                </a:cubicBezTo>
                <a:cubicBezTo>
                  <a:pt x="432324" y="336078"/>
                  <a:pt x="431076" y="335524"/>
                  <a:pt x="429966" y="334554"/>
                </a:cubicBezTo>
                <a:cubicBezTo>
                  <a:pt x="428023" y="332475"/>
                  <a:pt x="428023" y="329288"/>
                  <a:pt x="429966" y="327209"/>
                </a:cubicBezTo>
                <a:lnTo>
                  <a:pt x="591747" y="165632"/>
                </a:lnTo>
                <a:lnTo>
                  <a:pt x="434683" y="8766"/>
                </a:lnTo>
                <a:cubicBezTo>
                  <a:pt x="432741" y="6826"/>
                  <a:pt x="432741" y="3500"/>
                  <a:pt x="434683" y="1560"/>
                </a:cubicBezTo>
                <a:close/>
                <a:moveTo>
                  <a:pt x="220446" y="1560"/>
                </a:moveTo>
                <a:cubicBezTo>
                  <a:pt x="222527" y="-519"/>
                  <a:pt x="225857" y="-519"/>
                  <a:pt x="227800" y="1560"/>
                </a:cubicBezTo>
                <a:lnTo>
                  <a:pt x="388609" y="162029"/>
                </a:lnTo>
                <a:cubicBezTo>
                  <a:pt x="390552" y="163969"/>
                  <a:pt x="390552" y="167295"/>
                  <a:pt x="388609" y="169373"/>
                </a:cubicBezTo>
                <a:lnTo>
                  <a:pt x="223221" y="334554"/>
                </a:lnTo>
                <a:cubicBezTo>
                  <a:pt x="222111" y="335524"/>
                  <a:pt x="220862" y="336078"/>
                  <a:pt x="219475" y="336078"/>
                </a:cubicBezTo>
                <a:cubicBezTo>
                  <a:pt x="218226" y="336078"/>
                  <a:pt x="216838" y="335524"/>
                  <a:pt x="215867" y="334554"/>
                </a:cubicBezTo>
                <a:cubicBezTo>
                  <a:pt x="213786" y="332475"/>
                  <a:pt x="213786" y="329288"/>
                  <a:pt x="215867" y="327209"/>
                </a:cubicBezTo>
                <a:lnTo>
                  <a:pt x="377510" y="165632"/>
                </a:lnTo>
                <a:lnTo>
                  <a:pt x="220446" y="8766"/>
                </a:lnTo>
                <a:cubicBezTo>
                  <a:pt x="218503" y="6826"/>
                  <a:pt x="218503" y="3500"/>
                  <a:pt x="220446" y="1560"/>
                </a:cubicBezTo>
                <a:close/>
                <a:moveTo>
                  <a:pt x="6280" y="1560"/>
                </a:moveTo>
                <a:cubicBezTo>
                  <a:pt x="8224" y="-519"/>
                  <a:pt x="11555" y="-519"/>
                  <a:pt x="13637" y="1560"/>
                </a:cubicBezTo>
                <a:lnTo>
                  <a:pt x="174375" y="162029"/>
                </a:lnTo>
                <a:cubicBezTo>
                  <a:pt x="176457" y="164107"/>
                  <a:pt x="176457" y="167295"/>
                  <a:pt x="174375" y="169373"/>
                </a:cubicBezTo>
                <a:lnTo>
                  <a:pt x="8918" y="334554"/>
                </a:lnTo>
                <a:cubicBezTo>
                  <a:pt x="7946" y="335524"/>
                  <a:pt x="6558" y="336078"/>
                  <a:pt x="5170" y="336078"/>
                </a:cubicBezTo>
                <a:cubicBezTo>
                  <a:pt x="3921" y="336078"/>
                  <a:pt x="2533" y="335524"/>
                  <a:pt x="1561" y="334554"/>
                </a:cubicBezTo>
                <a:cubicBezTo>
                  <a:pt x="-521" y="332475"/>
                  <a:pt x="-521" y="329288"/>
                  <a:pt x="1561" y="327209"/>
                </a:cubicBezTo>
                <a:lnTo>
                  <a:pt x="163409" y="165632"/>
                </a:lnTo>
                <a:lnTo>
                  <a:pt x="6280" y="8766"/>
                </a:lnTo>
                <a:cubicBezTo>
                  <a:pt x="4198" y="6826"/>
                  <a:pt x="4198" y="3500"/>
                  <a:pt x="6280" y="1560"/>
                </a:cubicBezTo>
                <a:close/>
              </a:path>
            </a:pathLst>
          </a:custGeom>
          <a:solidFill>
            <a:srgbClr val="8EBDC7"/>
          </a:solidFill>
          <a:ln w="38100">
            <a:solidFill>
              <a:srgbClr val="3D4868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PA-同心圆 8">
            <a:extLst>
              <a:ext uri="{FF2B5EF4-FFF2-40B4-BE49-F238E27FC236}">
                <a16:creationId xmlns:a16="http://schemas.microsoft.com/office/drawing/2014/main" id="{FC83287A-31D9-4138-BDE8-E0BD52E9411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1771395" y="2311553"/>
            <a:ext cx="872719" cy="872719"/>
          </a:xfrm>
          <a:prstGeom prst="donut">
            <a:avLst>
              <a:gd name="adj" fmla="val 7755"/>
            </a:avLst>
          </a:prstGeom>
          <a:solidFill>
            <a:srgbClr val="39C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PA-同心圆 49">
            <a:extLst>
              <a:ext uri="{FF2B5EF4-FFF2-40B4-BE49-F238E27FC236}">
                <a16:creationId xmlns:a16="http://schemas.microsoft.com/office/drawing/2014/main" id="{679A58A0-BA43-4249-82B6-F4DDFA7B079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228973" y="3652776"/>
            <a:ext cx="872719" cy="872719"/>
          </a:xfrm>
          <a:prstGeom prst="donut">
            <a:avLst/>
          </a:prstGeom>
          <a:solidFill>
            <a:srgbClr val="D9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B0370A9-1327-48CB-A2F0-36B31282687A}"/>
              </a:ext>
            </a:extLst>
          </p:cNvPr>
          <p:cNvSpPr txBox="1"/>
          <p:nvPr/>
        </p:nvSpPr>
        <p:spPr>
          <a:xfrm>
            <a:off x="48247" y="9804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44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设计细节</a:t>
            </a: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4507415F-75B6-4117-A927-DEA62CC106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63" y="841675"/>
            <a:ext cx="2982241" cy="3974132"/>
          </a:xfrm>
          <a:prstGeom prst="rect">
            <a:avLst/>
          </a:prstGeom>
        </p:spPr>
      </p:pic>
      <p:sp>
        <p:nvSpPr>
          <p:cNvPr id="81" name="文本框 80">
            <a:extLst>
              <a:ext uri="{FF2B5EF4-FFF2-40B4-BE49-F238E27FC236}">
                <a16:creationId xmlns:a16="http://schemas.microsoft.com/office/drawing/2014/main" id="{59DF7B23-629B-4B2F-9045-6D18B91B32DA}"/>
              </a:ext>
            </a:extLst>
          </p:cNvPr>
          <p:cNvSpPr txBox="1"/>
          <p:nvPr/>
        </p:nvSpPr>
        <p:spPr>
          <a:xfrm>
            <a:off x="1496006" y="5724289"/>
            <a:ext cx="413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我们还为游戏增加了背景音乐</a:t>
            </a:r>
          </a:p>
        </p:txBody>
      </p:sp>
    </p:spTree>
    <p:extLst>
      <p:ext uri="{BB962C8B-B14F-4D97-AF65-F5344CB8AC3E}">
        <p14:creationId xmlns:p14="http://schemas.microsoft.com/office/powerpoint/2010/main" val="390044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/>
      <p:bldP spid="34" grpId="1"/>
      <p:bldP spid="40" grpId="0"/>
      <p:bldP spid="8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D7F44AD9-2BAF-4BEE-9B8B-B4AB636E169F}"/>
              </a:ext>
            </a:extLst>
          </p:cNvPr>
          <p:cNvGrpSpPr/>
          <p:nvPr/>
        </p:nvGrpSpPr>
        <p:grpSpPr>
          <a:xfrm rot="19793560">
            <a:off x="9696202" y="5224176"/>
            <a:ext cx="2881652" cy="1422175"/>
            <a:chOff x="-5577603" y="1408533"/>
            <a:chExt cx="2881652" cy="1422175"/>
          </a:xfrm>
          <a:pattFill prst="lgGrid">
            <a:fgClr>
              <a:schemeClr val="accent2">
                <a:lumMod val="40000"/>
                <a:lumOff val="60000"/>
              </a:schemeClr>
            </a:fgClr>
            <a:bgClr>
              <a:srgbClr val="8EBDC7"/>
            </a:bgClr>
          </a:pattFill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3D34CF2-6D1D-49C5-8451-0E2D23F52D27}"/>
                </a:ext>
              </a:extLst>
            </p:cNvPr>
            <p:cNvSpPr/>
            <p:nvPr/>
          </p:nvSpPr>
          <p:spPr>
            <a:xfrm>
              <a:off x="-5577603" y="2110708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858A2B54-5569-4462-9D25-CFE19D1ACC5D}"/>
                </a:ext>
              </a:extLst>
            </p:cNvPr>
            <p:cNvSpPr/>
            <p:nvPr/>
          </p:nvSpPr>
          <p:spPr>
            <a:xfrm>
              <a:off x="-4857603" y="2110708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C7E8C23D-2D4B-4EE1-889C-E7D7DE75D82D}"/>
                </a:ext>
              </a:extLst>
            </p:cNvPr>
            <p:cNvSpPr/>
            <p:nvPr/>
          </p:nvSpPr>
          <p:spPr>
            <a:xfrm>
              <a:off x="-4137603" y="2110708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CBA5BDE-9C25-4F65-9E12-AD3ADBABB309}"/>
                </a:ext>
              </a:extLst>
            </p:cNvPr>
            <p:cNvSpPr/>
            <p:nvPr/>
          </p:nvSpPr>
          <p:spPr>
            <a:xfrm>
              <a:off x="-3415951" y="2110708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27276B4-6D56-4364-9D30-9BE814A61C23}"/>
                </a:ext>
              </a:extLst>
            </p:cNvPr>
            <p:cNvSpPr/>
            <p:nvPr/>
          </p:nvSpPr>
          <p:spPr>
            <a:xfrm>
              <a:off x="-4857603" y="1408533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6BA025F1-1DA7-45A5-A03A-F2D259E01EA4}"/>
              </a:ext>
            </a:extLst>
          </p:cNvPr>
          <p:cNvGrpSpPr/>
          <p:nvPr/>
        </p:nvGrpSpPr>
        <p:grpSpPr>
          <a:xfrm rot="20583213">
            <a:off x="9943945" y="-57441"/>
            <a:ext cx="2434384" cy="2424769"/>
            <a:chOff x="-3659333" y="-330909"/>
            <a:chExt cx="2165260" cy="2153766"/>
          </a:xfrm>
          <a:pattFill prst="wdUpDiag">
            <a:fgClr>
              <a:srgbClr val="8EBDC7"/>
            </a:fgClr>
            <a:bgClr>
              <a:srgbClr val="CACD99"/>
            </a:bgClr>
          </a:pattFill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25F6E27B-7022-46DD-9DDF-1C98160E5579}"/>
                </a:ext>
              </a:extLst>
            </p:cNvPr>
            <p:cNvSpPr/>
            <p:nvPr/>
          </p:nvSpPr>
          <p:spPr>
            <a:xfrm>
              <a:off x="-3659333" y="389091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11C9BEA9-174F-46A4-9D33-7B626BB9F802}"/>
                </a:ext>
              </a:extLst>
            </p:cNvPr>
            <p:cNvSpPr/>
            <p:nvPr/>
          </p:nvSpPr>
          <p:spPr>
            <a:xfrm>
              <a:off x="-2939333" y="389091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0EDAA9F-6D92-4188-8E7A-E8E21531BF8A}"/>
                </a:ext>
              </a:extLst>
            </p:cNvPr>
            <p:cNvSpPr/>
            <p:nvPr/>
          </p:nvSpPr>
          <p:spPr>
            <a:xfrm>
              <a:off x="-2214073" y="389091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5FAF689C-5ED3-4C85-8C69-D0125A585987}"/>
                </a:ext>
              </a:extLst>
            </p:cNvPr>
            <p:cNvSpPr/>
            <p:nvPr/>
          </p:nvSpPr>
          <p:spPr>
            <a:xfrm>
              <a:off x="-2939333" y="-330909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D4FE78BD-7BAC-4FEC-BB56-6268231ECAA8}"/>
                </a:ext>
              </a:extLst>
            </p:cNvPr>
            <p:cNvSpPr/>
            <p:nvPr/>
          </p:nvSpPr>
          <p:spPr>
            <a:xfrm>
              <a:off x="-2939333" y="1102857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0F71C56C-F166-4620-927A-77745C88B9FD}"/>
              </a:ext>
            </a:extLst>
          </p:cNvPr>
          <p:cNvGrpSpPr/>
          <p:nvPr/>
        </p:nvGrpSpPr>
        <p:grpSpPr>
          <a:xfrm rot="17873843">
            <a:off x="4398380" y="3841061"/>
            <a:ext cx="2160598" cy="2141385"/>
            <a:chOff x="-2559084" y="-2142259"/>
            <a:chExt cx="2160598" cy="2141385"/>
          </a:xfrm>
          <a:pattFill prst="solidDmnd">
            <a:fgClr>
              <a:srgbClr val="F2B8C1"/>
            </a:fgClr>
            <a:bgClr>
              <a:schemeClr val="bg1"/>
            </a:bgClr>
          </a:pattFill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94B08324-02AB-4578-BE0E-460079B652D4}"/>
                </a:ext>
              </a:extLst>
            </p:cNvPr>
            <p:cNvSpPr/>
            <p:nvPr/>
          </p:nvSpPr>
          <p:spPr>
            <a:xfrm>
              <a:off x="-2559083" y="-2142259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4F28BF86-4ABB-4362-B8D9-5252A1A31B55}"/>
                </a:ext>
              </a:extLst>
            </p:cNvPr>
            <p:cNvSpPr/>
            <p:nvPr/>
          </p:nvSpPr>
          <p:spPr>
            <a:xfrm>
              <a:off x="-2559083" y="-1430903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AA3825F8-7432-4230-9FA7-05A1976A312C}"/>
                </a:ext>
              </a:extLst>
            </p:cNvPr>
            <p:cNvSpPr/>
            <p:nvPr/>
          </p:nvSpPr>
          <p:spPr>
            <a:xfrm>
              <a:off x="-2559084" y="-720874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9A8D3672-5576-4A56-AF9D-A793E3DD57BA}"/>
                </a:ext>
              </a:extLst>
            </p:cNvPr>
            <p:cNvSpPr/>
            <p:nvPr/>
          </p:nvSpPr>
          <p:spPr>
            <a:xfrm>
              <a:off x="-1838575" y="-720874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D3D12C3-7CAC-443B-AB99-5BCEA39D616C}"/>
                </a:ext>
              </a:extLst>
            </p:cNvPr>
            <p:cNvSpPr/>
            <p:nvPr/>
          </p:nvSpPr>
          <p:spPr>
            <a:xfrm>
              <a:off x="-1118486" y="-720874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6D9065A0-0135-4B89-A034-A254F24494CE}"/>
              </a:ext>
            </a:extLst>
          </p:cNvPr>
          <p:cNvGrpSpPr/>
          <p:nvPr/>
        </p:nvGrpSpPr>
        <p:grpSpPr>
          <a:xfrm rot="19476009">
            <a:off x="-223855" y="-217027"/>
            <a:ext cx="1912999" cy="1886961"/>
            <a:chOff x="-3449471" y="-2502260"/>
            <a:chExt cx="2180250" cy="2160000"/>
          </a:xfrm>
          <a:pattFill prst="zigZag">
            <a:fgClr>
              <a:schemeClr val="accent2"/>
            </a:fgClr>
            <a:bgClr>
              <a:schemeClr val="accent4">
                <a:lumMod val="40000"/>
                <a:lumOff val="60000"/>
              </a:schemeClr>
            </a:bgClr>
          </a:pattFill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BCA3A90-DE22-40FB-ADFF-F36A7C49C91F}"/>
                </a:ext>
              </a:extLst>
            </p:cNvPr>
            <p:cNvSpPr/>
            <p:nvPr/>
          </p:nvSpPr>
          <p:spPr>
            <a:xfrm>
              <a:off x="-3449471" y="-178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27A2C1B-A39B-4972-BD10-D412570C52F8}"/>
                </a:ext>
              </a:extLst>
            </p:cNvPr>
            <p:cNvSpPr/>
            <p:nvPr/>
          </p:nvSpPr>
          <p:spPr>
            <a:xfrm>
              <a:off x="-2709221" y="-178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4950ECB-4889-4E1C-8CCA-1BA4300C4318}"/>
                </a:ext>
              </a:extLst>
            </p:cNvPr>
            <p:cNvSpPr/>
            <p:nvPr/>
          </p:nvSpPr>
          <p:spPr>
            <a:xfrm>
              <a:off x="-1989221" y="-178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CB22710-F2C4-44B1-A805-4CCFDE2BA29D}"/>
                </a:ext>
              </a:extLst>
            </p:cNvPr>
            <p:cNvSpPr/>
            <p:nvPr/>
          </p:nvSpPr>
          <p:spPr>
            <a:xfrm>
              <a:off x="-1989221" y="-106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5C3CE98-93EC-4BE1-B378-2720B9C5AB6F}"/>
                </a:ext>
              </a:extLst>
            </p:cNvPr>
            <p:cNvSpPr/>
            <p:nvPr/>
          </p:nvSpPr>
          <p:spPr>
            <a:xfrm>
              <a:off x="-3449471" y="-250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1" name="îşḷïḋê">
            <a:extLst>
              <a:ext uri="{FF2B5EF4-FFF2-40B4-BE49-F238E27FC236}">
                <a16:creationId xmlns:a16="http://schemas.microsoft.com/office/drawing/2014/main" id="{DED5912C-33D9-4DF3-830A-EC4705ADEDB1}"/>
              </a:ext>
            </a:extLst>
          </p:cNvPr>
          <p:cNvGrpSpPr/>
          <p:nvPr/>
        </p:nvGrpSpPr>
        <p:grpSpPr>
          <a:xfrm>
            <a:off x="5527758" y="878127"/>
            <a:ext cx="1249320" cy="771087"/>
            <a:chOff x="5364650" y="1071789"/>
            <a:chExt cx="1403588" cy="866302"/>
          </a:xfrm>
          <a:solidFill>
            <a:schemeClr val="accent1"/>
          </a:solidFill>
        </p:grpSpPr>
        <p:sp>
          <p:nvSpPr>
            <p:cNvPr id="33" name="PA-ïṧlídè">
              <a:extLst>
                <a:ext uri="{FF2B5EF4-FFF2-40B4-BE49-F238E27FC236}">
                  <a16:creationId xmlns:a16="http://schemas.microsoft.com/office/drawing/2014/main" id="{C1A65065-63A5-4951-905C-C6BCF6347C72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 bwMode="auto">
            <a:xfrm rot="15791816">
              <a:off x="6282603" y="1443657"/>
              <a:ext cx="394457" cy="576812"/>
            </a:xfrm>
            <a:custGeom>
              <a:avLst/>
              <a:gdLst/>
              <a:ahLst/>
              <a:cxnLst>
                <a:cxn ang="0">
                  <a:pos x="164" y="29"/>
                </a:cxn>
                <a:cxn ang="0">
                  <a:pos x="136" y="6"/>
                </a:cxn>
                <a:cxn ang="0">
                  <a:pos x="115" y="20"/>
                </a:cxn>
                <a:cxn ang="0">
                  <a:pos x="101" y="93"/>
                </a:cxn>
                <a:cxn ang="0">
                  <a:pos x="60" y="323"/>
                </a:cxn>
                <a:cxn ang="0">
                  <a:pos x="209" y="345"/>
                </a:cxn>
                <a:cxn ang="0">
                  <a:pos x="253" y="217"/>
                </a:cxn>
                <a:cxn ang="0">
                  <a:pos x="164" y="29"/>
                </a:cxn>
                <a:cxn ang="0">
                  <a:pos x="164" y="29"/>
                </a:cxn>
                <a:cxn ang="0">
                  <a:pos x="164" y="29"/>
                </a:cxn>
              </a:cxnLst>
              <a:rect l="0" t="0" r="r" b="b"/>
              <a:pathLst>
                <a:path w="259" h="378">
                  <a:moveTo>
                    <a:pt x="164" y="29"/>
                  </a:moveTo>
                  <a:cubicBezTo>
                    <a:pt x="155" y="20"/>
                    <a:pt x="146" y="13"/>
                    <a:pt x="136" y="6"/>
                  </a:cubicBezTo>
                  <a:cubicBezTo>
                    <a:pt x="126" y="0"/>
                    <a:pt x="113" y="8"/>
                    <a:pt x="115" y="20"/>
                  </a:cubicBezTo>
                  <a:cubicBezTo>
                    <a:pt x="118" y="45"/>
                    <a:pt x="112" y="69"/>
                    <a:pt x="101" y="93"/>
                  </a:cubicBezTo>
                  <a:cubicBezTo>
                    <a:pt x="67" y="162"/>
                    <a:pt x="0" y="248"/>
                    <a:pt x="60" y="323"/>
                  </a:cubicBezTo>
                  <a:cubicBezTo>
                    <a:pt x="95" y="366"/>
                    <a:pt x="165" y="378"/>
                    <a:pt x="209" y="345"/>
                  </a:cubicBezTo>
                  <a:cubicBezTo>
                    <a:pt x="246" y="316"/>
                    <a:pt x="259" y="264"/>
                    <a:pt x="253" y="217"/>
                  </a:cubicBezTo>
                  <a:cubicBezTo>
                    <a:pt x="245" y="153"/>
                    <a:pt x="208" y="77"/>
                    <a:pt x="164" y="29"/>
                  </a:cubicBezTo>
                  <a:close/>
                  <a:moveTo>
                    <a:pt x="164" y="29"/>
                  </a:moveTo>
                  <a:cubicBezTo>
                    <a:pt x="164" y="29"/>
                    <a:pt x="164" y="29"/>
                    <a:pt x="164" y="29"/>
                  </a:cubicBezTo>
                </a:path>
              </a:pathLst>
            </a:custGeom>
            <a:solidFill>
              <a:srgbClr val="3D4868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sz="240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4" name="PA-îṩ1ïde">
              <a:extLst>
                <a:ext uri="{FF2B5EF4-FFF2-40B4-BE49-F238E27FC236}">
                  <a16:creationId xmlns:a16="http://schemas.microsoft.com/office/drawing/2014/main" id="{B9C9B21C-BF87-4E2B-839D-C98D547495D0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 bwMode="auto">
            <a:xfrm rot="5808184" flipH="1">
              <a:off x="5455827" y="1452457"/>
              <a:ext cx="394457" cy="576812"/>
            </a:xfrm>
            <a:custGeom>
              <a:avLst/>
              <a:gdLst/>
              <a:ahLst/>
              <a:cxnLst>
                <a:cxn ang="0">
                  <a:pos x="164" y="29"/>
                </a:cxn>
                <a:cxn ang="0">
                  <a:pos x="136" y="6"/>
                </a:cxn>
                <a:cxn ang="0">
                  <a:pos x="115" y="20"/>
                </a:cxn>
                <a:cxn ang="0">
                  <a:pos x="101" y="93"/>
                </a:cxn>
                <a:cxn ang="0">
                  <a:pos x="60" y="323"/>
                </a:cxn>
                <a:cxn ang="0">
                  <a:pos x="209" y="345"/>
                </a:cxn>
                <a:cxn ang="0">
                  <a:pos x="253" y="217"/>
                </a:cxn>
                <a:cxn ang="0">
                  <a:pos x="164" y="29"/>
                </a:cxn>
                <a:cxn ang="0">
                  <a:pos x="164" y="29"/>
                </a:cxn>
                <a:cxn ang="0">
                  <a:pos x="164" y="29"/>
                </a:cxn>
              </a:cxnLst>
              <a:rect l="0" t="0" r="r" b="b"/>
              <a:pathLst>
                <a:path w="259" h="378">
                  <a:moveTo>
                    <a:pt x="164" y="29"/>
                  </a:moveTo>
                  <a:cubicBezTo>
                    <a:pt x="155" y="20"/>
                    <a:pt x="146" y="13"/>
                    <a:pt x="136" y="6"/>
                  </a:cubicBezTo>
                  <a:cubicBezTo>
                    <a:pt x="126" y="0"/>
                    <a:pt x="113" y="8"/>
                    <a:pt x="115" y="20"/>
                  </a:cubicBezTo>
                  <a:cubicBezTo>
                    <a:pt x="118" y="45"/>
                    <a:pt x="112" y="69"/>
                    <a:pt x="101" y="93"/>
                  </a:cubicBezTo>
                  <a:cubicBezTo>
                    <a:pt x="67" y="162"/>
                    <a:pt x="0" y="248"/>
                    <a:pt x="60" y="323"/>
                  </a:cubicBezTo>
                  <a:cubicBezTo>
                    <a:pt x="95" y="366"/>
                    <a:pt x="165" y="378"/>
                    <a:pt x="209" y="345"/>
                  </a:cubicBezTo>
                  <a:cubicBezTo>
                    <a:pt x="246" y="316"/>
                    <a:pt x="259" y="264"/>
                    <a:pt x="253" y="217"/>
                  </a:cubicBezTo>
                  <a:cubicBezTo>
                    <a:pt x="245" y="153"/>
                    <a:pt x="208" y="77"/>
                    <a:pt x="164" y="29"/>
                  </a:cubicBezTo>
                  <a:close/>
                  <a:moveTo>
                    <a:pt x="164" y="29"/>
                  </a:moveTo>
                  <a:cubicBezTo>
                    <a:pt x="164" y="29"/>
                    <a:pt x="164" y="29"/>
                    <a:pt x="164" y="29"/>
                  </a:cubicBezTo>
                </a:path>
              </a:pathLst>
            </a:custGeom>
            <a:solidFill>
              <a:srgbClr val="3D4868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sz="240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5" name="PA-iśḷiḓe">
              <a:extLst>
                <a:ext uri="{FF2B5EF4-FFF2-40B4-BE49-F238E27FC236}">
                  <a16:creationId xmlns:a16="http://schemas.microsoft.com/office/drawing/2014/main" id="{0CC1A350-B959-4C1C-AC53-3836E380A569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 bwMode="auto">
            <a:xfrm rot="10237099" flipH="1">
              <a:off x="5823826" y="1071789"/>
              <a:ext cx="396700" cy="573550"/>
            </a:xfrm>
            <a:custGeom>
              <a:avLst/>
              <a:gdLst/>
              <a:ahLst/>
              <a:cxnLst>
                <a:cxn ang="0">
                  <a:pos x="164" y="29"/>
                </a:cxn>
                <a:cxn ang="0">
                  <a:pos x="136" y="6"/>
                </a:cxn>
                <a:cxn ang="0">
                  <a:pos x="115" y="20"/>
                </a:cxn>
                <a:cxn ang="0">
                  <a:pos x="101" y="93"/>
                </a:cxn>
                <a:cxn ang="0">
                  <a:pos x="60" y="323"/>
                </a:cxn>
                <a:cxn ang="0">
                  <a:pos x="209" y="345"/>
                </a:cxn>
                <a:cxn ang="0">
                  <a:pos x="253" y="217"/>
                </a:cxn>
                <a:cxn ang="0">
                  <a:pos x="164" y="29"/>
                </a:cxn>
                <a:cxn ang="0">
                  <a:pos x="164" y="29"/>
                </a:cxn>
                <a:cxn ang="0">
                  <a:pos x="164" y="29"/>
                </a:cxn>
              </a:cxnLst>
              <a:rect l="0" t="0" r="r" b="b"/>
              <a:pathLst>
                <a:path w="259" h="378">
                  <a:moveTo>
                    <a:pt x="164" y="29"/>
                  </a:moveTo>
                  <a:cubicBezTo>
                    <a:pt x="155" y="20"/>
                    <a:pt x="146" y="13"/>
                    <a:pt x="136" y="6"/>
                  </a:cubicBezTo>
                  <a:cubicBezTo>
                    <a:pt x="126" y="0"/>
                    <a:pt x="113" y="8"/>
                    <a:pt x="115" y="20"/>
                  </a:cubicBezTo>
                  <a:cubicBezTo>
                    <a:pt x="118" y="45"/>
                    <a:pt x="112" y="69"/>
                    <a:pt x="101" y="93"/>
                  </a:cubicBezTo>
                  <a:cubicBezTo>
                    <a:pt x="67" y="162"/>
                    <a:pt x="0" y="248"/>
                    <a:pt x="60" y="323"/>
                  </a:cubicBezTo>
                  <a:cubicBezTo>
                    <a:pt x="95" y="366"/>
                    <a:pt x="165" y="378"/>
                    <a:pt x="209" y="345"/>
                  </a:cubicBezTo>
                  <a:cubicBezTo>
                    <a:pt x="246" y="316"/>
                    <a:pt x="259" y="264"/>
                    <a:pt x="253" y="217"/>
                  </a:cubicBezTo>
                  <a:cubicBezTo>
                    <a:pt x="245" y="153"/>
                    <a:pt x="208" y="77"/>
                    <a:pt x="164" y="29"/>
                  </a:cubicBezTo>
                  <a:close/>
                  <a:moveTo>
                    <a:pt x="164" y="29"/>
                  </a:moveTo>
                  <a:cubicBezTo>
                    <a:pt x="164" y="29"/>
                    <a:pt x="164" y="29"/>
                    <a:pt x="164" y="29"/>
                  </a:cubicBezTo>
                </a:path>
              </a:pathLst>
            </a:custGeom>
            <a:solidFill>
              <a:srgbClr val="3D4868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sz="240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32" name="PA-íṥḻîḑè">
            <a:extLst>
              <a:ext uri="{FF2B5EF4-FFF2-40B4-BE49-F238E27FC236}">
                <a16:creationId xmlns:a16="http://schemas.microsoft.com/office/drawing/2014/main" id="{68B28654-F1FE-4300-ABED-E4AC33A851E6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5525745" y="1485598"/>
            <a:ext cx="1139053" cy="3866580"/>
          </a:xfrm>
          <a:custGeom>
            <a:avLst/>
            <a:gdLst/>
            <a:ahLst/>
            <a:cxnLst>
              <a:cxn ang="0">
                <a:pos x="256" y="150"/>
              </a:cxn>
              <a:cxn ang="0">
                <a:pos x="194" y="60"/>
              </a:cxn>
              <a:cxn ang="0">
                <a:pos x="168" y="0"/>
              </a:cxn>
              <a:cxn ang="0">
                <a:pos x="125" y="26"/>
              </a:cxn>
              <a:cxn ang="0">
                <a:pos x="69" y="150"/>
              </a:cxn>
              <a:cxn ang="0">
                <a:pos x="80" y="311"/>
              </a:cxn>
              <a:cxn ang="0">
                <a:pos x="0" y="972"/>
              </a:cxn>
              <a:cxn ang="0">
                <a:pos x="294" y="972"/>
              </a:cxn>
              <a:cxn ang="0">
                <a:pos x="168" y="377"/>
              </a:cxn>
              <a:cxn ang="0">
                <a:pos x="168" y="308"/>
              </a:cxn>
              <a:cxn ang="0">
                <a:pos x="168" y="308"/>
              </a:cxn>
              <a:cxn ang="0">
                <a:pos x="239" y="687"/>
              </a:cxn>
              <a:cxn ang="0">
                <a:pos x="168" y="792"/>
              </a:cxn>
              <a:cxn ang="0">
                <a:pos x="168" y="491"/>
              </a:cxn>
              <a:cxn ang="0">
                <a:pos x="168" y="491"/>
              </a:cxn>
              <a:cxn ang="0">
                <a:pos x="168" y="505"/>
              </a:cxn>
              <a:cxn ang="0">
                <a:pos x="99" y="323"/>
              </a:cxn>
              <a:cxn ang="0">
                <a:pos x="154" y="491"/>
              </a:cxn>
              <a:cxn ang="0">
                <a:pos x="154" y="491"/>
              </a:cxn>
              <a:cxn ang="0">
                <a:pos x="88" y="505"/>
              </a:cxn>
              <a:cxn ang="0">
                <a:pos x="71" y="687"/>
              </a:cxn>
              <a:cxn ang="0">
                <a:pos x="154" y="702"/>
              </a:cxn>
              <a:cxn ang="0">
                <a:pos x="69" y="702"/>
              </a:cxn>
              <a:cxn ang="0">
                <a:pos x="246" y="709"/>
              </a:cxn>
              <a:cxn ang="0">
                <a:pos x="168" y="815"/>
              </a:cxn>
              <a:cxn ang="0">
                <a:pos x="237" y="515"/>
              </a:cxn>
              <a:cxn ang="0">
                <a:pos x="168" y="401"/>
              </a:cxn>
              <a:cxn ang="0">
                <a:pos x="234" y="479"/>
              </a:cxn>
              <a:cxn ang="0">
                <a:pos x="168" y="218"/>
              </a:cxn>
              <a:cxn ang="0">
                <a:pos x="168" y="221"/>
              </a:cxn>
              <a:cxn ang="0">
                <a:pos x="206" y="150"/>
              </a:cxn>
              <a:cxn ang="0">
                <a:pos x="154" y="202"/>
              </a:cxn>
              <a:cxn ang="0">
                <a:pos x="154" y="308"/>
              </a:cxn>
              <a:cxn ang="0">
                <a:pos x="154" y="308"/>
              </a:cxn>
              <a:cxn ang="0">
                <a:pos x="92" y="334"/>
              </a:cxn>
              <a:cxn ang="0">
                <a:pos x="147" y="588"/>
              </a:cxn>
              <a:cxn ang="0">
                <a:pos x="144" y="827"/>
              </a:cxn>
              <a:cxn ang="0">
                <a:pos x="144" y="827"/>
              </a:cxn>
              <a:cxn ang="0">
                <a:pos x="154" y="972"/>
              </a:cxn>
              <a:cxn ang="0">
                <a:pos x="168" y="860"/>
              </a:cxn>
              <a:cxn ang="0">
                <a:pos x="168" y="860"/>
              </a:cxn>
              <a:cxn ang="0">
                <a:pos x="232" y="135"/>
              </a:cxn>
              <a:cxn ang="0">
                <a:pos x="168" y="74"/>
              </a:cxn>
              <a:cxn ang="0">
                <a:pos x="80" y="74"/>
              </a:cxn>
              <a:cxn ang="0">
                <a:pos x="80" y="135"/>
              </a:cxn>
              <a:cxn ang="0">
                <a:pos x="149" y="221"/>
              </a:cxn>
            </a:cxnLst>
            <a:rect l="0" t="0" r="r" b="b"/>
            <a:pathLst>
              <a:path w="294" h="998">
                <a:moveTo>
                  <a:pt x="275" y="972"/>
                </a:moveTo>
                <a:lnTo>
                  <a:pt x="232" y="150"/>
                </a:lnTo>
                <a:lnTo>
                  <a:pt x="256" y="150"/>
                </a:lnTo>
                <a:lnTo>
                  <a:pt x="256" y="143"/>
                </a:lnTo>
                <a:lnTo>
                  <a:pt x="256" y="60"/>
                </a:lnTo>
                <a:lnTo>
                  <a:pt x="194" y="60"/>
                </a:lnTo>
                <a:lnTo>
                  <a:pt x="194" y="26"/>
                </a:lnTo>
                <a:lnTo>
                  <a:pt x="168" y="26"/>
                </a:lnTo>
                <a:lnTo>
                  <a:pt x="168" y="0"/>
                </a:lnTo>
                <a:lnTo>
                  <a:pt x="154" y="0"/>
                </a:lnTo>
                <a:lnTo>
                  <a:pt x="154" y="26"/>
                </a:lnTo>
                <a:lnTo>
                  <a:pt x="125" y="26"/>
                </a:lnTo>
                <a:lnTo>
                  <a:pt x="125" y="60"/>
                </a:lnTo>
                <a:lnTo>
                  <a:pt x="69" y="60"/>
                </a:lnTo>
                <a:lnTo>
                  <a:pt x="69" y="150"/>
                </a:lnTo>
                <a:lnTo>
                  <a:pt x="92" y="150"/>
                </a:lnTo>
                <a:lnTo>
                  <a:pt x="80" y="311"/>
                </a:lnTo>
                <a:lnTo>
                  <a:pt x="80" y="311"/>
                </a:lnTo>
                <a:lnTo>
                  <a:pt x="80" y="315"/>
                </a:lnTo>
                <a:lnTo>
                  <a:pt x="26" y="972"/>
                </a:lnTo>
                <a:lnTo>
                  <a:pt x="0" y="972"/>
                </a:lnTo>
                <a:lnTo>
                  <a:pt x="0" y="998"/>
                </a:lnTo>
                <a:lnTo>
                  <a:pt x="294" y="998"/>
                </a:lnTo>
                <a:lnTo>
                  <a:pt x="294" y="972"/>
                </a:lnTo>
                <a:lnTo>
                  <a:pt x="275" y="972"/>
                </a:lnTo>
                <a:close/>
                <a:moveTo>
                  <a:pt x="218" y="323"/>
                </a:moveTo>
                <a:lnTo>
                  <a:pt x="168" y="377"/>
                </a:lnTo>
                <a:lnTo>
                  <a:pt x="168" y="323"/>
                </a:lnTo>
                <a:lnTo>
                  <a:pt x="218" y="323"/>
                </a:lnTo>
                <a:close/>
                <a:moveTo>
                  <a:pt x="168" y="308"/>
                </a:moveTo>
                <a:lnTo>
                  <a:pt x="168" y="244"/>
                </a:lnTo>
                <a:lnTo>
                  <a:pt x="220" y="308"/>
                </a:lnTo>
                <a:lnTo>
                  <a:pt x="168" y="308"/>
                </a:lnTo>
                <a:close/>
                <a:moveTo>
                  <a:pt x="168" y="687"/>
                </a:moveTo>
                <a:lnTo>
                  <a:pt x="168" y="612"/>
                </a:lnTo>
                <a:lnTo>
                  <a:pt x="239" y="687"/>
                </a:lnTo>
                <a:lnTo>
                  <a:pt x="168" y="687"/>
                </a:lnTo>
                <a:close/>
                <a:moveTo>
                  <a:pt x="237" y="702"/>
                </a:moveTo>
                <a:lnTo>
                  <a:pt x="168" y="792"/>
                </a:lnTo>
                <a:lnTo>
                  <a:pt x="168" y="702"/>
                </a:lnTo>
                <a:lnTo>
                  <a:pt x="237" y="702"/>
                </a:lnTo>
                <a:close/>
                <a:moveTo>
                  <a:pt x="168" y="491"/>
                </a:moveTo>
                <a:lnTo>
                  <a:pt x="168" y="424"/>
                </a:lnTo>
                <a:lnTo>
                  <a:pt x="227" y="491"/>
                </a:lnTo>
                <a:lnTo>
                  <a:pt x="168" y="491"/>
                </a:lnTo>
                <a:close/>
                <a:moveTo>
                  <a:pt x="227" y="505"/>
                </a:moveTo>
                <a:lnTo>
                  <a:pt x="168" y="567"/>
                </a:lnTo>
                <a:lnTo>
                  <a:pt x="168" y="505"/>
                </a:lnTo>
                <a:lnTo>
                  <a:pt x="227" y="505"/>
                </a:lnTo>
                <a:close/>
                <a:moveTo>
                  <a:pt x="154" y="387"/>
                </a:moveTo>
                <a:lnTo>
                  <a:pt x="99" y="323"/>
                </a:lnTo>
                <a:lnTo>
                  <a:pt x="154" y="323"/>
                </a:lnTo>
                <a:lnTo>
                  <a:pt x="154" y="387"/>
                </a:lnTo>
                <a:close/>
                <a:moveTo>
                  <a:pt x="154" y="491"/>
                </a:moveTo>
                <a:lnTo>
                  <a:pt x="88" y="491"/>
                </a:lnTo>
                <a:lnTo>
                  <a:pt x="154" y="415"/>
                </a:lnTo>
                <a:lnTo>
                  <a:pt x="154" y="491"/>
                </a:lnTo>
                <a:close/>
                <a:moveTo>
                  <a:pt x="154" y="505"/>
                </a:moveTo>
                <a:lnTo>
                  <a:pt x="154" y="576"/>
                </a:lnTo>
                <a:lnTo>
                  <a:pt x="88" y="505"/>
                </a:lnTo>
                <a:lnTo>
                  <a:pt x="154" y="505"/>
                </a:lnTo>
                <a:close/>
                <a:moveTo>
                  <a:pt x="154" y="687"/>
                </a:moveTo>
                <a:lnTo>
                  <a:pt x="71" y="687"/>
                </a:lnTo>
                <a:lnTo>
                  <a:pt x="154" y="600"/>
                </a:lnTo>
                <a:lnTo>
                  <a:pt x="154" y="687"/>
                </a:lnTo>
                <a:close/>
                <a:moveTo>
                  <a:pt x="154" y="702"/>
                </a:moveTo>
                <a:lnTo>
                  <a:pt x="154" y="811"/>
                </a:lnTo>
                <a:lnTo>
                  <a:pt x="152" y="815"/>
                </a:lnTo>
                <a:lnTo>
                  <a:pt x="69" y="702"/>
                </a:lnTo>
                <a:lnTo>
                  <a:pt x="154" y="702"/>
                </a:lnTo>
                <a:close/>
                <a:moveTo>
                  <a:pt x="168" y="815"/>
                </a:moveTo>
                <a:lnTo>
                  <a:pt x="246" y="709"/>
                </a:lnTo>
                <a:lnTo>
                  <a:pt x="260" y="962"/>
                </a:lnTo>
                <a:lnTo>
                  <a:pt x="168" y="837"/>
                </a:lnTo>
                <a:lnTo>
                  <a:pt x="168" y="815"/>
                </a:lnTo>
                <a:close/>
                <a:moveTo>
                  <a:pt x="168" y="590"/>
                </a:moveTo>
                <a:lnTo>
                  <a:pt x="168" y="586"/>
                </a:lnTo>
                <a:lnTo>
                  <a:pt x="237" y="515"/>
                </a:lnTo>
                <a:lnTo>
                  <a:pt x="246" y="673"/>
                </a:lnTo>
                <a:lnTo>
                  <a:pt x="168" y="590"/>
                </a:lnTo>
                <a:close/>
                <a:moveTo>
                  <a:pt x="168" y="401"/>
                </a:moveTo>
                <a:lnTo>
                  <a:pt x="168" y="398"/>
                </a:lnTo>
                <a:lnTo>
                  <a:pt x="227" y="332"/>
                </a:lnTo>
                <a:lnTo>
                  <a:pt x="234" y="479"/>
                </a:lnTo>
                <a:lnTo>
                  <a:pt x="168" y="401"/>
                </a:lnTo>
                <a:close/>
                <a:moveTo>
                  <a:pt x="168" y="221"/>
                </a:moveTo>
                <a:lnTo>
                  <a:pt x="168" y="218"/>
                </a:lnTo>
                <a:lnTo>
                  <a:pt x="218" y="154"/>
                </a:lnTo>
                <a:lnTo>
                  <a:pt x="225" y="294"/>
                </a:lnTo>
                <a:lnTo>
                  <a:pt x="168" y="221"/>
                </a:lnTo>
                <a:close/>
                <a:moveTo>
                  <a:pt x="168" y="197"/>
                </a:moveTo>
                <a:lnTo>
                  <a:pt x="168" y="150"/>
                </a:lnTo>
                <a:lnTo>
                  <a:pt x="206" y="150"/>
                </a:lnTo>
                <a:lnTo>
                  <a:pt x="168" y="197"/>
                </a:lnTo>
                <a:close/>
                <a:moveTo>
                  <a:pt x="154" y="150"/>
                </a:moveTo>
                <a:lnTo>
                  <a:pt x="154" y="202"/>
                </a:lnTo>
                <a:lnTo>
                  <a:pt x="114" y="150"/>
                </a:lnTo>
                <a:lnTo>
                  <a:pt x="154" y="150"/>
                </a:lnTo>
                <a:close/>
                <a:moveTo>
                  <a:pt x="154" y="308"/>
                </a:moveTo>
                <a:lnTo>
                  <a:pt x="99" y="308"/>
                </a:lnTo>
                <a:lnTo>
                  <a:pt x="154" y="237"/>
                </a:lnTo>
                <a:lnTo>
                  <a:pt x="154" y="308"/>
                </a:lnTo>
                <a:close/>
                <a:moveTo>
                  <a:pt x="149" y="401"/>
                </a:moveTo>
                <a:lnTo>
                  <a:pt x="80" y="479"/>
                </a:lnTo>
                <a:lnTo>
                  <a:pt x="92" y="334"/>
                </a:lnTo>
                <a:lnTo>
                  <a:pt x="149" y="401"/>
                </a:lnTo>
                <a:close/>
                <a:moveTo>
                  <a:pt x="78" y="515"/>
                </a:moveTo>
                <a:lnTo>
                  <a:pt x="147" y="588"/>
                </a:lnTo>
                <a:lnTo>
                  <a:pt x="64" y="673"/>
                </a:lnTo>
                <a:lnTo>
                  <a:pt x="78" y="515"/>
                </a:lnTo>
                <a:close/>
                <a:moveTo>
                  <a:pt x="144" y="827"/>
                </a:moveTo>
                <a:lnTo>
                  <a:pt x="40" y="965"/>
                </a:lnTo>
                <a:lnTo>
                  <a:pt x="62" y="714"/>
                </a:lnTo>
                <a:lnTo>
                  <a:pt x="144" y="827"/>
                </a:lnTo>
                <a:close/>
                <a:moveTo>
                  <a:pt x="152" y="839"/>
                </a:moveTo>
                <a:lnTo>
                  <a:pt x="154" y="842"/>
                </a:lnTo>
                <a:lnTo>
                  <a:pt x="154" y="972"/>
                </a:lnTo>
                <a:lnTo>
                  <a:pt x="54" y="972"/>
                </a:lnTo>
                <a:lnTo>
                  <a:pt x="152" y="839"/>
                </a:lnTo>
                <a:close/>
                <a:moveTo>
                  <a:pt x="168" y="860"/>
                </a:moveTo>
                <a:lnTo>
                  <a:pt x="251" y="972"/>
                </a:lnTo>
                <a:lnTo>
                  <a:pt x="168" y="972"/>
                </a:lnTo>
                <a:lnTo>
                  <a:pt x="168" y="860"/>
                </a:lnTo>
                <a:close/>
                <a:moveTo>
                  <a:pt x="241" y="135"/>
                </a:moveTo>
                <a:lnTo>
                  <a:pt x="232" y="135"/>
                </a:lnTo>
                <a:lnTo>
                  <a:pt x="232" y="135"/>
                </a:lnTo>
                <a:lnTo>
                  <a:pt x="225" y="135"/>
                </a:lnTo>
                <a:lnTo>
                  <a:pt x="168" y="135"/>
                </a:lnTo>
                <a:lnTo>
                  <a:pt x="168" y="74"/>
                </a:lnTo>
                <a:lnTo>
                  <a:pt x="241" y="74"/>
                </a:lnTo>
                <a:lnTo>
                  <a:pt x="241" y="135"/>
                </a:lnTo>
                <a:close/>
                <a:moveTo>
                  <a:pt x="80" y="74"/>
                </a:moveTo>
                <a:lnTo>
                  <a:pt x="154" y="74"/>
                </a:lnTo>
                <a:lnTo>
                  <a:pt x="154" y="135"/>
                </a:lnTo>
                <a:lnTo>
                  <a:pt x="80" y="135"/>
                </a:lnTo>
                <a:lnTo>
                  <a:pt x="80" y="74"/>
                </a:lnTo>
                <a:close/>
                <a:moveTo>
                  <a:pt x="107" y="164"/>
                </a:moveTo>
                <a:lnTo>
                  <a:pt x="149" y="221"/>
                </a:lnTo>
                <a:lnTo>
                  <a:pt x="95" y="289"/>
                </a:lnTo>
                <a:lnTo>
                  <a:pt x="107" y="1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694FB73-830E-4B17-838F-766807DF876E}"/>
              </a:ext>
            </a:extLst>
          </p:cNvPr>
          <p:cNvGrpSpPr/>
          <p:nvPr/>
        </p:nvGrpSpPr>
        <p:grpSpPr>
          <a:xfrm>
            <a:off x="1792071" y="2371052"/>
            <a:ext cx="4263798" cy="738516"/>
            <a:chOff x="1792071" y="2371052"/>
            <a:chExt cx="4263798" cy="738516"/>
          </a:xfrm>
        </p:grpSpPr>
        <p:grpSp>
          <p:nvGrpSpPr>
            <p:cNvPr id="19" name="iSľîḑe">
              <a:extLst>
                <a:ext uri="{FF2B5EF4-FFF2-40B4-BE49-F238E27FC236}">
                  <a16:creationId xmlns:a16="http://schemas.microsoft.com/office/drawing/2014/main" id="{1E299B71-953E-4185-869A-34E7D2A1405C}"/>
                </a:ext>
              </a:extLst>
            </p:cNvPr>
            <p:cNvGrpSpPr/>
            <p:nvPr/>
          </p:nvGrpSpPr>
          <p:grpSpPr>
            <a:xfrm>
              <a:off x="5705151" y="2525497"/>
              <a:ext cx="350718" cy="350718"/>
              <a:chOff x="3472822" y="3060404"/>
              <a:chExt cx="432428" cy="432428"/>
            </a:xfrm>
          </p:grpSpPr>
          <p:sp>
            <p:nvSpPr>
              <p:cNvPr id="29" name="PA-îşḷíde">
                <a:extLst>
                  <a:ext uri="{FF2B5EF4-FFF2-40B4-BE49-F238E27FC236}">
                    <a16:creationId xmlns:a16="http://schemas.microsoft.com/office/drawing/2014/main" id="{C9F4E5E7-27BE-49C7-96BE-75FED36F8BEF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>
                <a:off x="3472822" y="3060404"/>
                <a:ext cx="432428" cy="432428"/>
              </a:xfrm>
              <a:prstGeom prst="ellipse">
                <a:avLst/>
              </a:prstGeom>
              <a:solidFill>
                <a:srgbClr val="8EBDC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 sz="120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0" name="PA-işḻíḍè">
                <a:extLst>
                  <a:ext uri="{FF2B5EF4-FFF2-40B4-BE49-F238E27FC236}">
                    <a16:creationId xmlns:a16="http://schemas.microsoft.com/office/drawing/2014/main" id="{70B0F2C3-1E02-4131-BF4F-7DC745BCAFB4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3580275" y="3171861"/>
                <a:ext cx="217524" cy="209514"/>
              </a:xfrm>
              <a:custGeom>
                <a:avLst/>
                <a:gdLst>
                  <a:gd name="T0" fmla="*/ 4096 w 6827"/>
                  <a:gd name="T1" fmla="*/ 4551 h 6827"/>
                  <a:gd name="T2" fmla="*/ 6258 w 6827"/>
                  <a:gd name="T3" fmla="*/ 4096 h 6827"/>
                  <a:gd name="T4" fmla="*/ 2348 w 6827"/>
                  <a:gd name="T5" fmla="*/ 4911 h 6827"/>
                  <a:gd name="T6" fmla="*/ 569 w 6827"/>
                  <a:gd name="T7" fmla="*/ 4551 h 6827"/>
                  <a:gd name="T8" fmla="*/ 569 w 6827"/>
                  <a:gd name="T9" fmla="*/ 3982 h 6827"/>
                  <a:gd name="T10" fmla="*/ 1707 w 6827"/>
                  <a:gd name="T11" fmla="*/ 2503 h 6827"/>
                  <a:gd name="T12" fmla="*/ 3868 w 6827"/>
                  <a:gd name="T13" fmla="*/ 2731 h 6827"/>
                  <a:gd name="T14" fmla="*/ 5827 w 6827"/>
                  <a:gd name="T15" fmla="*/ 2004 h 6827"/>
                  <a:gd name="T16" fmla="*/ 6258 w 6827"/>
                  <a:gd name="T17" fmla="*/ 1820 h 6827"/>
                  <a:gd name="T18" fmla="*/ 4779 w 6827"/>
                  <a:gd name="T19" fmla="*/ 0 h 6827"/>
                  <a:gd name="T20" fmla="*/ 2854 w 6827"/>
                  <a:gd name="T21" fmla="*/ 2381 h 6827"/>
                  <a:gd name="T22" fmla="*/ 1239 w 6827"/>
                  <a:gd name="T23" fmla="*/ 2257 h 6827"/>
                  <a:gd name="T24" fmla="*/ 569 w 6827"/>
                  <a:gd name="T25" fmla="*/ 2844 h 6827"/>
                  <a:gd name="T26" fmla="*/ 569 w 6827"/>
                  <a:gd name="T27" fmla="*/ 2276 h 6827"/>
                  <a:gd name="T28" fmla="*/ 569 w 6827"/>
                  <a:gd name="T29" fmla="*/ 1707 h 6827"/>
                  <a:gd name="T30" fmla="*/ 569 w 6827"/>
                  <a:gd name="T31" fmla="*/ 1138 h 6827"/>
                  <a:gd name="T32" fmla="*/ 569 w 6827"/>
                  <a:gd name="T33" fmla="*/ 569 h 6827"/>
                  <a:gd name="T34" fmla="*/ 341 w 6827"/>
                  <a:gd name="T35" fmla="*/ 0 h 6827"/>
                  <a:gd name="T36" fmla="*/ 114 w 6827"/>
                  <a:gd name="T37" fmla="*/ 569 h 6827"/>
                  <a:gd name="T38" fmla="*/ 114 w 6827"/>
                  <a:gd name="T39" fmla="*/ 1138 h 6827"/>
                  <a:gd name="T40" fmla="*/ 114 w 6827"/>
                  <a:gd name="T41" fmla="*/ 1707 h 6827"/>
                  <a:gd name="T42" fmla="*/ 114 w 6827"/>
                  <a:gd name="T43" fmla="*/ 2276 h 6827"/>
                  <a:gd name="T44" fmla="*/ 114 w 6827"/>
                  <a:gd name="T45" fmla="*/ 2844 h 6827"/>
                  <a:gd name="T46" fmla="*/ 114 w 6827"/>
                  <a:gd name="T47" fmla="*/ 3413 h 6827"/>
                  <a:gd name="T48" fmla="*/ 114 w 6827"/>
                  <a:gd name="T49" fmla="*/ 3982 h 6827"/>
                  <a:gd name="T50" fmla="*/ 114 w 6827"/>
                  <a:gd name="T51" fmla="*/ 4551 h 6827"/>
                  <a:gd name="T52" fmla="*/ 114 w 6827"/>
                  <a:gd name="T53" fmla="*/ 5120 h 6827"/>
                  <a:gd name="T54" fmla="*/ 114 w 6827"/>
                  <a:gd name="T55" fmla="*/ 5689 h 6827"/>
                  <a:gd name="T56" fmla="*/ 114 w 6827"/>
                  <a:gd name="T57" fmla="*/ 6258 h 6827"/>
                  <a:gd name="T58" fmla="*/ 683 w 6827"/>
                  <a:gd name="T59" fmla="*/ 6713 h 6827"/>
                  <a:gd name="T60" fmla="*/ 1252 w 6827"/>
                  <a:gd name="T61" fmla="*/ 6713 h 6827"/>
                  <a:gd name="T62" fmla="*/ 1820 w 6827"/>
                  <a:gd name="T63" fmla="*/ 6713 h 6827"/>
                  <a:gd name="T64" fmla="*/ 2389 w 6827"/>
                  <a:gd name="T65" fmla="*/ 6713 h 6827"/>
                  <a:gd name="T66" fmla="*/ 2958 w 6827"/>
                  <a:gd name="T67" fmla="*/ 6713 h 6827"/>
                  <a:gd name="T68" fmla="*/ 3527 w 6827"/>
                  <a:gd name="T69" fmla="*/ 6713 h 6827"/>
                  <a:gd name="T70" fmla="*/ 4096 w 6827"/>
                  <a:gd name="T71" fmla="*/ 6713 h 6827"/>
                  <a:gd name="T72" fmla="*/ 4665 w 6827"/>
                  <a:gd name="T73" fmla="*/ 6713 h 6827"/>
                  <a:gd name="T74" fmla="*/ 5234 w 6827"/>
                  <a:gd name="T75" fmla="*/ 6713 h 6827"/>
                  <a:gd name="T76" fmla="*/ 5803 w 6827"/>
                  <a:gd name="T77" fmla="*/ 6713 h 6827"/>
                  <a:gd name="T78" fmla="*/ 6371 w 6827"/>
                  <a:gd name="T79" fmla="*/ 6713 h 6827"/>
                  <a:gd name="T80" fmla="*/ 6827 w 6827"/>
                  <a:gd name="T81" fmla="*/ 6485 h 6827"/>
                  <a:gd name="T82" fmla="*/ 6371 w 6827"/>
                  <a:gd name="T83" fmla="*/ 6258 h 6827"/>
                  <a:gd name="T84" fmla="*/ 5803 w 6827"/>
                  <a:gd name="T85" fmla="*/ 6258 h 6827"/>
                  <a:gd name="T86" fmla="*/ 5234 w 6827"/>
                  <a:gd name="T87" fmla="*/ 6258 h 6827"/>
                  <a:gd name="T88" fmla="*/ 4665 w 6827"/>
                  <a:gd name="T89" fmla="*/ 6258 h 6827"/>
                  <a:gd name="T90" fmla="*/ 4096 w 6827"/>
                  <a:gd name="T91" fmla="*/ 6258 h 6827"/>
                  <a:gd name="T92" fmla="*/ 3527 w 6827"/>
                  <a:gd name="T93" fmla="*/ 6258 h 6827"/>
                  <a:gd name="T94" fmla="*/ 2958 w 6827"/>
                  <a:gd name="T95" fmla="*/ 6258 h 6827"/>
                  <a:gd name="T96" fmla="*/ 2389 w 6827"/>
                  <a:gd name="T97" fmla="*/ 6258 h 6827"/>
                  <a:gd name="T98" fmla="*/ 1820 w 6827"/>
                  <a:gd name="T99" fmla="*/ 6258 h 6827"/>
                  <a:gd name="T100" fmla="*/ 1252 w 6827"/>
                  <a:gd name="T101" fmla="*/ 6258 h 6827"/>
                  <a:gd name="T102" fmla="*/ 683 w 6827"/>
                  <a:gd name="T103" fmla="*/ 6258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827" h="6827">
                    <a:moveTo>
                      <a:pt x="1263" y="5234"/>
                    </a:moveTo>
                    <a:cubicBezTo>
                      <a:pt x="1316" y="5493"/>
                      <a:pt x="1546" y="5689"/>
                      <a:pt x="1820" y="5689"/>
                    </a:cubicBezTo>
                    <a:cubicBezTo>
                      <a:pt x="2114" y="5689"/>
                      <a:pt x="2354" y="5464"/>
                      <a:pt x="2383" y="5178"/>
                    </a:cubicBezTo>
                    <a:lnTo>
                      <a:pt x="3568" y="4191"/>
                    </a:lnTo>
                    <a:cubicBezTo>
                      <a:pt x="3652" y="4401"/>
                      <a:pt x="3856" y="4551"/>
                      <a:pt x="4096" y="4551"/>
                    </a:cubicBezTo>
                    <a:cubicBezTo>
                      <a:pt x="4348" y="4551"/>
                      <a:pt x="4560" y="4385"/>
                      <a:pt x="4635" y="4157"/>
                    </a:cubicBezTo>
                    <a:lnTo>
                      <a:pt x="5696" y="4736"/>
                    </a:lnTo>
                    <a:cubicBezTo>
                      <a:pt x="5732" y="5016"/>
                      <a:pt x="5969" y="5234"/>
                      <a:pt x="6258" y="5234"/>
                    </a:cubicBezTo>
                    <a:cubicBezTo>
                      <a:pt x="6571" y="5234"/>
                      <a:pt x="6827" y="4979"/>
                      <a:pt x="6827" y="4665"/>
                    </a:cubicBezTo>
                    <a:cubicBezTo>
                      <a:pt x="6827" y="4351"/>
                      <a:pt x="6571" y="4096"/>
                      <a:pt x="6258" y="4096"/>
                    </a:cubicBezTo>
                    <a:cubicBezTo>
                      <a:pt x="6006" y="4096"/>
                      <a:pt x="5794" y="4262"/>
                      <a:pt x="5719" y="4490"/>
                    </a:cubicBezTo>
                    <a:lnTo>
                      <a:pt x="4658" y="3911"/>
                    </a:lnTo>
                    <a:cubicBezTo>
                      <a:pt x="4622" y="3631"/>
                      <a:pt x="4385" y="3413"/>
                      <a:pt x="4096" y="3413"/>
                    </a:cubicBezTo>
                    <a:cubicBezTo>
                      <a:pt x="3802" y="3413"/>
                      <a:pt x="3563" y="3638"/>
                      <a:pt x="3533" y="3924"/>
                    </a:cubicBezTo>
                    <a:lnTo>
                      <a:pt x="2348" y="4911"/>
                    </a:lnTo>
                    <a:cubicBezTo>
                      <a:pt x="2265" y="4701"/>
                      <a:pt x="2060" y="4551"/>
                      <a:pt x="1820" y="4551"/>
                    </a:cubicBezTo>
                    <a:cubicBezTo>
                      <a:pt x="1546" y="4551"/>
                      <a:pt x="1316" y="4747"/>
                      <a:pt x="1263" y="5006"/>
                    </a:cubicBezTo>
                    <a:lnTo>
                      <a:pt x="455" y="5006"/>
                    </a:lnTo>
                    <a:lnTo>
                      <a:pt x="455" y="4551"/>
                    </a:lnTo>
                    <a:lnTo>
                      <a:pt x="569" y="4551"/>
                    </a:lnTo>
                    <a:cubicBezTo>
                      <a:pt x="632" y="4551"/>
                      <a:pt x="683" y="4500"/>
                      <a:pt x="683" y="4437"/>
                    </a:cubicBezTo>
                    <a:cubicBezTo>
                      <a:pt x="683" y="4374"/>
                      <a:pt x="632" y="4324"/>
                      <a:pt x="569" y="4324"/>
                    </a:cubicBezTo>
                    <a:lnTo>
                      <a:pt x="455" y="4324"/>
                    </a:lnTo>
                    <a:lnTo>
                      <a:pt x="455" y="3982"/>
                    </a:lnTo>
                    <a:lnTo>
                      <a:pt x="569" y="3982"/>
                    </a:lnTo>
                    <a:cubicBezTo>
                      <a:pt x="632" y="3982"/>
                      <a:pt x="683" y="3931"/>
                      <a:pt x="683" y="3868"/>
                    </a:cubicBezTo>
                    <a:cubicBezTo>
                      <a:pt x="683" y="3806"/>
                      <a:pt x="632" y="3755"/>
                      <a:pt x="569" y="3755"/>
                    </a:cubicBezTo>
                    <a:lnTo>
                      <a:pt x="480" y="3755"/>
                    </a:lnTo>
                    <a:lnTo>
                      <a:pt x="1407" y="2416"/>
                    </a:lnTo>
                    <a:cubicBezTo>
                      <a:pt x="1494" y="2470"/>
                      <a:pt x="1596" y="2503"/>
                      <a:pt x="1707" y="2503"/>
                    </a:cubicBezTo>
                    <a:cubicBezTo>
                      <a:pt x="1888" y="2503"/>
                      <a:pt x="2048" y="2416"/>
                      <a:pt x="2152" y="2284"/>
                    </a:cubicBezTo>
                    <a:lnTo>
                      <a:pt x="2752" y="2584"/>
                    </a:lnTo>
                    <a:cubicBezTo>
                      <a:pt x="2740" y="2631"/>
                      <a:pt x="2731" y="2680"/>
                      <a:pt x="2731" y="2731"/>
                    </a:cubicBezTo>
                    <a:cubicBezTo>
                      <a:pt x="2731" y="3044"/>
                      <a:pt x="2986" y="3300"/>
                      <a:pt x="3300" y="3300"/>
                    </a:cubicBezTo>
                    <a:cubicBezTo>
                      <a:pt x="3613" y="3300"/>
                      <a:pt x="3868" y="3044"/>
                      <a:pt x="3868" y="2731"/>
                    </a:cubicBezTo>
                    <a:cubicBezTo>
                      <a:pt x="3868" y="2608"/>
                      <a:pt x="3829" y="2496"/>
                      <a:pt x="3763" y="2403"/>
                    </a:cubicBezTo>
                    <a:lnTo>
                      <a:pt x="4488" y="1055"/>
                    </a:lnTo>
                    <a:cubicBezTo>
                      <a:pt x="4574" y="1107"/>
                      <a:pt x="4672" y="1138"/>
                      <a:pt x="4779" y="1138"/>
                    </a:cubicBezTo>
                    <a:cubicBezTo>
                      <a:pt x="4891" y="1138"/>
                      <a:pt x="4995" y="1104"/>
                      <a:pt x="5083" y="1048"/>
                    </a:cubicBezTo>
                    <a:lnTo>
                      <a:pt x="5827" y="2004"/>
                    </a:lnTo>
                    <a:cubicBezTo>
                      <a:pt x="5829" y="2007"/>
                      <a:pt x="5833" y="2009"/>
                      <a:pt x="5836" y="2011"/>
                    </a:cubicBezTo>
                    <a:cubicBezTo>
                      <a:pt x="5745" y="2112"/>
                      <a:pt x="5689" y="2244"/>
                      <a:pt x="5689" y="2389"/>
                    </a:cubicBezTo>
                    <a:cubicBezTo>
                      <a:pt x="5689" y="2703"/>
                      <a:pt x="5944" y="2958"/>
                      <a:pt x="6258" y="2958"/>
                    </a:cubicBezTo>
                    <a:cubicBezTo>
                      <a:pt x="6571" y="2958"/>
                      <a:pt x="6827" y="2703"/>
                      <a:pt x="6827" y="2389"/>
                    </a:cubicBezTo>
                    <a:cubicBezTo>
                      <a:pt x="6827" y="2076"/>
                      <a:pt x="6571" y="1820"/>
                      <a:pt x="6258" y="1820"/>
                    </a:cubicBezTo>
                    <a:cubicBezTo>
                      <a:pt x="6170" y="1820"/>
                      <a:pt x="6087" y="1842"/>
                      <a:pt x="6013" y="1878"/>
                    </a:cubicBezTo>
                    <a:cubicBezTo>
                      <a:pt x="6010" y="1874"/>
                      <a:pt x="6010" y="1869"/>
                      <a:pt x="6006" y="1864"/>
                    </a:cubicBezTo>
                    <a:lnTo>
                      <a:pt x="5248" y="890"/>
                    </a:lnTo>
                    <a:cubicBezTo>
                      <a:pt x="5311" y="798"/>
                      <a:pt x="5348" y="688"/>
                      <a:pt x="5348" y="569"/>
                    </a:cubicBezTo>
                    <a:cubicBezTo>
                      <a:pt x="5348" y="255"/>
                      <a:pt x="5092" y="0"/>
                      <a:pt x="4779" y="0"/>
                    </a:cubicBezTo>
                    <a:cubicBezTo>
                      <a:pt x="4465" y="0"/>
                      <a:pt x="4210" y="255"/>
                      <a:pt x="4210" y="569"/>
                    </a:cubicBezTo>
                    <a:cubicBezTo>
                      <a:pt x="4210" y="691"/>
                      <a:pt x="4249" y="804"/>
                      <a:pt x="4315" y="897"/>
                    </a:cubicBezTo>
                    <a:lnTo>
                      <a:pt x="3590" y="2244"/>
                    </a:lnTo>
                    <a:cubicBezTo>
                      <a:pt x="3505" y="2193"/>
                      <a:pt x="3406" y="2162"/>
                      <a:pt x="3300" y="2162"/>
                    </a:cubicBezTo>
                    <a:cubicBezTo>
                      <a:pt x="3118" y="2162"/>
                      <a:pt x="2959" y="2248"/>
                      <a:pt x="2854" y="2381"/>
                    </a:cubicBezTo>
                    <a:lnTo>
                      <a:pt x="2254" y="2081"/>
                    </a:lnTo>
                    <a:cubicBezTo>
                      <a:pt x="2267" y="2034"/>
                      <a:pt x="2276" y="1985"/>
                      <a:pt x="2276" y="1934"/>
                    </a:cubicBezTo>
                    <a:cubicBezTo>
                      <a:pt x="2276" y="1621"/>
                      <a:pt x="2020" y="1365"/>
                      <a:pt x="1707" y="1365"/>
                    </a:cubicBezTo>
                    <a:cubicBezTo>
                      <a:pt x="1393" y="1365"/>
                      <a:pt x="1138" y="1621"/>
                      <a:pt x="1138" y="1934"/>
                    </a:cubicBezTo>
                    <a:cubicBezTo>
                      <a:pt x="1138" y="2054"/>
                      <a:pt x="1176" y="2166"/>
                      <a:pt x="1239" y="2257"/>
                    </a:cubicBezTo>
                    <a:lnTo>
                      <a:pt x="593" y="3191"/>
                    </a:lnTo>
                    <a:cubicBezTo>
                      <a:pt x="585" y="3189"/>
                      <a:pt x="578" y="3186"/>
                      <a:pt x="569" y="3186"/>
                    </a:cubicBezTo>
                    <a:lnTo>
                      <a:pt x="455" y="3186"/>
                    </a:lnTo>
                    <a:lnTo>
                      <a:pt x="455" y="2844"/>
                    </a:lnTo>
                    <a:lnTo>
                      <a:pt x="569" y="2844"/>
                    </a:lnTo>
                    <a:cubicBezTo>
                      <a:pt x="632" y="2844"/>
                      <a:pt x="683" y="2794"/>
                      <a:pt x="683" y="2731"/>
                    </a:cubicBezTo>
                    <a:cubicBezTo>
                      <a:pt x="683" y="2668"/>
                      <a:pt x="632" y="2617"/>
                      <a:pt x="569" y="2617"/>
                    </a:cubicBezTo>
                    <a:lnTo>
                      <a:pt x="455" y="2617"/>
                    </a:lnTo>
                    <a:lnTo>
                      <a:pt x="455" y="2276"/>
                    </a:lnTo>
                    <a:lnTo>
                      <a:pt x="569" y="2276"/>
                    </a:lnTo>
                    <a:cubicBezTo>
                      <a:pt x="632" y="2276"/>
                      <a:pt x="683" y="2225"/>
                      <a:pt x="683" y="2162"/>
                    </a:cubicBezTo>
                    <a:cubicBezTo>
                      <a:pt x="683" y="2099"/>
                      <a:pt x="632" y="2048"/>
                      <a:pt x="569" y="2048"/>
                    </a:cubicBezTo>
                    <a:lnTo>
                      <a:pt x="455" y="2048"/>
                    </a:lnTo>
                    <a:lnTo>
                      <a:pt x="455" y="1707"/>
                    </a:lnTo>
                    <a:lnTo>
                      <a:pt x="569" y="1707"/>
                    </a:lnTo>
                    <a:cubicBezTo>
                      <a:pt x="632" y="1707"/>
                      <a:pt x="683" y="1656"/>
                      <a:pt x="683" y="1593"/>
                    </a:cubicBezTo>
                    <a:cubicBezTo>
                      <a:pt x="683" y="1530"/>
                      <a:pt x="632" y="1479"/>
                      <a:pt x="569" y="1479"/>
                    </a:cubicBezTo>
                    <a:lnTo>
                      <a:pt x="455" y="1479"/>
                    </a:lnTo>
                    <a:lnTo>
                      <a:pt x="455" y="1138"/>
                    </a:lnTo>
                    <a:lnTo>
                      <a:pt x="569" y="1138"/>
                    </a:lnTo>
                    <a:cubicBezTo>
                      <a:pt x="632" y="1138"/>
                      <a:pt x="683" y="1087"/>
                      <a:pt x="683" y="1024"/>
                    </a:cubicBezTo>
                    <a:cubicBezTo>
                      <a:pt x="683" y="961"/>
                      <a:pt x="632" y="910"/>
                      <a:pt x="569" y="910"/>
                    </a:cubicBezTo>
                    <a:lnTo>
                      <a:pt x="455" y="910"/>
                    </a:lnTo>
                    <a:lnTo>
                      <a:pt x="455" y="569"/>
                    </a:lnTo>
                    <a:lnTo>
                      <a:pt x="569" y="569"/>
                    </a:lnTo>
                    <a:cubicBezTo>
                      <a:pt x="632" y="569"/>
                      <a:pt x="683" y="518"/>
                      <a:pt x="683" y="455"/>
                    </a:cubicBezTo>
                    <a:cubicBezTo>
                      <a:pt x="683" y="392"/>
                      <a:pt x="632" y="341"/>
                      <a:pt x="569" y="341"/>
                    </a:cubicBezTo>
                    <a:lnTo>
                      <a:pt x="455" y="341"/>
                    </a:lnTo>
                    <a:lnTo>
                      <a:pt x="455" y="114"/>
                    </a:lnTo>
                    <a:cubicBezTo>
                      <a:pt x="455" y="51"/>
                      <a:pt x="404" y="0"/>
                      <a:pt x="341" y="0"/>
                    </a:cubicBezTo>
                    <a:cubicBezTo>
                      <a:pt x="278" y="0"/>
                      <a:pt x="228" y="51"/>
                      <a:pt x="228" y="114"/>
                    </a:cubicBezTo>
                    <a:lnTo>
                      <a:pt x="228" y="341"/>
                    </a:lnTo>
                    <a:lnTo>
                      <a:pt x="114" y="341"/>
                    </a:lnTo>
                    <a:cubicBezTo>
                      <a:pt x="51" y="341"/>
                      <a:pt x="0" y="392"/>
                      <a:pt x="0" y="455"/>
                    </a:cubicBezTo>
                    <a:cubicBezTo>
                      <a:pt x="0" y="518"/>
                      <a:pt x="51" y="569"/>
                      <a:pt x="114" y="569"/>
                    </a:cubicBezTo>
                    <a:lnTo>
                      <a:pt x="228" y="569"/>
                    </a:lnTo>
                    <a:lnTo>
                      <a:pt x="228" y="910"/>
                    </a:lnTo>
                    <a:lnTo>
                      <a:pt x="114" y="910"/>
                    </a:lnTo>
                    <a:cubicBezTo>
                      <a:pt x="51" y="910"/>
                      <a:pt x="0" y="961"/>
                      <a:pt x="0" y="1024"/>
                    </a:cubicBezTo>
                    <a:cubicBezTo>
                      <a:pt x="0" y="1087"/>
                      <a:pt x="51" y="1138"/>
                      <a:pt x="114" y="1138"/>
                    </a:cubicBezTo>
                    <a:lnTo>
                      <a:pt x="228" y="1138"/>
                    </a:lnTo>
                    <a:lnTo>
                      <a:pt x="228" y="1479"/>
                    </a:lnTo>
                    <a:lnTo>
                      <a:pt x="114" y="1479"/>
                    </a:lnTo>
                    <a:cubicBezTo>
                      <a:pt x="51" y="1479"/>
                      <a:pt x="0" y="1530"/>
                      <a:pt x="0" y="1593"/>
                    </a:cubicBezTo>
                    <a:cubicBezTo>
                      <a:pt x="0" y="1656"/>
                      <a:pt x="51" y="1707"/>
                      <a:pt x="114" y="1707"/>
                    </a:cubicBezTo>
                    <a:lnTo>
                      <a:pt x="228" y="1707"/>
                    </a:lnTo>
                    <a:lnTo>
                      <a:pt x="228" y="2048"/>
                    </a:lnTo>
                    <a:lnTo>
                      <a:pt x="114" y="2048"/>
                    </a:lnTo>
                    <a:cubicBezTo>
                      <a:pt x="51" y="2048"/>
                      <a:pt x="0" y="2099"/>
                      <a:pt x="0" y="2162"/>
                    </a:cubicBezTo>
                    <a:cubicBezTo>
                      <a:pt x="0" y="2225"/>
                      <a:pt x="51" y="2276"/>
                      <a:pt x="114" y="2276"/>
                    </a:cubicBezTo>
                    <a:lnTo>
                      <a:pt x="228" y="2276"/>
                    </a:lnTo>
                    <a:lnTo>
                      <a:pt x="228" y="2617"/>
                    </a:lnTo>
                    <a:lnTo>
                      <a:pt x="114" y="2617"/>
                    </a:lnTo>
                    <a:cubicBezTo>
                      <a:pt x="51" y="2617"/>
                      <a:pt x="0" y="2668"/>
                      <a:pt x="0" y="2731"/>
                    </a:cubicBezTo>
                    <a:cubicBezTo>
                      <a:pt x="0" y="2794"/>
                      <a:pt x="51" y="2844"/>
                      <a:pt x="114" y="2844"/>
                    </a:cubicBezTo>
                    <a:lnTo>
                      <a:pt x="228" y="2844"/>
                    </a:lnTo>
                    <a:lnTo>
                      <a:pt x="228" y="3186"/>
                    </a:lnTo>
                    <a:lnTo>
                      <a:pt x="114" y="3186"/>
                    </a:lnTo>
                    <a:cubicBezTo>
                      <a:pt x="51" y="3186"/>
                      <a:pt x="0" y="3237"/>
                      <a:pt x="0" y="3300"/>
                    </a:cubicBezTo>
                    <a:cubicBezTo>
                      <a:pt x="0" y="3362"/>
                      <a:pt x="51" y="3413"/>
                      <a:pt x="114" y="3413"/>
                    </a:cubicBezTo>
                    <a:lnTo>
                      <a:pt x="228" y="3413"/>
                    </a:lnTo>
                    <a:lnTo>
                      <a:pt x="228" y="3755"/>
                    </a:lnTo>
                    <a:lnTo>
                      <a:pt x="114" y="3755"/>
                    </a:lnTo>
                    <a:cubicBezTo>
                      <a:pt x="51" y="3755"/>
                      <a:pt x="0" y="3806"/>
                      <a:pt x="0" y="3868"/>
                    </a:cubicBezTo>
                    <a:cubicBezTo>
                      <a:pt x="0" y="3931"/>
                      <a:pt x="51" y="3982"/>
                      <a:pt x="114" y="3982"/>
                    </a:cubicBezTo>
                    <a:lnTo>
                      <a:pt x="228" y="3982"/>
                    </a:lnTo>
                    <a:lnTo>
                      <a:pt x="228" y="4324"/>
                    </a:lnTo>
                    <a:lnTo>
                      <a:pt x="114" y="4324"/>
                    </a:lnTo>
                    <a:cubicBezTo>
                      <a:pt x="51" y="4324"/>
                      <a:pt x="0" y="4374"/>
                      <a:pt x="0" y="4437"/>
                    </a:cubicBezTo>
                    <a:cubicBezTo>
                      <a:pt x="0" y="4500"/>
                      <a:pt x="51" y="4551"/>
                      <a:pt x="114" y="4551"/>
                    </a:cubicBezTo>
                    <a:lnTo>
                      <a:pt x="228" y="4551"/>
                    </a:lnTo>
                    <a:lnTo>
                      <a:pt x="228" y="4892"/>
                    </a:lnTo>
                    <a:lnTo>
                      <a:pt x="114" y="4892"/>
                    </a:lnTo>
                    <a:cubicBezTo>
                      <a:pt x="51" y="4892"/>
                      <a:pt x="0" y="4943"/>
                      <a:pt x="0" y="5006"/>
                    </a:cubicBezTo>
                    <a:cubicBezTo>
                      <a:pt x="0" y="5069"/>
                      <a:pt x="51" y="5120"/>
                      <a:pt x="114" y="5120"/>
                    </a:cubicBezTo>
                    <a:lnTo>
                      <a:pt x="228" y="5120"/>
                    </a:lnTo>
                    <a:lnTo>
                      <a:pt x="228" y="5461"/>
                    </a:lnTo>
                    <a:lnTo>
                      <a:pt x="114" y="5461"/>
                    </a:lnTo>
                    <a:cubicBezTo>
                      <a:pt x="51" y="5461"/>
                      <a:pt x="0" y="5512"/>
                      <a:pt x="0" y="5575"/>
                    </a:cubicBezTo>
                    <a:cubicBezTo>
                      <a:pt x="0" y="5638"/>
                      <a:pt x="51" y="5689"/>
                      <a:pt x="114" y="5689"/>
                    </a:cubicBezTo>
                    <a:lnTo>
                      <a:pt x="228" y="5689"/>
                    </a:lnTo>
                    <a:lnTo>
                      <a:pt x="228" y="6030"/>
                    </a:lnTo>
                    <a:lnTo>
                      <a:pt x="114" y="6030"/>
                    </a:lnTo>
                    <a:cubicBezTo>
                      <a:pt x="51" y="6030"/>
                      <a:pt x="0" y="6081"/>
                      <a:pt x="0" y="6144"/>
                    </a:cubicBezTo>
                    <a:cubicBezTo>
                      <a:pt x="0" y="6207"/>
                      <a:pt x="51" y="6258"/>
                      <a:pt x="114" y="6258"/>
                    </a:cubicBezTo>
                    <a:lnTo>
                      <a:pt x="228" y="6258"/>
                    </a:lnTo>
                    <a:lnTo>
                      <a:pt x="228" y="6485"/>
                    </a:lnTo>
                    <a:cubicBezTo>
                      <a:pt x="228" y="6548"/>
                      <a:pt x="278" y="6599"/>
                      <a:pt x="341" y="6599"/>
                    </a:cubicBezTo>
                    <a:lnTo>
                      <a:pt x="683" y="6599"/>
                    </a:lnTo>
                    <a:lnTo>
                      <a:pt x="683" y="6713"/>
                    </a:lnTo>
                    <a:cubicBezTo>
                      <a:pt x="683" y="6776"/>
                      <a:pt x="734" y="6827"/>
                      <a:pt x="796" y="6827"/>
                    </a:cubicBezTo>
                    <a:cubicBezTo>
                      <a:pt x="859" y="6827"/>
                      <a:pt x="910" y="6776"/>
                      <a:pt x="910" y="6713"/>
                    </a:cubicBezTo>
                    <a:lnTo>
                      <a:pt x="910" y="6599"/>
                    </a:lnTo>
                    <a:lnTo>
                      <a:pt x="1252" y="6599"/>
                    </a:lnTo>
                    <a:lnTo>
                      <a:pt x="1252" y="6713"/>
                    </a:lnTo>
                    <a:cubicBezTo>
                      <a:pt x="1252" y="6776"/>
                      <a:pt x="1302" y="6827"/>
                      <a:pt x="1365" y="6827"/>
                    </a:cubicBezTo>
                    <a:cubicBezTo>
                      <a:pt x="1428" y="6827"/>
                      <a:pt x="1479" y="6776"/>
                      <a:pt x="1479" y="6713"/>
                    </a:cubicBezTo>
                    <a:lnTo>
                      <a:pt x="1479" y="6599"/>
                    </a:lnTo>
                    <a:lnTo>
                      <a:pt x="1820" y="6599"/>
                    </a:lnTo>
                    <a:lnTo>
                      <a:pt x="1820" y="6713"/>
                    </a:lnTo>
                    <a:cubicBezTo>
                      <a:pt x="1820" y="6776"/>
                      <a:pt x="1871" y="6827"/>
                      <a:pt x="1934" y="6827"/>
                    </a:cubicBezTo>
                    <a:cubicBezTo>
                      <a:pt x="1997" y="6827"/>
                      <a:pt x="2048" y="6776"/>
                      <a:pt x="2048" y="6713"/>
                    </a:cubicBezTo>
                    <a:lnTo>
                      <a:pt x="2048" y="6599"/>
                    </a:lnTo>
                    <a:lnTo>
                      <a:pt x="2389" y="6599"/>
                    </a:lnTo>
                    <a:lnTo>
                      <a:pt x="2389" y="6713"/>
                    </a:lnTo>
                    <a:cubicBezTo>
                      <a:pt x="2389" y="6776"/>
                      <a:pt x="2440" y="6827"/>
                      <a:pt x="2503" y="6827"/>
                    </a:cubicBezTo>
                    <a:cubicBezTo>
                      <a:pt x="2566" y="6827"/>
                      <a:pt x="2617" y="6776"/>
                      <a:pt x="2617" y="6713"/>
                    </a:cubicBezTo>
                    <a:lnTo>
                      <a:pt x="2617" y="6599"/>
                    </a:lnTo>
                    <a:lnTo>
                      <a:pt x="2958" y="6599"/>
                    </a:lnTo>
                    <a:lnTo>
                      <a:pt x="2958" y="6713"/>
                    </a:lnTo>
                    <a:cubicBezTo>
                      <a:pt x="2958" y="6776"/>
                      <a:pt x="3009" y="6827"/>
                      <a:pt x="3072" y="6827"/>
                    </a:cubicBezTo>
                    <a:cubicBezTo>
                      <a:pt x="3135" y="6827"/>
                      <a:pt x="3186" y="6776"/>
                      <a:pt x="3186" y="6713"/>
                    </a:cubicBezTo>
                    <a:lnTo>
                      <a:pt x="3186" y="6599"/>
                    </a:lnTo>
                    <a:lnTo>
                      <a:pt x="3527" y="6599"/>
                    </a:lnTo>
                    <a:lnTo>
                      <a:pt x="3527" y="6713"/>
                    </a:lnTo>
                    <a:cubicBezTo>
                      <a:pt x="3527" y="6776"/>
                      <a:pt x="3578" y="6827"/>
                      <a:pt x="3641" y="6827"/>
                    </a:cubicBezTo>
                    <a:cubicBezTo>
                      <a:pt x="3704" y="6827"/>
                      <a:pt x="3755" y="6776"/>
                      <a:pt x="3755" y="6713"/>
                    </a:cubicBezTo>
                    <a:lnTo>
                      <a:pt x="3755" y="6599"/>
                    </a:lnTo>
                    <a:lnTo>
                      <a:pt x="4096" y="6599"/>
                    </a:lnTo>
                    <a:lnTo>
                      <a:pt x="4096" y="6713"/>
                    </a:lnTo>
                    <a:cubicBezTo>
                      <a:pt x="4096" y="6776"/>
                      <a:pt x="4147" y="6827"/>
                      <a:pt x="4210" y="6827"/>
                    </a:cubicBezTo>
                    <a:cubicBezTo>
                      <a:pt x="4273" y="6827"/>
                      <a:pt x="4323" y="6776"/>
                      <a:pt x="4323" y="6713"/>
                    </a:cubicBezTo>
                    <a:lnTo>
                      <a:pt x="4323" y="6599"/>
                    </a:lnTo>
                    <a:lnTo>
                      <a:pt x="4665" y="6599"/>
                    </a:lnTo>
                    <a:lnTo>
                      <a:pt x="4665" y="6713"/>
                    </a:lnTo>
                    <a:cubicBezTo>
                      <a:pt x="4665" y="6776"/>
                      <a:pt x="4716" y="6827"/>
                      <a:pt x="4779" y="6827"/>
                    </a:cubicBezTo>
                    <a:cubicBezTo>
                      <a:pt x="4842" y="6827"/>
                      <a:pt x="4892" y="6776"/>
                      <a:pt x="4892" y="6713"/>
                    </a:cubicBezTo>
                    <a:lnTo>
                      <a:pt x="4892" y="6599"/>
                    </a:lnTo>
                    <a:lnTo>
                      <a:pt x="5234" y="6599"/>
                    </a:lnTo>
                    <a:lnTo>
                      <a:pt x="5234" y="6713"/>
                    </a:lnTo>
                    <a:cubicBezTo>
                      <a:pt x="5234" y="6776"/>
                      <a:pt x="5285" y="6827"/>
                      <a:pt x="5347" y="6827"/>
                    </a:cubicBezTo>
                    <a:cubicBezTo>
                      <a:pt x="5410" y="6827"/>
                      <a:pt x="5461" y="6776"/>
                      <a:pt x="5461" y="6713"/>
                    </a:cubicBezTo>
                    <a:lnTo>
                      <a:pt x="5461" y="6599"/>
                    </a:lnTo>
                    <a:lnTo>
                      <a:pt x="5803" y="6599"/>
                    </a:lnTo>
                    <a:lnTo>
                      <a:pt x="5803" y="6713"/>
                    </a:lnTo>
                    <a:cubicBezTo>
                      <a:pt x="5803" y="6776"/>
                      <a:pt x="5853" y="6827"/>
                      <a:pt x="5916" y="6827"/>
                    </a:cubicBezTo>
                    <a:cubicBezTo>
                      <a:pt x="5979" y="6827"/>
                      <a:pt x="6030" y="6776"/>
                      <a:pt x="6030" y="6713"/>
                    </a:cubicBezTo>
                    <a:lnTo>
                      <a:pt x="6030" y="6599"/>
                    </a:lnTo>
                    <a:lnTo>
                      <a:pt x="6371" y="6599"/>
                    </a:lnTo>
                    <a:lnTo>
                      <a:pt x="6371" y="6713"/>
                    </a:lnTo>
                    <a:cubicBezTo>
                      <a:pt x="6371" y="6776"/>
                      <a:pt x="6422" y="6827"/>
                      <a:pt x="6485" y="6827"/>
                    </a:cubicBezTo>
                    <a:cubicBezTo>
                      <a:pt x="6548" y="6827"/>
                      <a:pt x="6599" y="6776"/>
                      <a:pt x="6599" y="6713"/>
                    </a:cubicBezTo>
                    <a:lnTo>
                      <a:pt x="6599" y="6599"/>
                    </a:lnTo>
                    <a:lnTo>
                      <a:pt x="6713" y="6599"/>
                    </a:lnTo>
                    <a:cubicBezTo>
                      <a:pt x="6776" y="6599"/>
                      <a:pt x="6827" y="6548"/>
                      <a:pt x="6827" y="6485"/>
                    </a:cubicBezTo>
                    <a:cubicBezTo>
                      <a:pt x="6827" y="6422"/>
                      <a:pt x="6776" y="6372"/>
                      <a:pt x="6713" y="6372"/>
                    </a:cubicBezTo>
                    <a:lnTo>
                      <a:pt x="6599" y="6372"/>
                    </a:lnTo>
                    <a:lnTo>
                      <a:pt x="6599" y="6258"/>
                    </a:lnTo>
                    <a:cubicBezTo>
                      <a:pt x="6599" y="6195"/>
                      <a:pt x="6548" y="6144"/>
                      <a:pt x="6485" y="6144"/>
                    </a:cubicBezTo>
                    <a:cubicBezTo>
                      <a:pt x="6422" y="6144"/>
                      <a:pt x="6371" y="6195"/>
                      <a:pt x="6371" y="6258"/>
                    </a:cubicBezTo>
                    <a:lnTo>
                      <a:pt x="6371" y="6372"/>
                    </a:lnTo>
                    <a:lnTo>
                      <a:pt x="6030" y="6372"/>
                    </a:lnTo>
                    <a:lnTo>
                      <a:pt x="6030" y="6258"/>
                    </a:lnTo>
                    <a:cubicBezTo>
                      <a:pt x="6030" y="6195"/>
                      <a:pt x="5979" y="6144"/>
                      <a:pt x="5916" y="6144"/>
                    </a:cubicBezTo>
                    <a:cubicBezTo>
                      <a:pt x="5853" y="6144"/>
                      <a:pt x="5803" y="6195"/>
                      <a:pt x="5803" y="6258"/>
                    </a:cubicBezTo>
                    <a:lnTo>
                      <a:pt x="5803" y="6372"/>
                    </a:lnTo>
                    <a:lnTo>
                      <a:pt x="5461" y="6372"/>
                    </a:lnTo>
                    <a:lnTo>
                      <a:pt x="5461" y="6258"/>
                    </a:lnTo>
                    <a:cubicBezTo>
                      <a:pt x="5461" y="6195"/>
                      <a:pt x="5410" y="6144"/>
                      <a:pt x="5347" y="6144"/>
                    </a:cubicBezTo>
                    <a:cubicBezTo>
                      <a:pt x="5285" y="6144"/>
                      <a:pt x="5234" y="6195"/>
                      <a:pt x="5234" y="6258"/>
                    </a:cubicBezTo>
                    <a:lnTo>
                      <a:pt x="5234" y="6372"/>
                    </a:lnTo>
                    <a:lnTo>
                      <a:pt x="4892" y="6372"/>
                    </a:lnTo>
                    <a:lnTo>
                      <a:pt x="4892" y="6258"/>
                    </a:lnTo>
                    <a:cubicBezTo>
                      <a:pt x="4892" y="6195"/>
                      <a:pt x="4842" y="6144"/>
                      <a:pt x="4779" y="6144"/>
                    </a:cubicBezTo>
                    <a:cubicBezTo>
                      <a:pt x="4716" y="6144"/>
                      <a:pt x="4665" y="6195"/>
                      <a:pt x="4665" y="6258"/>
                    </a:cubicBezTo>
                    <a:lnTo>
                      <a:pt x="4665" y="6372"/>
                    </a:lnTo>
                    <a:lnTo>
                      <a:pt x="4323" y="6372"/>
                    </a:lnTo>
                    <a:lnTo>
                      <a:pt x="4323" y="6258"/>
                    </a:lnTo>
                    <a:cubicBezTo>
                      <a:pt x="4323" y="6195"/>
                      <a:pt x="4273" y="6144"/>
                      <a:pt x="4210" y="6144"/>
                    </a:cubicBezTo>
                    <a:cubicBezTo>
                      <a:pt x="4147" y="6144"/>
                      <a:pt x="4096" y="6195"/>
                      <a:pt x="4096" y="6258"/>
                    </a:cubicBezTo>
                    <a:lnTo>
                      <a:pt x="4096" y="6372"/>
                    </a:lnTo>
                    <a:lnTo>
                      <a:pt x="3755" y="6372"/>
                    </a:lnTo>
                    <a:lnTo>
                      <a:pt x="3755" y="6258"/>
                    </a:lnTo>
                    <a:cubicBezTo>
                      <a:pt x="3755" y="6195"/>
                      <a:pt x="3704" y="6144"/>
                      <a:pt x="3641" y="6144"/>
                    </a:cubicBezTo>
                    <a:cubicBezTo>
                      <a:pt x="3578" y="6144"/>
                      <a:pt x="3527" y="6195"/>
                      <a:pt x="3527" y="6258"/>
                    </a:cubicBezTo>
                    <a:lnTo>
                      <a:pt x="3527" y="6372"/>
                    </a:lnTo>
                    <a:lnTo>
                      <a:pt x="3186" y="6372"/>
                    </a:lnTo>
                    <a:lnTo>
                      <a:pt x="3186" y="6258"/>
                    </a:lnTo>
                    <a:cubicBezTo>
                      <a:pt x="3186" y="6195"/>
                      <a:pt x="3135" y="6144"/>
                      <a:pt x="3072" y="6144"/>
                    </a:cubicBezTo>
                    <a:cubicBezTo>
                      <a:pt x="3009" y="6144"/>
                      <a:pt x="2958" y="6195"/>
                      <a:pt x="2958" y="6258"/>
                    </a:cubicBezTo>
                    <a:lnTo>
                      <a:pt x="2958" y="6372"/>
                    </a:lnTo>
                    <a:lnTo>
                      <a:pt x="2617" y="6372"/>
                    </a:lnTo>
                    <a:lnTo>
                      <a:pt x="2617" y="6258"/>
                    </a:lnTo>
                    <a:cubicBezTo>
                      <a:pt x="2617" y="6195"/>
                      <a:pt x="2566" y="6144"/>
                      <a:pt x="2503" y="6144"/>
                    </a:cubicBezTo>
                    <a:cubicBezTo>
                      <a:pt x="2440" y="6144"/>
                      <a:pt x="2389" y="6195"/>
                      <a:pt x="2389" y="6258"/>
                    </a:cubicBezTo>
                    <a:lnTo>
                      <a:pt x="2389" y="6372"/>
                    </a:lnTo>
                    <a:lnTo>
                      <a:pt x="2048" y="6372"/>
                    </a:lnTo>
                    <a:lnTo>
                      <a:pt x="2048" y="6258"/>
                    </a:lnTo>
                    <a:cubicBezTo>
                      <a:pt x="2048" y="6195"/>
                      <a:pt x="1997" y="6144"/>
                      <a:pt x="1934" y="6144"/>
                    </a:cubicBezTo>
                    <a:cubicBezTo>
                      <a:pt x="1871" y="6144"/>
                      <a:pt x="1820" y="6195"/>
                      <a:pt x="1820" y="6258"/>
                    </a:cubicBezTo>
                    <a:lnTo>
                      <a:pt x="1820" y="6372"/>
                    </a:lnTo>
                    <a:lnTo>
                      <a:pt x="1479" y="6372"/>
                    </a:lnTo>
                    <a:lnTo>
                      <a:pt x="1479" y="6258"/>
                    </a:lnTo>
                    <a:cubicBezTo>
                      <a:pt x="1479" y="6195"/>
                      <a:pt x="1428" y="6144"/>
                      <a:pt x="1365" y="6144"/>
                    </a:cubicBezTo>
                    <a:cubicBezTo>
                      <a:pt x="1302" y="6144"/>
                      <a:pt x="1252" y="6195"/>
                      <a:pt x="1252" y="6258"/>
                    </a:cubicBezTo>
                    <a:lnTo>
                      <a:pt x="1252" y="6372"/>
                    </a:lnTo>
                    <a:lnTo>
                      <a:pt x="910" y="6372"/>
                    </a:lnTo>
                    <a:lnTo>
                      <a:pt x="910" y="6258"/>
                    </a:lnTo>
                    <a:cubicBezTo>
                      <a:pt x="910" y="6195"/>
                      <a:pt x="859" y="6144"/>
                      <a:pt x="796" y="6144"/>
                    </a:cubicBezTo>
                    <a:cubicBezTo>
                      <a:pt x="734" y="6144"/>
                      <a:pt x="683" y="6195"/>
                      <a:pt x="683" y="6258"/>
                    </a:cubicBezTo>
                    <a:lnTo>
                      <a:pt x="683" y="6372"/>
                    </a:lnTo>
                    <a:lnTo>
                      <a:pt x="455" y="6372"/>
                    </a:lnTo>
                    <a:lnTo>
                      <a:pt x="455" y="5234"/>
                    </a:lnTo>
                    <a:lnTo>
                      <a:pt x="1263" y="52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 sz="70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4" name="iṧļîḋe">
              <a:extLst>
                <a:ext uri="{FF2B5EF4-FFF2-40B4-BE49-F238E27FC236}">
                  <a16:creationId xmlns:a16="http://schemas.microsoft.com/office/drawing/2014/main" id="{892FEDCC-D4AC-4A89-830B-4EDDC0AE735E}"/>
                </a:ext>
              </a:extLst>
            </p:cNvPr>
            <p:cNvGrpSpPr/>
            <p:nvPr/>
          </p:nvGrpSpPr>
          <p:grpSpPr>
            <a:xfrm>
              <a:off x="1792071" y="2371052"/>
              <a:ext cx="3733674" cy="738516"/>
              <a:chOff x="1543475" y="3526315"/>
              <a:chExt cx="3914520" cy="774287"/>
            </a:xfrm>
          </p:grpSpPr>
          <p:sp>
            <p:nvSpPr>
              <p:cNvPr id="16" name="PA-ïṣḷiḓè">
                <a:extLst>
                  <a:ext uri="{FF2B5EF4-FFF2-40B4-BE49-F238E27FC236}">
                    <a16:creationId xmlns:a16="http://schemas.microsoft.com/office/drawing/2014/main" id="{207BA4E3-9BF3-4D87-84B3-01CF5360291C}"/>
                  </a:ext>
                </a:extLst>
              </p:cNvPr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1543475" y="3526315"/>
                <a:ext cx="3914520" cy="3910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endParaRPr lang="id-ID" altLang="zh-CN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7" name="PA-îSḻîḍê">
                <a:extLst>
                  <a:ext uri="{FF2B5EF4-FFF2-40B4-BE49-F238E27FC236}">
                    <a16:creationId xmlns:a16="http://schemas.microsoft.com/office/drawing/2014/main" id="{1968F2E6-A55D-4B4A-A055-E07D73E3F21D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1543475" y="3549733"/>
                <a:ext cx="3914520" cy="750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50000"/>
                  </a:lnSpc>
                </a:pPr>
                <a:r>
                  <a:rPr lang="zh-CN" altLang="en-US" sz="14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为了降低游戏难度我们在游戏中增加了随机出现的“道具”（蓝色小方块）</a:t>
                </a:r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CABFBA0-0222-41F8-BF20-E7B432FD3A88}"/>
              </a:ext>
            </a:extLst>
          </p:cNvPr>
          <p:cNvGrpSpPr/>
          <p:nvPr/>
        </p:nvGrpSpPr>
        <p:grpSpPr>
          <a:xfrm>
            <a:off x="1697937" y="3811410"/>
            <a:ext cx="4251112" cy="716180"/>
            <a:chOff x="1697937" y="3811410"/>
            <a:chExt cx="4251112" cy="716180"/>
          </a:xfrm>
        </p:grpSpPr>
        <p:grpSp>
          <p:nvGrpSpPr>
            <p:cNvPr id="21" name="iŝlíďè">
              <a:extLst>
                <a:ext uri="{FF2B5EF4-FFF2-40B4-BE49-F238E27FC236}">
                  <a16:creationId xmlns:a16="http://schemas.microsoft.com/office/drawing/2014/main" id="{5D2E3067-3758-4404-B436-DD55D99FBBC6}"/>
                </a:ext>
              </a:extLst>
            </p:cNvPr>
            <p:cNvGrpSpPr/>
            <p:nvPr/>
          </p:nvGrpSpPr>
          <p:grpSpPr>
            <a:xfrm>
              <a:off x="5598331" y="3976983"/>
              <a:ext cx="350718" cy="350718"/>
              <a:chOff x="3472822" y="3060404"/>
              <a:chExt cx="432428" cy="432428"/>
            </a:xfrm>
          </p:grpSpPr>
          <p:sp>
            <p:nvSpPr>
              <p:cNvPr id="25" name="PA-ïśļïḍé">
                <a:extLst>
                  <a:ext uri="{FF2B5EF4-FFF2-40B4-BE49-F238E27FC236}">
                    <a16:creationId xmlns:a16="http://schemas.microsoft.com/office/drawing/2014/main" id="{82BBBF1B-5E8A-48E2-B0F3-10F8950988DB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3472822" y="3060404"/>
                <a:ext cx="432428" cy="432428"/>
              </a:xfrm>
              <a:prstGeom prst="ellipse">
                <a:avLst/>
              </a:prstGeom>
              <a:solidFill>
                <a:srgbClr val="8EBDC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 sz="120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6" name="PA-îs1ïďe">
                <a:extLst>
                  <a:ext uri="{FF2B5EF4-FFF2-40B4-BE49-F238E27FC236}">
                    <a16:creationId xmlns:a16="http://schemas.microsoft.com/office/drawing/2014/main" id="{DB37E89D-4F09-42A7-8FB6-BA4CDB59A367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3580275" y="3171861"/>
                <a:ext cx="217524" cy="209514"/>
              </a:xfrm>
              <a:custGeom>
                <a:avLst/>
                <a:gdLst>
                  <a:gd name="T0" fmla="*/ 4096 w 6827"/>
                  <a:gd name="T1" fmla="*/ 4551 h 6827"/>
                  <a:gd name="T2" fmla="*/ 6258 w 6827"/>
                  <a:gd name="T3" fmla="*/ 4096 h 6827"/>
                  <a:gd name="T4" fmla="*/ 2348 w 6827"/>
                  <a:gd name="T5" fmla="*/ 4911 h 6827"/>
                  <a:gd name="T6" fmla="*/ 569 w 6827"/>
                  <a:gd name="T7" fmla="*/ 4551 h 6827"/>
                  <a:gd name="T8" fmla="*/ 569 w 6827"/>
                  <a:gd name="T9" fmla="*/ 3982 h 6827"/>
                  <a:gd name="T10" fmla="*/ 1707 w 6827"/>
                  <a:gd name="T11" fmla="*/ 2503 h 6827"/>
                  <a:gd name="T12" fmla="*/ 3868 w 6827"/>
                  <a:gd name="T13" fmla="*/ 2731 h 6827"/>
                  <a:gd name="T14" fmla="*/ 5827 w 6827"/>
                  <a:gd name="T15" fmla="*/ 2004 h 6827"/>
                  <a:gd name="T16" fmla="*/ 6258 w 6827"/>
                  <a:gd name="T17" fmla="*/ 1820 h 6827"/>
                  <a:gd name="T18" fmla="*/ 4779 w 6827"/>
                  <a:gd name="T19" fmla="*/ 0 h 6827"/>
                  <a:gd name="T20" fmla="*/ 2854 w 6827"/>
                  <a:gd name="T21" fmla="*/ 2381 h 6827"/>
                  <a:gd name="T22" fmla="*/ 1239 w 6827"/>
                  <a:gd name="T23" fmla="*/ 2257 h 6827"/>
                  <a:gd name="T24" fmla="*/ 569 w 6827"/>
                  <a:gd name="T25" fmla="*/ 2844 h 6827"/>
                  <a:gd name="T26" fmla="*/ 569 w 6827"/>
                  <a:gd name="T27" fmla="*/ 2276 h 6827"/>
                  <a:gd name="T28" fmla="*/ 569 w 6827"/>
                  <a:gd name="T29" fmla="*/ 1707 h 6827"/>
                  <a:gd name="T30" fmla="*/ 569 w 6827"/>
                  <a:gd name="T31" fmla="*/ 1138 h 6827"/>
                  <a:gd name="T32" fmla="*/ 569 w 6827"/>
                  <a:gd name="T33" fmla="*/ 569 h 6827"/>
                  <a:gd name="T34" fmla="*/ 341 w 6827"/>
                  <a:gd name="T35" fmla="*/ 0 h 6827"/>
                  <a:gd name="T36" fmla="*/ 114 w 6827"/>
                  <a:gd name="T37" fmla="*/ 569 h 6827"/>
                  <a:gd name="T38" fmla="*/ 114 w 6827"/>
                  <a:gd name="T39" fmla="*/ 1138 h 6827"/>
                  <a:gd name="T40" fmla="*/ 114 w 6827"/>
                  <a:gd name="T41" fmla="*/ 1707 h 6827"/>
                  <a:gd name="T42" fmla="*/ 114 w 6827"/>
                  <a:gd name="T43" fmla="*/ 2276 h 6827"/>
                  <a:gd name="T44" fmla="*/ 114 w 6827"/>
                  <a:gd name="T45" fmla="*/ 2844 h 6827"/>
                  <a:gd name="T46" fmla="*/ 114 w 6827"/>
                  <a:gd name="T47" fmla="*/ 3413 h 6827"/>
                  <a:gd name="T48" fmla="*/ 114 w 6827"/>
                  <a:gd name="T49" fmla="*/ 3982 h 6827"/>
                  <a:gd name="T50" fmla="*/ 114 w 6827"/>
                  <a:gd name="T51" fmla="*/ 4551 h 6827"/>
                  <a:gd name="T52" fmla="*/ 114 w 6827"/>
                  <a:gd name="T53" fmla="*/ 5120 h 6827"/>
                  <a:gd name="T54" fmla="*/ 114 w 6827"/>
                  <a:gd name="T55" fmla="*/ 5689 h 6827"/>
                  <a:gd name="T56" fmla="*/ 114 w 6827"/>
                  <a:gd name="T57" fmla="*/ 6258 h 6827"/>
                  <a:gd name="T58" fmla="*/ 683 w 6827"/>
                  <a:gd name="T59" fmla="*/ 6713 h 6827"/>
                  <a:gd name="T60" fmla="*/ 1252 w 6827"/>
                  <a:gd name="T61" fmla="*/ 6713 h 6827"/>
                  <a:gd name="T62" fmla="*/ 1820 w 6827"/>
                  <a:gd name="T63" fmla="*/ 6713 h 6827"/>
                  <a:gd name="T64" fmla="*/ 2389 w 6827"/>
                  <a:gd name="T65" fmla="*/ 6713 h 6827"/>
                  <a:gd name="T66" fmla="*/ 2958 w 6827"/>
                  <a:gd name="T67" fmla="*/ 6713 h 6827"/>
                  <a:gd name="T68" fmla="*/ 3527 w 6827"/>
                  <a:gd name="T69" fmla="*/ 6713 h 6827"/>
                  <a:gd name="T70" fmla="*/ 4096 w 6827"/>
                  <a:gd name="T71" fmla="*/ 6713 h 6827"/>
                  <a:gd name="T72" fmla="*/ 4665 w 6827"/>
                  <a:gd name="T73" fmla="*/ 6713 h 6827"/>
                  <a:gd name="T74" fmla="*/ 5234 w 6827"/>
                  <a:gd name="T75" fmla="*/ 6713 h 6827"/>
                  <a:gd name="T76" fmla="*/ 5803 w 6827"/>
                  <a:gd name="T77" fmla="*/ 6713 h 6827"/>
                  <a:gd name="T78" fmla="*/ 6371 w 6827"/>
                  <a:gd name="T79" fmla="*/ 6713 h 6827"/>
                  <a:gd name="T80" fmla="*/ 6827 w 6827"/>
                  <a:gd name="T81" fmla="*/ 6485 h 6827"/>
                  <a:gd name="T82" fmla="*/ 6371 w 6827"/>
                  <a:gd name="T83" fmla="*/ 6258 h 6827"/>
                  <a:gd name="T84" fmla="*/ 5803 w 6827"/>
                  <a:gd name="T85" fmla="*/ 6258 h 6827"/>
                  <a:gd name="T86" fmla="*/ 5234 w 6827"/>
                  <a:gd name="T87" fmla="*/ 6258 h 6827"/>
                  <a:gd name="T88" fmla="*/ 4665 w 6827"/>
                  <a:gd name="T89" fmla="*/ 6258 h 6827"/>
                  <a:gd name="T90" fmla="*/ 4096 w 6827"/>
                  <a:gd name="T91" fmla="*/ 6258 h 6827"/>
                  <a:gd name="T92" fmla="*/ 3527 w 6827"/>
                  <a:gd name="T93" fmla="*/ 6258 h 6827"/>
                  <a:gd name="T94" fmla="*/ 2958 w 6827"/>
                  <a:gd name="T95" fmla="*/ 6258 h 6827"/>
                  <a:gd name="T96" fmla="*/ 2389 w 6827"/>
                  <a:gd name="T97" fmla="*/ 6258 h 6827"/>
                  <a:gd name="T98" fmla="*/ 1820 w 6827"/>
                  <a:gd name="T99" fmla="*/ 6258 h 6827"/>
                  <a:gd name="T100" fmla="*/ 1252 w 6827"/>
                  <a:gd name="T101" fmla="*/ 6258 h 6827"/>
                  <a:gd name="T102" fmla="*/ 683 w 6827"/>
                  <a:gd name="T103" fmla="*/ 6258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827" h="6827">
                    <a:moveTo>
                      <a:pt x="1263" y="5234"/>
                    </a:moveTo>
                    <a:cubicBezTo>
                      <a:pt x="1316" y="5493"/>
                      <a:pt x="1546" y="5689"/>
                      <a:pt x="1820" y="5689"/>
                    </a:cubicBezTo>
                    <a:cubicBezTo>
                      <a:pt x="2114" y="5689"/>
                      <a:pt x="2354" y="5464"/>
                      <a:pt x="2383" y="5178"/>
                    </a:cubicBezTo>
                    <a:lnTo>
                      <a:pt x="3568" y="4191"/>
                    </a:lnTo>
                    <a:cubicBezTo>
                      <a:pt x="3652" y="4401"/>
                      <a:pt x="3856" y="4551"/>
                      <a:pt x="4096" y="4551"/>
                    </a:cubicBezTo>
                    <a:cubicBezTo>
                      <a:pt x="4348" y="4551"/>
                      <a:pt x="4560" y="4385"/>
                      <a:pt x="4635" y="4157"/>
                    </a:cubicBezTo>
                    <a:lnTo>
                      <a:pt x="5696" y="4736"/>
                    </a:lnTo>
                    <a:cubicBezTo>
                      <a:pt x="5732" y="5016"/>
                      <a:pt x="5969" y="5234"/>
                      <a:pt x="6258" y="5234"/>
                    </a:cubicBezTo>
                    <a:cubicBezTo>
                      <a:pt x="6571" y="5234"/>
                      <a:pt x="6827" y="4979"/>
                      <a:pt x="6827" y="4665"/>
                    </a:cubicBezTo>
                    <a:cubicBezTo>
                      <a:pt x="6827" y="4351"/>
                      <a:pt x="6571" y="4096"/>
                      <a:pt x="6258" y="4096"/>
                    </a:cubicBezTo>
                    <a:cubicBezTo>
                      <a:pt x="6006" y="4096"/>
                      <a:pt x="5794" y="4262"/>
                      <a:pt x="5719" y="4490"/>
                    </a:cubicBezTo>
                    <a:lnTo>
                      <a:pt x="4658" y="3911"/>
                    </a:lnTo>
                    <a:cubicBezTo>
                      <a:pt x="4622" y="3631"/>
                      <a:pt x="4385" y="3413"/>
                      <a:pt x="4096" y="3413"/>
                    </a:cubicBezTo>
                    <a:cubicBezTo>
                      <a:pt x="3802" y="3413"/>
                      <a:pt x="3563" y="3638"/>
                      <a:pt x="3533" y="3924"/>
                    </a:cubicBezTo>
                    <a:lnTo>
                      <a:pt x="2348" y="4911"/>
                    </a:lnTo>
                    <a:cubicBezTo>
                      <a:pt x="2265" y="4701"/>
                      <a:pt x="2060" y="4551"/>
                      <a:pt x="1820" y="4551"/>
                    </a:cubicBezTo>
                    <a:cubicBezTo>
                      <a:pt x="1546" y="4551"/>
                      <a:pt x="1316" y="4747"/>
                      <a:pt x="1263" y="5006"/>
                    </a:cubicBezTo>
                    <a:lnTo>
                      <a:pt x="455" y="5006"/>
                    </a:lnTo>
                    <a:lnTo>
                      <a:pt x="455" y="4551"/>
                    </a:lnTo>
                    <a:lnTo>
                      <a:pt x="569" y="4551"/>
                    </a:lnTo>
                    <a:cubicBezTo>
                      <a:pt x="632" y="4551"/>
                      <a:pt x="683" y="4500"/>
                      <a:pt x="683" y="4437"/>
                    </a:cubicBezTo>
                    <a:cubicBezTo>
                      <a:pt x="683" y="4374"/>
                      <a:pt x="632" y="4324"/>
                      <a:pt x="569" y="4324"/>
                    </a:cubicBezTo>
                    <a:lnTo>
                      <a:pt x="455" y="4324"/>
                    </a:lnTo>
                    <a:lnTo>
                      <a:pt x="455" y="3982"/>
                    </a:lnTo>
                    <a:lnTo>
                      <a:pt x="569" y="3982"/>
                    </a:lnTo>
                    <a:cubicBezTo>
                      <a:pt x="632" y="3982"/>
                      <a:pt x="683" y="3931"/>
                      <a:pt x="683" y="3868"/>
                    </a:cubicBezTo>
                    <a:cubicBezTo>
                      <a:pt x="683" y="3806"/>
                      <a:pt x="632" y="3755"/>
                      <a:pt x="569" y="3755"/>
                    </a:cubicBezTo>
                    <a:lnTo>
                      <a:pt x="480" y="3755"/>
                    </a:lnTo>
                    <a:lnTo>
                      <a:pt x="1407" y="2416"/>
                    </a:lnTo>
                    <a:cubicBezTo>
                      <a:pt x="1494" y="2470"/>
                      <a:pt x="1596" y="2503"/>
                      <a:pt x="1707" y="2503"/>
                    </a:cubicBezTo>
                    <a:cubicBezTo>
                      <a:pt x="1888" y="2503"/>
                      <a:pt x="2048" y="2416"/>
                      <a:pt x="2152" y="2284"/>
                    </a:cubicBezTo>
                    <a:lnTo>
                      <a:pt x="2752" y="2584"/>
                    </a:lnTo>
                    <a:cubicBezTo>
                      <a:pt x="2740" y="2631"/>
                      <a:pt x="2731" y="2680"/>
                      <a:pt x="2731" y="2731"/>
                    </a:cubicBezTo>
                    <a:cubicBezTo>
                      <a:pt x="2731" y="3044"/>
                      <a:pt x="2986" y="3300"/>
                      <a:pt x="3300" y="3300"/>
                    </a:cubicBezTo>
                    <a:cubicBezTo>
                      <a:pt x="3613" y="3300"/>
                      <a:pt x="3868" y="3044"/>
                      <a:pt x="3868" y="2731"/>
                    </a:cubicBezTo>
                    <a:cubicBezTo>
                      <a:pt x="3868" y="2608"/>
                      <a:pt x="3829" y="2496"/>
                      <a:pt x="3763" y="2403"/>
                    </a:cubicBezTo>
                    <a:lnTo>
                      <a:pt x="4488" y="1055"/>
                    </a:lnTo>
                    <a:cubicBezTo>
                      <a:pt x="4574" y="1107"/>
                      <a:pt x="4672" y="1138"/>
                      <a:pt x="4779" y="1138"/>
                    </a:cubicBezTo>
                    <a:cubicBezTo>
                      <a:pt x="4891" y="1138"/>
                      <a:pt x="4995" y="1104"/>
                      <a:pt x="5083" y="1048"/>
                    </a:cubicBezTo>
                    <a:lnTo>
                      <a:pt x="5827" y="2004"/>
                    </a:lnTo>
                    <a:cubicBezTo>
                      <a:pt x="5829" y="2007"/>
                      <a:pt x="5833" y="2009"/>
                      <a:pt x="5836" y="2011"/>
                    </a:cubicBezTo>
                    <a:cubicBezTo>
                      <a:pt x="5745" y="2112"/>
                      <a:pt x="5689" y="2244"/>
                      <a:pt x="5689" y="2389"/>
                    </a:cubicBezTo>
                    <a:cubicBezTo>
                      <a:pt x="5689" y="2703"/>
                      <a:pt x="5944" y="2958"/>
                      <a:pt x="6258" y="2958"/>
                    </a:cubicBezTo>
                    <a:cubicBezTo>
                      <a:pt x="6571" y="2958"/>
                      <a:pt x="6827" y="2703"/>
                      <a:pt x="6827" y="2389"/>
                    </a:cubicBezTo>
                    <a:cubicBezTo>
                      <a:pt x="6827" y="2076"/>
                      <a:pt x="6571" y="1820"/>
                      <a:pt x="6258" y="1820"/>
                    </a:cubicBezTo>
                    <a:cubicBezTo>
                      <a:pt x="6170" y="1820"/>
                      <a:pt x="6087" y="1842"/>
                      <a:pt x="6013" y="1878"/>
                    </a:cubicBezTo>
                    <a:cubicBezTo>
                      <a:pt x="6010" y="1874"/>
                      <a:pt x="6010" y="1869"/>
                      <a:pt x="6006" y="1864"/>
                    </a:cubicBezTo>
                    <a:lnTo>
                      <a:pt x="5248" y="890"/>
                    </a:lnTo>
                    <a:cubicBezTo>
                      <a:pt x="5311" y="798"/>
                      <a:pt x="5348" y="688"/>
                      <a:pt x="5348" y="569"/>
                    </a:cubicBezTo>
                    <a:cubicBezTo>
                      <a:pt x="5348" y="255"/>
                      <a:pt x="5092" y="0"/>
                      <a:pt x="4779" y="0"/>
                    </a:cubicBezTo>
                    <a:cubicBezTo>
                      <a:pt x="4465" y="0"/>
                      <a:pt x="4210" y="255"/>
                      <a:pt x="4210" y="569"/>
                    </a:cubicBezTo>
                    <a:cubicBezTo>
                      <a:pt x="4210" y="691"/>
                      <a:pt x="4249" y="804"/>
                      <a:pt x="4315" y="897"/>
                    </a:cubicBezTo>
                    <a:lnTo>
                      <a:pt x="3590" y="2244"/>
                    </a:lnTo>
                    <a:cubicBezTo>
                      <a:pt x="3505" y="2193"/>
                      <a:pt x="3406" y="2162"/>
                      <a:pt x="3300" y="2162"/>
                    </a:cubicBezTo>
                    <a:cubicBezTo>
                      <a:pt x="3118" y="2162"/>
                      <a:pt x="2959" y="2248"/>
                      <a:pt x="2854" y="2381"/>
                    </a:cubicBezTo>
                    <a:lnTo>
                      <a:pt x="2254" y="2081"/>
                    </a:lnTo>
                    <a:cubicBezTo>
                      <a:pt x="2267" y="2034"/>
                      <a:pt x="2276" y="1985"/>
                      <a:pt x="2276" y="1934"/>
                    </a:cubicBezTo>
                    <a:cubicBezTo>
                      <a:pt x="2276" y="1621"/>
                      <a:pt x="2020" y="1365"/>
                      <a:pt x="1707" y="1365"/>
                    </a:cubicBezTo>
                    <a:cubicBezTo>
                      <a:pt x="1393" y="1365"/>
                      <a:pt x="1138" y="1621"/>
                      <a:pt x="1138" y="1934"/>
                    </a:cubicBezTo>
                    <a:cubicBezTo>
                      <a:pt x="1138" y="2054"/>
                      <a:pt x="1176" y="2166"/>
                      <a:pt x="1239" y="2257"/>
                    </a:cubicBezTo>
                    <a:lnTo>
                      <a:pt x="593" y="3191"/>
                    </a:lnTo>
                    <a:cubicBezTo>
                      <a:pt x="585" y="3189"/>
                      <a:pt x="578" y="3186"/>
                      <a:pt x="569" y="3186"/>
                    </a:cubicBezTo>
                    <a:lnTo>
                      <a:pt x="455" y="3186"/>
                    </a:lnTo>
                    <a:lnTo>
                      <a:pt x="455" y="2844"/>
                    </a:lnTo>
                    <a:lnTo>
                      <a:pt x="569" y="2844"/>
                    </a:lnTo>
                    <a:cubicBezTo>
                      <a:pt x="632" y="2844"/>
                      <a:pt x="683" y="2794"/>
                      <a:pt x="683" y="2731"/>
                    </a:cubicBezTo>
                    <a:cubicBezTo>
                      <a:pt x="683" y="2668"/>
                      <a:pt x="632" y="2617"/>
                      <a:pt x="569" y="2617"/>
                    </a:cubicBezTo>
                    <a:lnTo>
                      <a:pt x="455" y="2617"/>
                    </a:lnTo>
                    <a:lnTo>
                      <a:pt x="455" y="2276"/>
                    </a:lnTo>
                    <a:lnTo>
                      <a:pt x="569" y="2276"/>
                    </a:lnTo>
                    <a:cubicBezTo>
                      <a:pt x="632" y="2276"/>
                      <a:pt x="683" y="2225"/>
                      <a:pt x="683" y="2162"/>
                    </a:cubicBezTo>
                    <a:cubicBezTo>
                      <a:pt x="683" y="2099"/>
                      <a:pt x="632" y="2048"/>
                      <a:pt x="569" y="2048"/>
                    </a:cubicBezTo>
                    <a:lnTo>
                      <a:pt x="455" y="2048"/>
                    </a:lnTo>
                    <a:lnTo>
                      <a:pt x="455" y="1707"/>
                    </a:lnTo>
                    <a:lnTo>
                      <a:pt x="569" y="1707"/>
                    </a:lnTo>
                    <a:cubicBezTo>
                      <a:pt x="632" y="1707"/>
                      <a:pt x="683" y="1656"/>
                      <a:pt x="683" y="1593"/>
                    </a:cubicBezTo>
                    <a:cubicBezTo>
                      <a:pt x="683" y="1530"/>
                      <a:pt x="632" y="1479"/>
                      <a:pt x="569" y="1479"/>
                    </a:cubicBezTo>
                    <a:lnTo>
                      <a:pt x="455" y="1479"/>
                    </a:lnTo>
                    <a:lnTo>
                      <a:pt x="455" y="1138"/>
                    </a:lnTo>
                    <a:lnTo>
                      <a:pt x="569" y="1138"/>
                    </a:lnTo>
                    <a:cubicBezTo>
                      <a:pt x="632" y="1138"/>
                      <a:pt x="683" y="1087"/>
                      <a:pt x="683" y="1024"/>
                    </a:cubicBezTo>
                    <a:cubicBezTo>
                      <a:pt x="683" y="961"/>
                      <a:pt x="632" y="910"/>
                      <a:pt x="569" y="910"/>
                    </a:cubicBezTo>
                    <a:lnTo>
                      <a:pt x="455" y="910"/>
                    </a:lnTo>
                    <a:lnTo>
                      <a:pt x="455" y="569"/>
                    </a:lnTo>
                    <a:lnTo>
                      <a:pt x="569" y="569"/>
                    </a:lnTo>
                    <a:cubicBezTo>
                      <a:pt x="632" y="569"/>
                      <a:pt x="683" y="518"/>
                      <a:pt x="683" y="455"/>
                    </a:cubicBezTo>
                    <a:cubicBezTo>
                      <a:pt x="683" y="392"/>
                      <a:pt x="632" y="341"/>
                      <a:pt x="569" y="341"/>
                    </a:cubicBezTo>
                    <a:lnTo>
                      <a:pt x="455" y="341"/>
                    </a:lnTo>
                    <a:lnTo>
                      <a:pt x="455" y="114"/>
                    </a:lnTo>
                    <a:cubicBezTo>
                      <a:pt x="455" y="51"/>
                      <a:pt x="404" y="0"/>
                      <a:pt x="341" y="0"/>
                    </a:cubicBezTo>
                    <a:cubicBezTo>
                      <a:pt x="278" y="0"/>
                      <a:pt x="228" y="51"/>
                      <a:pt x="228" y="114"/>
                    </a:cubicBezTo>
                    <a:lnTo>
                      <a:pt x="228" y="341"/>
                    </a:lnTo>
                    <a:lnTo>
                      <a:pt x="114" y="341"/>
                    </a:lnTo>
                    <a:cubicBezTo>
                      <a:pt x="51" y="341"/>
                      <a:pt x="0" y="392"/>
                      <a:pt x="0" y="455"/>
                    </a:cubicBezTo>
                    <a:cubicBezTo>
                      <a:pt x="0" y="518"/>
                      <a:pt x="51" y="569"/>
                      <a:pt x="114" y="569"/>
                    </a:cubicBezTo>
                    <a:lnTo>
                      <a:pt x="228" y="569"/>
                    </a:lnTo>
                    <a:lnTo>
                      <a:pt x="228" y="910"/>
                    </a:lnTo>
                    <a:lnTo>
                      <a:pt x="114" y="910"/>
                    </a:lnTo>
                    <a:cubicBezTo>
                      <a:pt x="51" y="910"/>
                      <a:pt x="0" y="961"/>
                      <a:pt x="0" y="1024"/>
                    </a:cubicBezTo>
                    <a:cubicBezTo>
                      <a:pt x="0" y="1087"/>
                      <a:pt x="51" y="1138"/>
                      <a:pt x="114" y="1138"/>
                    </a:cubicBezTo>
                    <a:lnTo>
                      <a:pt x="228" y="1138"/>
                    </a:lnTo>
                    <a:lnTo>
                      <a:pt x="228" y="1479"/>
                    </a:lnTo>
                    <a:lnTo>
                      <a:pt x="114" y="1479"/>
                    </a:lnTo>
                    <a:cubicBezTo>
                      <a:pt x="51" y="1479"/>
                      <a:pt x="0" y="1530"/>
                      <a:pt x="0" y="1593"/>
                    </a:cubicBezTo>
                    <a:cubicBezTo>
                      <a:pt x="0" y="1656"/>
                      <a:pt x="51" y="1707"/>
                      <a:pt x="114" y="1707"/>
                    </a:cubicBezTo>
                    <a:lnTo>
                      <a:pt x="228" y="1707"/>
                    </a:lnTo>
                    <a:lnTo>
                      <a:pt x="228" y="2048"/>
                    </a:lnTo>
                    <a:lnTo>
                      <a:pt x="114" y="2048"/>
                    </a:lnTo>
                    <a:cubicBezTo>
                      <a:pt x="51" y="2048"/>
                      <a:pt x="0" y="2099"/>
                      <a:pt x="0" y="2162"/>
                    </a:cubicBezTo>
                    <a:cubicBezTo>
                      <a:pt x="0" y="2225"/>
                      <a:pt x="51" y="2276"/>
                      <a:pt x="114" y="2276"/>
                    </a:cubicBezTo>
                    <a:lnTo>
                      <a:pt x="228" y="2276"/>
                    </a:lnTo>
                    <a:lnTo>
                      <a:pt x="228" y="2617"/>
                    </a:lnTo>
                    <a:lnTo>
                      <a:pt x="114" y="2617"/>
                    </a:lnTo>
                    <a:cubicBezTo>
                      <a:pt x="51" y="2617"/>
                      <a:pt x="0" y="2668"/>
                      <a:pt x="0" y="2731"/>
                    </a:cubicBezTo>
                    <a:cubicBezTo>
                      <a:pt x="0" y="2794"/>
                      <a:pt x="51" y="2844"/>
                      <a:pt x="114" y="2844"/>
                    </a:cubicBezTo>
                    <a:lnTo>
                      <a:pt x="228" y="2844"/>
                    </a:lnTo>
                    <a:lnTo>
                      <a:pt x="228" y="3186"/>
                    </a:lnTo>
                    <a:lnTo>
                      <a:pt x="114" y="3186"/>
                    </a:lnTo>
                    <a:cubicBezTo>
                      <a:pt x="51" y="3186"/>
                      <a:pt x="0" y="3237"/>
                      <a:pt x="0" y="3300"/>
                    </a:cubicBezTo>
                    <a:cubicBezTo>
                      <a:pt x="0" y="3362"/>
                      <a:pt x="51" y="3413"/>
                      <a:pt x="114" y="3413"/>
                    </a:cubicBezTo>
                    <a:lnTo>
                      <a:pt x="228" y="3413"/>
                    </a:lnTo>
                    <a:lnTo>
                      <a:pt x="228" y="3755"/>
                    </a:lnTo>
                    <a:lnTo>
                      <a:pt x="114" y="3755"/>
                    </a:lnTo>
                    <a:cubicBezTo>
                      <a:pt x="51" y="3755"/>
                      <a:pt x="0" y="3806"/>
                      <a:pt x="0" y="3868"/>
                    </a:cubicBezTo>
                    <a:cubicBezTo>
                      <a:pt x="0" y="3931"/>
                      <a:pt x="51" y="3982"/>
                      <a:pt x="114" y="3982"/>
                    </a:cubicBezTo>
                    <a:lnTo>
                      <a:pt x="228" y="3982"/>
                    </a:lnTo>
                    <a:lnTo>
                      <a:pt x="228" y="4324"/>
                    </a:lnTo>
                    <a:lnTo>
                      <a:pt x="114" y="4324"/>
                    </a:lnTo>
                    <a:cubicBezTo>
                      <a:pt x="51" y="4324"/>
                      <a:pt x="0" y="4374"/>
                      <a:pt x="0" y="4437"/>
                    </a:cubicBezTo>
                    <a:cubicBezTo>
                      <a:pt x="0" y="4500"/>
                      <a:pt x="51" y="4551"/>
                      <a:pt x="114" y="4551"/>
                    </a:cubicBezTo>
                    <a:lnTo>
                      <a:pt x="228" y="4551"/>
                    </a:lnTo>
                    <a:lnTo>
                      <a:pt x="228" y="4892"/>
                    </a:lnTo>
                    <a:lnTo>
                      <a:pt x="114" y="4892"/>
                    </a:lnTo>
                    <a:cubicBezTo>
                      <a:pt x="51" y="4892"/>
                      <a:pt x="0" y="4943"/>
                      <a:pt x="0" y="5006"/>
                    </a:cubicBezTo>
                    <a:cubicBezTo>
                      <a:pt x="0" y="5069"/>
                      <a:pt x="51" y="5120"/>
                      <a:pt x="114" y="5120"/>
                    </a:cubicBezTo>
                    <a:lnTo>
                      <a:pt x="228" y="5120"/>
                    </a:lnTo>
                    <a:lnTo>
                      <a:pt x="228" y="5461"/>
                    </a:lnTo>
                    <a:lnTo>
                      <a:pt x="114" y="5461"/>
                    </a:lnTo>
                    <a:cubicBezTo>
                      <a:pt x="51" y="5461"/>
                      <a:pt x="0" y="5512"/>
                      <a:pt x="0" y="5575"/>
                    </a:cubicBezTo>
                    <a:cubicBezTo>
                      <a:pt x="0" y="5638"/>
                      <a:pt x="51" y="5689"/>
                      <a:pt x="114" y="5689"/>
                    </a:cubicBezTo>
                    <a:lnTo>
                      <a:pt x="228" y="5689"/>
                    </a:lnTo>
                    <a:lnTo>
                      <a:pt x="228" y="6030"/>
                    </a:lnTo>
                    <a:lnTo>
                      <a:pt x="114" y="6030"/>
                    </a:lnTo>
                    <a:cubicBezTo>
                      <a:pt x="51" y="6030"/>
                      <a:pt x="0" y="6081"/>
                      <a:pt x="0" y="6144"/>
                    </a:cubicBezTo>
                    <a:cubicBezTo>
                      <a:pt x="0" y="6207"/>
                      <a:pt x="51" y="6258"/>
                      <a:pt x="114" y="6258"/>
                    </a:cubicBezTo>
                    <a:lnTo>
                      <a:pt x="228" y="6258"/>
                    </a:lnTo>
                    <a:lnTo>
                      <a:pt x="228" y="6485"/>
                    </a:lnTo>
                    <a:cubicBezTo>
                      <a:pt x="228" y="6548"/>
                      <a:pt x="278" y="6599"/>
                      <a:pt x="341" y="6599"/>
                    </a:cubicBezTo>
                    <a:lnTo>
                      <a:pt x="683" y="6599"/>
                    </a:lnTo>
                    <a:lnTo>
                      <a:pt x="683" y="6713"/>
                    </a:lnTo>
                    <a:cubicBezTo>
                      <a:pt x="683" y="6776"/>
                      <a:pt x="734" y="6827"/>
                      <a:pt x="796" y="6827"/>
                    </a:cubicBezTo>
                    <a:cubicBezTo>
                      <a:pt x="859" y="6827"/>
                      <a:pt x="910" y="6776"/>
                      <a:pt x="910" y="6713"/>
                    </a:cubicBezTo>
                    <a:lnTo>
                      <a:pt x="910" y="6599"/>
                    </a:lnTo>
                    <a:lnTo>
                      <a:pt x="1252" y="6599"/>
                    </a:lnTo>
                    <a:lnTo>
                      <a:pt x="1252" y="6713"/>
                    </a:lnTo>
                    <a:cubicBezTo>
                      <a:pt x="1252" y="6776"/>
                      <a:pt x="1302" y="6827"/>
                      <a:pt x="1365" y="6827"/>
                    </a:cubicBezTo>
                    <a:cubicBezTo>
                      <a:pt x="1428" y="6827"/>
                      <a:pt x="1479" y="6776"/>
                      <a:pt x="1479" y="6713"/>
                    </a:cubicBezTo>
                    <a:lnTo>
                      <a:pt x="1479" y="6599"/>
                    </a:lnTo>
                    <a:lnTo>
                      <a:pt x="1820" y="6599"/>
                    </a:lnTo>
                    <a:lnTo>
                      <a:pt x="1820" y="6713"/>
                    </a:lnTo>
                    <a:cubicBezTo>
                      <a:pt x="1820" y="6776"/>
                      <a:pt x="1871" y="6827"/>
                      <a:pt x="1934" y="6827"/>
                    </a:cubicBezTo>
                    <a:cubicBezTo>
                      <a:pt x="1997" y="6827"/>
                      <a:pt x="2048" y="6776"/>
                      <a:pt x="2048" y="6713"/>
                    </a:cubicBezTo>
                    <a:lnTo>
                      <a:pt x="2048" y="6599"/>
                    </a:lnTo>
                    <a:lnTo>
                      <a:pt x="2389" y="6599"/>
                    </a:lnTo>
                    <a:lnTo>
                      <a:pt x="2389" y="6713"/>
                    </a:lnTo>
                    <a:cubicBezTo>
                      <a:pt x="2389" y="6776"/>
                      <a:pt x="2440" y="6827"/>
                      <a:pt x="2503" y="6827"/>
                    </a:cubicBezTo>
                    <a:cubicBezTo>
                      <a:pt x="2566" y="6827"/>
                      <a:pt x="2617" y="6776"/>
                      <a:pt x="2617" y="6713"/>
                    </a:cubicBezTo>
                    <a:lnTo>
                      <a:pt x="2617" y="6599"/>
                    </a:lnTo>
                    <a:lnTo>
                      <a:pt x="2958" y="6599"/>
                    </a:lnTo>
                    <a:lnTo>
                      <a:pt x="2958" y="6713"/>
                    </a:lnTo>
                    <a:cubicBezTo>
                      <a:pt x="2958" y="6776"/>
                      <a:pt x="3009" y="6827"/>
                      <a:pt x="3072" y="6827"/>
                    </a:cubicBezTo>
                    <a:cubicBezTo>
                      <a:pt x="3135" y="6827"/>
                      <a:pt x="3186" y="6776"/>
                      <a:pt x="3186" y="6713"/>
                    </a:cubicBezTo>
                    <a:lnTo>
                      <a:pt x="3186" y="6599"/>
                    </a:lnTo>
                    <a:lnTo>
                      <a:pt x="3527" y="6599"/>
                    </a:lnTo>
                    <a:lnTo>
                      <a:pt x="3527" y="6713"/>
                    </a:lnTo>
                    <a:cubicBezTo>
                      <a:pt x="3527" y="6776"/>
                      <a:pt x="3578" y="6827"/>
                      <a:pt x="3641" y="6827"/>
                    </a:cubicBezTo>
                    <a:cubicBezTo>
                      <a:pt x="3704" y="6827"/>
                      <a:pt x="3755" y="6776"/>
                      <a:pt x="3755" y="6713"/>
                    </a:cubicBezTo>
                    <a:lnTo>
                      <a:pt x="3755" y="6599"/>
                    </a:lnTo>
                    <a:lnTo>
                      <a:pt x="4096" y="6599"/>
                    </a:lnTo>
                    <a:lnTo>
                      <a:pt x="4096" y="6713"/>
                    </a:lnTo>
                    <a:cubicBezTo>
                      <a:pt x="4096" y="6776"/>
                      <a:pt x="4147" y="6827"/>
                      <a:pt x="4210" y="6827"/>
                    </a:cubicBezTo>
                    <a:cubicBezTo>
                      <a:pt x="4273" y="6827"/>
                      <a:pt x="4323" y="6776"/>
                      <a:pt x="4323" y="6713"/>
                    </a:cubicBezTo>
                    <a:lnTo>
                      <a:pt x="4323" y="6599"/>
                    </a:lnTo>
                    <a:lnTo>
                      <a:pt x="4665" y="6599"/>
                    </a:lnTo>
                    <a:lnTo>
                      <a:pt x="4665" y="6713"/>
                    </a:lnTo>
                    <a:cubicBezTo>
                      <a:pt x="4665" y="6776"/>
                      <a:pt x="4716" y="6827"/>
                      <a:pt x="4779" y="6827"/>
                    </a:cubicBezTo>
                    <a:cubicBezTo>
                      <a:pt x="4842" y="6827"/>
                      <a:pt x="4892" y="6776"/>
                      <a:pt x="4892" y="6713"/>
                    </a:cubicBezTo>
                    <a:lnTo>
                      <a:pt x="4892" y="6599"/>
                    </a:lnTo>
                    <a:lnTo>
                      <a:pt x="5234" y="6599"/>
                    </a:lnTo>
                    <a:lnTo>
                      <a:pt x="5234" y="6713"/>
                    </a:lnTo>
                    <a:cubicBezTo>
                      <a:pt x="5234" y="6776"/>
                      <a:pt x="5285" y="6827"/>
                      <a:pt x="5347" y="6827"/>
                    </a:cubicBezTo>
                    <a:cubicBezTo>
                      <a:pt x="5410" y="6827"/>
                      <a:pt x="5461" y="6776"/>
                      <a:pt x="5461" y="6713"/>
                    </a:cubicBezTo>
                    <a:lnTo>
                      <a:pt x="5461" y="6599"/>
                    </a:lnTo>
                    <a:lnTo>
                      <a:pt x="5803" y="6599"/>
                    </a:lnTo>
                    <a:lnTo>
                      <a:pt x="5803" y="6713"/>
                    </a:lnTo>
                    <a:cubicBezTo>
                      <a:pt x="5803" y="6776"/>
                      <a:pt x="5853" y="6827"/>
                      <a:pt x="5916" y="6827"/>
                    </a:cubicBezTo>
                    <a:cubicBezTo>
                      <a:pt x="5979" y="6827"/>
                      <a:pt x="6030" y="6776"/>
                      <a:pt x="6030" y="6713"/>
                    </a:cubicBezTo>
                    <a:lnTo>
                      <a:pt x="6030" y="6599"/>
                    </a:lnTo>
                    <a:lnTo>
                      <a:pt x="6371" y="6599"/>
                    </a:lnTo>
                    <a:lnTo>
                      <a:pt x="6371" y="6713"/>
                    </a:lnTo>
                    <a:cubicBezTo>
                      <a:pt x="6371" y="6776"/>
                      <a:pt x="6422" y="6827"/>
                      <a:pt x="6485" y="6827"/>
                    </a:cubicBezTo>
                    <a:cubicBezTo>
                      <a:pt x="6548" y="6827"/>
                      <a:pt x="6599" y="6776"/>
                      <a:pt x="6599" y="6713"/>
                    </a:cubicBezTo>
                    <a:lnTo>
                      <a:pt x="6599" y="6599"/>
                    </a:lnTo>
                    <a:lnTo>
                      <a:pt x="6713" y="6599"/>
                    </a:lnTo>
                    <a:cubicBezTo>
                      <a:pt x="6776" y="6599"/>
                      <a:pt x="6827" y="6548"/>
                      <a:pt x="6827" y="6485"/>
                    </a:cubicBezTo>
                    <a:cubicBezTo>
                      <a:pt x="6827" y="6422"/>
                      <a:pt x="6776" y="6372"/>
                      <a:pt x="6713" y="6372"/>
                    </a:cubicBezTo>
                    <a:lnTo>
                      <a:pt x="6599" y="6372"/>
                    </a:lnTo>
                    <a:lnTo>
                      <a:pt x="6599" y="6258"/>
                    </a:lnTo>
                    <a:cubicBezTo>
                      <a:pt x="6599" y="6195"/>
                      <a:pt x="6548" y="6144"/>
                      <a:pt x="6485" y="6144"/>
                    </a:cubicBezTo>
                    <a:cubicBezTo>
                      <a:pt x="6422" y="6144"/>
                      <a:pt x="6371" y="6195"/>
                      <a:pt x="6371" y="6258"/>
                    </a:cubicBezTo>
                    <a:lnTo>
                      <a:pt x="6371" y="6372"/>
                    </a:lnTo>
                    <a:lnTo>
                      <a:pt x="6030" y="6372"/>
                    </a:lnTo>
                    <a:lnTo>
                      <a:pt x="6030" y="6258"/>
                    </a:lnTo>
                    <a:cubicBezTo>
                      <a:pt x="6030" y="6195"/>
                      <a:pt x="5979" y="6144"/>
                      <a:pt x="5916" y="6144"/>
                    </a:cubicBezTo>
                    <a:cubicBezTo>
                      <a:pt x="5853" y="6144"/>
                      <a:pt x="5803" y="6195"/>
                      <a:pt x="5803" y="6258"/>
                    </a:cubicBezTo>
                    <a:lnTo>
                      <a:pt x="5803" y="6372"/>
                    </a:lnTo>
                    <a:lnTo>
                      <a:pt x="5461" y="6372"/>
                    </a:lnTo>
                    <a:lnTo>
                      <a:pt x="5461" y="6258"/>
                    </a:lnTo>
                    <a:cubicBezTo>
                      <a:pt x="5461" y="6195"/>
                      <a:pt x="5410" y="6144"/>
                      <a:pt x="5347" y="6144"/>
                    </a:cubicBezTo>
                    <a:cubicBezTo>
                      <a:pt x="5285" y="6144"/>
                      <a:pt x="5234" y="6195"/>
                      <a:pt x="5234" y="6258"/>
                    </a:cubicBezTo>
                    <a:lnTo>
                      <a:pt x="5234" y="6372"/>
                    </a:lnTo>
                    <a:lnTo>
                      <a:pt x="4892" y="6372"/>
                    </a:lnTo>
                    <a:lnTo>
                      <a:pt x="4892" y="6258"/>
                    </a:lnTo>
                    <a:cubicBezTo>
                      <a:pt x="4892" y="6195"/>
                      <a:pt x="4842" y="6144"/>
                      <a:pt x="4779" y="6144"/>
                    </a:cubicBezTo>
                    <a:cubicBezTo>
                      <a:pt x="4716" y="6144"/>
                      <a:pt x="4665" y="6195"/>
                      <a:pt x="4665" y="6258"/>
                    </a:cubicBezTo>
                    <a:lnTo>
                      <a:pt x="4665" y="6372"/>
                    </a:lnTo>
                    <a:lnTo>
                      <a:pt x="4323" y="6372"/>
                    </a:lnTo>
                    <a:lnTo>
                      <a:pt x="4323" y="6258"/>
                    </a:lnTo>
                    <a:cubicBezTo>
                      <a:pt x="4323" y="6195"/>
                      <a:pt x="4273" y="6144"/>
                      <a:pt x="4210" y="6144"/>
                    </a:cubicBezTo>
                    <a:cubicBezTo>
                      <a:pt x="4147" y="6144"/>
                      <a:pt x="4096" y="6195"/>
                      <a:pt x="4096" y="6258"/>
                    </a:cubicBezTo>
                    <a:lnTo>
                      <a:pt x="4096" y="6372"/>
                    </a:lnTo>
                    <a:lnTo>
                      <a:pt x="3755" y="6372"/>
                    </a:lnTo>
                    <a:lnTo>
                      <a:pt x="3755" y="6258"/>
                    </a:lnTo>
                    <a:cubicBezTo>
                      <a:pt x="3755" y="6195"/>
                      <a:pt x="3704" y="6144"/>
                      <a:pt x="3641" y="6144"/>
                    </a:cubicBezTo>
                    <a:cubicBezTo>
                      <a:pt x="3578" y="6144"/>
                      <a:pt x="3527" y="6195"/>
                      <a:pt x="3527" y="6258"/>
                    </a:cubicBezTo>
                    <a:lnTo>
                      <a:pt x="3527" y="6372"/>
                    </a:lnTo>
                    <a:lnTo>
                      <a:pt x="3186" y="6372"/>
                    </a:lnTo>
                    <a:lnTo>
                      <a:pt x="3186" y="6258"/>
                    </a:lnTo>
                    <a:cubicBezTo>
                      <a:pt x="3186" y="6195"/>
                      <a:pt x="3135" y="6144"/>
                      <a:pt x="3072" y="6144"/>
                    </a:cubicBezTo>
                    <a:cubicBezTo>
                      <a:pt x="3009" y="6144"/>
                      <a:pt x="2958" y="6195"/>
                      <a:pt x="2958" y="6258"/>
                    </a:cubicBezTo>
                    <a:lnTo>
                      <a:pt x="2958" y="6372"/>
                    </a:lnTo>
                    <a:lnTo>
                      <a:pt x="2617" y="6372"/>
                    </a:lnTo>
                    <a:lnTo>
                      <a:pt x="2617" y="6258"/>
                    </a:lnTo>
                    <a:cubicBezTo>
                      <a:pt x="2617" y="6195"/>
                      <a:pt x="2566" y="6144"/>
                      <a:pt x="2503" y="6144"/>
                    </a:cubicBezTo>
                    <a:cubicBezTo>
                      <a:pt x="2440" y="6144"/>
                      <a:pt x="2389" y="6195"/>
                      <a:pt x="2389" y="6258"/>
                    </a:cubicBezTo>
                    <a:lnTo>
                      <a:pt x="2389" y="6372"/>
                    </a:lnTo>
                    <a:lnTo>
                      <a:pt x="2048" y="6372"/>
                    </a:lnTo>
                    <a:lnTo>
                      <a:pt x="2048" y="6258"/>
                    </a:lnTo>
                    <a:cubicBezTo>
                      <a:pt x="2048" y="6195"/>
                      <a:pt x="1997" y="6144"/>
                      <a:pt x="1934" y="6144"/>
                    </a:cubicBezTo>
                    <a:cubicBezTo>
                      <a:pt x="1871" y="6144"/>
                      <a:pt x="1820" y="6195"/>
                      <a:pt x="1820" y="6258"/>
                    </a:cubicBezTo>
                    <a:lnTo>
                      <a:pt x="1820" y="6372"/>
                    </a:lnTo>
                    <a:lnTo>
                      <a:pt x="1479" y="6372"/>
                    </a:lnTo>
                    <a:lnTo>
                      <a:pt x="1479" y="6258"/>
                    </a:lnTo>
                    <a:cubicBezTo>
                      <a:pt x="1479" y="6195"/>
                      <a:pt x="1428" y="6144"/>
                      <a:pt x="1365" y="6144"/>
                    </a:cubicBezTo>
                    <a:cubicBezTo>
                      <a:pt x="1302" y="6144"/>
                      <a:pt x="1252" y="6195"/>
                      <a:pt x="1252" y="6258"/>
                    </a:cubicBezTo>
                    <a:lnTo>
                      <a:pt x="1252" y="6372"/>
                    </a:lnTo>
                    <a:lnTo>
                      <a:pt x="910" y="6372"/>
                    </a:lnTo>
                    <a:lnTo>
                      <a:pt x="910" y="6258"/>
                    </a:lnTo>
                    <a:cubicBezTo>
                      <a:pt x="910" y="6195"/>
                      <a:pt x="859" y="6144"/>
                      <a:pt x="796" y="6144"/>
                    </a:cubicBezTo>
                    <a:cubicBezTo>
                      <a:pt x="734" y="6144"/>
                      <a:pt x="683" y="6195"/>
                      <a:pt x="683" y="6258"/>
                    </a:cubicBezTo>
                    <a:lnTo>
                      <a:pt x="683" y="6372"/>
                    </a:lnTo>
                    <a:lnTo>
                      <a:pt x="455" y="6372"/>
                    </a:lnTo>
                    <a:lnTo>
                      <a:pt x="455" y="5234"/>
                    </a:lnTo>
                    <a:lnTo>
                      <a:pt x="1263" y="52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 sz="70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15" name="PA-išḷiďé">
              <a:extLst>
                <a:ext uri="{FF2B5EF4-FFF2-40B4-BE49-F238E27FC236}">
                  <a16:creationId xmlns:a16="http://schemas.microsoft.com/office/drawing/2014/main" id="{483959C2-AAEF-4F4E-83F9-0E6055A7F32E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 bwMode="auto">
            <a:xfrm>
              <a:off x="1697937" y="3811410"/>
              <a:ext cx="3733674" cy="716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zh-CN" altLang="en-US" sz="1400" dirty="0">
                  <a:ea typeface="思源黑体 CN Normal" panose="020B0400000000000000" pitchFamily="34" charset="-122"/>
                </a:rPr>
                <a:t>避免道具太容易获取，只有正面向下撞击才会生效</a:t>
              </a:r>
              <a:endParaRPr lang="en-US" altLang="zh-CN" sz="1400" dirty="0">
                <a:ea typeface="思源黑体 CN Normal" panose="020B0400000000000000" pitchFamily="34" charset="-122"/>
              </a:endParaRPr>
            </a:p>
            <a:p>
              <a:pPr algn="r">
                <a:lnSpc>
                  <a:spcPct val="150000"/>
                </a:lnSpc>
              </a:pP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DF2D4CF-FE88-4516-AAA9-A397988C0F2E}"/>
              </a:ext>
            </a:extLst>
          </p:cNvPr>
          <p:cNvGrpSpPr/>
          <p:nvPr/>
        </p:nvGrpSpPr>
        <p:grpSpPr>
          <a:xfrm>
            <a:off x="6287865" y="3103395"/>
            <a:ext cx="4197756" cy="716180"/>
            <a:chOff x="6287865" y="3103395"/>
            <a:chExt cx="4197756" cy="716180"/>
          </a:xfrm>
        </p:grpSpPr>
        <p:grpSp>
          <p:nvGrpSpPr>
            <p:cNvPr id="20" name="ïśḷïdê">
              <a:extLst>
                <a:ext uri="{FF2B5EF4-FFF2-40B4-BE49-F238E27FC236}">
                  <a16:creationId xmlns:a16="http://schemas.microsoft.com/office/drawing/2014/main" id="{3872FF7C-0BA9-4F01-8AA7-D65AA6ED2D0C}"/>
                </a:ext>
              </a:extLst>
            </p:cNvPr>
            <p:cNvGrpSpPr/>
            <p:nvPr/>
          </p:nvGrpSpPr>
          <p:grpSpPr>
            <a:xfrm>
              <a:off x="6287865" y="3243529"/>
              <a:ext cx="350718" cy="350718"/>
              <a:chOff x="3472822" y="3060404"/>
              <a:chExt cx="432428" cy="432428"/>
            </a:xfrm>
          </p:grpSpPr>
          <p:sp>
            <p:nvSpPr>
              <p:cNvPr id="27" name="PA-îṣlîḓé">
                <a:extLst>
                  <a:ext uri="{FF2B5EF4-FFF2-40B4-BE49-F238E27FC236}">
                    <a16:creationId xmlns:a16="http://schemas.microsoft.com/office/drawing/2014/main" id="{54ABD45F-72A3-466F-BE9C-F82ACE63226B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3472822" y="3060404"/>
                <a:ext cx="432428" cy="432428"/>
              </a:xfrm>
              <a:prstGeom prst="ellipse">
                <a:avLst/>
              </a:prstGeom>
              <a:solidFill>
                <a:srgbClr val="8EBDC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 sz="120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8" name="PA-ïśḻîďe">
                <a:extLst>
                  <a:ext uri="{FF2B5EF4-FFF2-40B4-BE49-F238E27FC236}">
                    <a16:creationId xmlns:a16="http://schemas.microsoft.com/office/drawing/2014/main" id="{DE0946EE-B0CF-43EF-9C55-D9DE2F748B72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3580275" y="3171861"/>
                <a:ext cx="217524" cy="209514"/>
              </a:xfrm>
              <a:custGeom>
                <a:avLst/>
                <a:gdLst>
                  <a:gd name="T0" fmla="*/ 4096 w 6827"/>
                  <a:gd name="T1" fmla="*/ 4551 h 6827"/>
                  <a:gd name="T2" fmla="*/ 6258 w 6827"/>
                  <a:gd name="T3" fmla="*/ 4096 h 6827"/>
                  <a:gd name="T4" fmla="*/ 2348 w 6827"/>
                  <a:gd name="T5" fmla="*/ 4911 h 6827"/>
                  <a:gd name="T6" fmla="*/ 569 w 6827"/>
                  <a:gd name="T7" fmla="*/ 4551 h 6827"/>
                  <a:gd name="T8" fmla="*/ 569 w 6827"/>
                  <a:gd name="T9" fmla="*/ 3982 h 6827"/>
                  <a:gd name="T10" fmla="*/ 1707 w 6827"/>
                  <a:gd name="T11" fmla="*/ 2503 h 6827"/>
                  <a:gd name="T12" fmla="*/ 3868 w 6827"/>
                  <a:gd name="T13" fmla="*/ 2731 h 6827"/>
                  <a:gd name="T14" fmla="*/ 5827 w 6827"/>
                  <a:gd name="T15" fmla="*/ 2004 h 6827"/>
                  <a:gd name="T16" fmla="*/ 6258 w 6827"/>
                  <a:gd name="T17" fmla="*/ 1820 h 6827"/>
                  <a:gd name="T18" fmla="*/ 4779 w 6827"/>
                  <a:gd name="T19" fmla="*/ 0 h 6827"/>
                  <a:gd name="T20" fmla="*/ 2854 w 6827"/>
                  <a:gd name="T21" fmla="*/ 2381 h 6827"/>
                  <a:gd name="T22" fmla="*/ 1239 w 6827"/>
                  <a:gd name="T23" fmla="*/ 2257 h 6827"/>
                  <a:gd name="T24" fmla="*/ 569 w 6827"/>
                  <a:gd name="T25" fmla="*/ 2844 h 6827"/>
                  <a:gd name="T26" fmla="*/ 569 w 6827"/>
                  <a:gd name="T27" fmla="*/ 2276 h 6827"/>
                  <a:gd name="T28" fmla="*/ 569 w 6827"/>
                  <a:gd name="T29" fmla="*/ 1707 h 6827"/>
                  <a:gd name="T30" fmla="*/ 569 w 6827"/>
                  <a:gd name="T31" fmla="*/ 1138 h 6827"/>
                  <a:gd name="T32" fmla="*/ 569 w 6827"/>
                  <a:gd name="T33" fmla="*/ 569 h 6827"/>
                  <a:gd name="T34" fmla="*/ 341 w 6827"/>
                  <a:gd name="T35" fmla="*/ 0 h 6827"/>
                  <a:gd name="T36" fmla="*/ 114 w 6827"/>
                  <a:gd name="T37" fmla="*/ 569 h 6827"/>
                  <a:gd name="T38" fmla="*/ 114 w 6827"/>
                  <a:gd name="T39" fmla="*/ 1138 h 6827"/>
                  <a:gd name="T40" fmla="*/ 114 w 6827"/>
                  <a:gd name="T41" fmla="*/ 1707 h 6827"/>
                  <a:gd name="T42" fmla="*/ 114 w 6827"/>
                  <a:gd name="T43" fmla="*/ 2276 h 6827"/>
                  <a:gd name="T44" fmla="*/ 114 w 6827"/>
                  <a:gd name="T45" fmla="*/ 2844 h 6827"/>
                  <a:gd name="T46" fmla="*/ 114 w 6827"/>
                  <a:gd name="T47" fmla="*/ 3413 h 6827"/>
                  <a:gd name="T48" fmla="*/ 114 w 6827"/>
                  <a:gd name="T49" fmla="*/ 3982 h 6827"/>
                  <a:gd name="T50" fmla="*/ 114 w 6827"/>
                  <a:gd name="T51" fmla="*/ 4551 h 6827"/>
                  <a:gd name="T52" fmla="*/ 114 w 6827"/>
                  <a:gd name="T53" fmla="*/ 5120 h 6827"/>
                  <a:gd name="T54" fmla="*/ 114 w 6827"/>
                  <a:gd name="T55" fmla="*/ 5689 h 6827"/>
                  <a:gd name="T56" fmla="*/ 114 w 6827"/>
                  <a:gd name="T57" fmla="*/ 6258 h 6827"/>
                  <a:gd name="T58" fmla="*/ 683 w 6827"/>
                  <a:gd name="T59" fmla="*/ 6713 h 6827"/>
                  <a:gd name="T60" fmla="*/ 1252 w 6827"/>
                  <a:gd name="T61" fmla="*/ 6713 h 6827"/>
                  <a:gd name="T62" fmla="*/ 1820 w 6827"/>
                  <a:gd name="T63" fmla="*/ 6713 h 6827"/>
                  <a:gd name="T64" fmla="*/ 2389 w 6827"/>
                  <a:gd name="T65" fmla="*/ 6713 h 6827"/>
                  <a:gd name="T66" fmla="*/ 2958 w 6827"/>
                  <a:gd name="T67" fmla="*/ 6713 h 6827"/>
                  <a:gd name="T68" fmla="*/ 3527 w 6827"/>
                  <a:gd name="T69" fmla="*/ 6713 h 6827"/>
                  <a:gd name="T70" fmla="*/ 4096 w 6827"/>
                  <a:gd name="T71" fmla="*/ 6713 h 6827"/>
                  <a:gd name="T72" fmla="*/ 4665 w 6827"/>
                  <a:gd name="T73" fmla="*/ 6713 h 6827"/>
                  <a:gd name="T74" fmla="*/ 5234 w 6827"/>
                  <a:gd name="T75" fmla="*/ 6713 h 6827"/>
                  <a:gd name="T76" fmla="*/ 5803 w 6827"/>
                  <a:gd name="T77" fmla="*/ 6713 h 6827"/>
                  <a:gd name="T78" fmla="*/ 6371 w 6827"/>
                  <a:gd name="T79" fmla="*/ 6713 h 6827"/>
                  <a:gd name="T80" fmla="*/ 6827 w 6827"/>
                  <a:gd name="T81" fmla="*/ 6485 h 6827"/>
                  <a:gd name="T82" fmla="*/ 6371 w 6827"/>
                  <a:gd name="T83" fmla="*/ 6258 h 6827"/>
                  <a:gd name="T84" fmla="*/ 5803 w 6827"/>
                  <a:gd name="T85" fmla="*/ 6258 h 6827"/>
                  <a:gd name="T86" fmla="*/ 5234 w 6827"/>
                  <a:gd name="T87" fmla="*/ 6258 h 6827"/>
                  <a:gd name="T88" fmla="*/ 4665 w 6827"/>
                  <a:gd name="T89" fmla="*/ 6258 h 6827"/>
                  <a:gd name="T90" fmla="*/ 4096 w 6827"/>
                  <a:gd name="T91" fmla="*/ 6258 h 6827"/>
                  <a:gd name="T92" fmla="*/ 3527 w 6827"/>
                  <a:gd name="T93" fmla="*/ 6258 h 6827"/>
                  <a:gd name="T94" fmla="*/ 2958 w 6827"/>
                  <a:gd name="T95" fmla="*/ 6258 h 6827"/>
                  <a:gd name="T96" fmla="*/ 2389 w 6827"/>
                  <a:gd name="T97" fmla="*/ 6258 h 6827"/>
                  <a:gd name="T98" fmla="*/ 1820 w 6827"/>
                  <a:gd name="T99" fmla="*/ 6258 h 6827"/>
                  <a:gd name="T100" fmla="*/ 1252 w 6827"/>
                  <a:gd name="T101" fmla="*/ 6258 h 6827"/>
                  <a:gd name="T102" fmla="*/ 683 w 6827"/>
                  <a:gd name="T103" fmla="*/ 6258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827" h="6827">
                    <a:moveTo>
                      <a:pt x="1263" y="5234"/>
                    </a:moveTo>
                    <a:cubicBezTo>
                      <a:pt x="1316" y="5493"/>
                      <a:pt x="1546" y="5689"/>
                      <a:pt x="1820" y="5689"/>
                    </a:cubicBezTo>
                    <a:cubicBezTo>
                      <a:pt x="2114" y="5689"/>
                      <a:pt x="2354" y="5464"/>
                      <a:pt x="2383" y="5178"/>
                    </a:cubicBezTo>
                    <a:lnTo>
                      <a:pt x="3568" y="4191"/>
                    </a:lnTo>
                    <a:cubicBezTo>
                      <a:pt x="3652" y="4401"/>
                      <a:pt x="3856" y="4551"/>
                      <a:pt x="4096" y="4551"/>
                    </a:cubicBezTo>
                    <a:cubicBezTo>
                      <a:pt x="4348" y="4551"/>
                      <a:pt x="4560" y="4385"/>
                      <a:pt x="4635" y="4157"/>
                    </a:cubicBezTo>
                    <a:lnTo>
                      <a:pt x="5696" y="4736"/>
                    </a:lnTo>
                    <a:cubicBezTo>
                      <a:pt x="5732" y="5016"/>
                      <a:pt x="5969" y="5234"/>
                      <a:pt x="6258" y="5234"/>
                    </a:cubicBezTo>
                    <a:cubicBezTo>
                      <a:pt x="6571" y="5234"/>
                      <a:pt x="6827" y="4979"/>
                      <a:pt x="6827" y="4665"/>
                    </a:cubicBezTo>
                    <a:cubicBezTo>
                      <a:pt x="6827" y="4351"/>
                      <a:pt x="6571" y="4096"/>
                      <a:pt x="6258" y="4096"/>
                    </a:cubicBezTo>
                    <a:cubicBezTo>
                      <a:pt x="6006" y="4096"/>
                      <a:pt x="5794" y="4262"/>
                      <a:pt x="5719" y="4490"/>
                    </a:cubicBezTo>
                    <a:lnTo>
                      <a:pt x="4658" y="3911"/>
                    </a:lnTo>
                    <a:cubicBezTo>
                      <a:pt x="4622" y="3631"/>
                      <a:pt x="4385" y="3413"/>
                      <a:pt x="4096" y="3413"/>
                    </a:cubicBezTo>
                    <a:cubicBezTo>
                      <a:pt x="3802" y="3413"/>
                      <a:pt x="3563" y="3638"/>
                      <a:pt x="3533" y="3924"/>
                    </a:cubicBezTo>
                    <a:lnTo>
                      <a:pt x="2348" y="4911"/>
                    </a:lnTo>
                    <a:cubicBezTo>
                      <a:pt x="2265" y="4701"/>
                      <a:pt x="2060" y="4551"/>
                      <a:pt x="1820" y="4551"/>
                    </a:cubicBezTo>
                    <a:cubicBezTo>
                      <a:pt x="1546" y="4551"/>
                      <a:pt x="1316" y="4747"/>
                      <a:pt x="1263" y="5006"/>
                    </a:cubicBezTo>
                    <a:lnTo>
                      <a:pt x="455" y="5006"/>
                    </a:lnTo>
                    <a:lnTo>
                      <a:pt x="455" y="4551"/>
                    </a:lnTo>
                    <a:lnTo>
                      <a:pt x="569" y="4551"/>
                    </a:lnTo>
                    <a:cubicBezTo>
                      <a:pt x="632" y="4551"/>
                      <a:pt x="683" y="4500"/>
                      <a:pt x="683" y="4437"/>
                    </a:cubicBezTo>
                    <a:cubicBezTo>
                      <a:pt x="683" y="4374"/>
                      <a:pt x="632" y="4324"/>
                      <a:pt x="569" y="4324"/>
                    </a:cubicBezTo>
                    <a:lnTo>
                      <a:pt x="455" y="4324"/>
                    </a:lnTo>
                    <a:lnTo>
                      <a:pt x="455" y="3982"/>
                    </a:lnTo>
                    <a:lnTo>
                      <a:pt x="569" y="3982"/>
                    </a:lnTo>
                    <a:cubicBezTo>
                      <a:pt x="632" y="3982"/>
                      <a:pt x="683" y="3931"/>
                      <a:pt x="683" y="3868"/>
                    </a:cubicBezTo>
                    <a:cubicBezTo>
                      <a:pt x="683" y="3806"/>
                      <a:pt x="632" y="3755"/>
                      <a:pt x="569" y="3755"/>
                    </a:cubicBezTo>
                    <a:lnTo>
                      <a:pt x="480" y="3755"/>
                    </a:lnTo>
                    <a:lnTo>
                      <a:pt x="1407" y="2416"/>
                    </a:lnTo>
                    <a:cubicBezTo>
                      <a:pt x="1494" y="2470"/>
                      <a:pt x="1596" y="2503"/>
                      <a:pt x="1707" y="2503"/>
                    </a:cubicBezTo>
                    <a:cubicBezTo>
                      <a:pt x="1888" y="2503"/>
                      <a:pt x="2048" y="2416"/>
                      <a:pt x="2152" y="2284"/>
                    </a:cubicBezTo>
                    <a:lnTo>
                      <a:pt x="2752" y="2584"/>
                    </a:lnTo>
                    <a:cubicBezTo>
                      <a:pt x="2740" y="2631"/>
                      <a:pt x="2731" y="2680"/>
                      <a:pt x="2731" y="2731"/>
                    </a:cubicBezTo>
                    <a:cubicBezTo>
                      <a:pt x="2731" y="3044"/>
                      <a:pt x="2986" y="3300"/>
                      <a:pt x="3300" y="3300"/>
                    </a:cubicBezTo>
                    <a:cubicBezTo>
                      <a:pt x="3613" y="3300"/>
                      <a:pt x="3868" y="3044"/>
                      <a:pt x="3868" y="2731"/>
                    </a:cubicBezTo>
                    <a:cubicBezTo>
                      <a:pt x="3868" y="2608"/>
                      <a:pt x="3829" y="2496"/>
                      <a:pt x="3763" y="2403"/>
                    </a:cubicBezTo>
                    <a:lnTo>
                      <a:pt x="4488" y="1055"/>
                    </a:lnTo>
                    <a:cubicBezTo>
                      <a:pt x="4574" y="1107"/>
                      <a:pt x="4672" y="1138"/>
                      <a:pt x="4779" y="1138"/>
                    </a:cubicBezTo>
                    <a:cubicBezTo>
                      <a:pt x="4891" y="1138"/>
                      <a:pt x="4995" y="1104"/>
                      <a:pt x="5083" y="1048"/>
                    </a:cubicBezTo>
                    <a:lnTo>
                      <a:pt x="5827" y="2004"/>
                    </a:lnTo>
                    <a:cubicBezTo>
                      <a:pt x="5829" y="2007"/>
                      <a:pt x="5833" y="2009"/>
                      <a:pt x="5836" y="2011"/>
                    </a:cubicBezTo>
                    <a:cubicBezTo>
                      <a:pt x="5745" y="2112"/>
                      <a:pt x="5689" y="2244"/>
                      <a:pt x="5689" y="2389"/>
                    </a:cubicBezTo>
                    <a:cubicBezTo>
                      <a:pt x="5689" y="2703"/>
                      <a:pt x="5944" y="2958"/>
                      <a:pt x="6258" y="2958"/>
                    </a:cubicBezTo>
                    <a:cubicBezTo>
                      <a:pt x="6571" y="2958"/>
                      <a:pt x="6827" y="2703"/>
                      <a:pt x="6827" y="2389"/>
                    </a:cubicBezTo>
                    <a:cubicBezTo>
                      <a:pt x="6827" y="2076"/>
                      <a:pt x="6571" y="1820"/>
                      <a:pt x="6258" y="1820"/>
                    </a:cubicBezTo>
                    <a:cubicBezTo>
                      <a:pt x="6170" y="1820"/>
                      <a:pt x="6087" y="1842"/>
                      <a:pt x="6013" y="1878"/>
                    </a:cubicBezTo>
                    <a:cubicBezTo>
                      <a:pt x="6010" y="1874"/>
                      <a:pt x="6010" y="1869"/>
                      <a:pt x="6006" y="1864"/>
                    </a:cubicBezTo>
                    <a:lnTo>
                      <a:pt x="5248" y="890"/>
                    </a:lnTo>
                    <a:cubicBezTo>
                      <a:pt x="5311" y="798"/>
                      <a:pt x="5348" y="688"/>
                      <a:pt x="5348" y="569"/>
                    </a:cubicBezTo>
                    <a:cubicBezTo>
                      <a:pt x="5348" y="255"/>
                      <a:pt x="5092" y="0"/>
                      <a:pt x="4779" y="0"/>
                    </a:cubicBezTo>
                    <a:cubicBezTo>
                      <a:pt x="4465" y="0"/>
                      <a:pt x="4210" y="255"/>
                      <a:pt x="4210" y="569"/>
                    </a:cubicBezTo>
                    <a:cubicBezTo>
                      <a:pt x="4210" y="691"/>
                      <a:pt x="4249" y="804"/>
                      <a:pt x="4315" y="897"/>
                    </a:cubicBezTo>
                    <a:lnTo>
                      <a:pt x="3590" y="2244"/>
                    </a:lnTo>
                    <a:cubicBezTo>
                      <a:pt x="3505" y="2193"/>
                      <a:pt x="3406" y="2162"/>
                      <a:pt x="3300" y="2162"/>
                    </a:cubicBezTo>
                    <a:cubicBezTo>
                      <a:pt x="3118" y="2162"/>
                      <a:pt x="2959" y="2248"/>
                      <a:pt x="2854" y="2381"/>
                    </a:cubicBezTo>
                    <a:lnTo>
                      <a:pt x="2254" y="2081"/>
                    </a:lnTo>
                    <a:cubicBezTo>
                      <a:pt x="2267" y="2034"/>
                      <a:pt x="2276" y="1985"/>
                      <a:pt x="2276" y="1934"/>
                    </a:cubicBezTo>
                    <a:cubicBezTo>
                      <a:pt x="2276" y="1621"/>
                      <a:pt x="2020" y="1365"/>
                      <a:pt x="1707" y="1365"/>
                    </a:cubicBezTo>
                    <a:cubicBezTo>
                      <a:pt x="1393" y="1365"/>
                      <a:pt x="1138" y="1621"/>
                      <a:pt x="1138" y="1934"/>
                    </a:cubicBezTo>
                    <a:cubicBezTo>
                      <a:pt x="1138" y="2054"/>
                      <a:pt x="1176" y="2166"/>
                      <a:pt x="1239" y="2257"/>
                    </a:cubicBezTo>
                    <a:lnTo>
                      <a:pt x="593" y="3191"/>
                    </a:lnTo>
                    <a:cubicBezTo>
                      <a:pt x="585" y="3189"/>
                      <a:pt x="578" y="3186"/>
                      <a:pt x="569" y="3186"/>
                    </a:cubicBezTo>
                    <a:lnTo>
                      <a:pt x="455" y="3186"/>
                    </a:lnTo>
                    <a:lnTo>
                      <a:pt x="455" y="2844"/>
                    </a:lnTo>
                    <a:lnTo>
                      <a:pt x="569" y="2844"/>
                    </a:lnTo>
                    <a:cubicBezTo>
                      <a:pt x="632" y="2844"/>
                      <a:pt x="683" y="2794"/>
                      <a:pt x="683" y="2731"/>
                    </a:cubicBezTo>
                    <a:cubicBezTo>
                      <a:pt x="683" y="2668"/>
                      <a:pt x="632" y="2617"/>
                      <a:pt x="569" y="2617"/>
                    </a:cubicBezTo>
                    <a:lnTo>
                      <a:pt x="455" y="2617"/>
                    </a:lnTo>
                    <a:lnTo>
                      <a:pt x="455" y="2276"/>
                    </a:lnTo>
                    <a:lnTo>
                      <a:pt x="569" y="2276"/>
                    </a:lnTo>
                    <a:cubicBezTo>
                      <a:pt x="632" y="2276"/>
                      <a:pt x="683" y="2225"/>
                      <a:pt x="683" y="2162"/>
                    </a:cubicBezTo>
                    <a:cubicBezTo>
                      <a:pt x="683" y="2099"/>
                      <a:pt x="632" y="2048"/>
                      <a:pt x="569" y="2048"/>
                    </a:cubicBezTo>
                    <a:lnTo>
                      <a:pt x="455" y="2048"/>
                    </a:lnTo>
                    <a:lnTo>
                      <a:pt x="455" y="1707"/>
                    </a:lnTo>
                    <a:lnTo>
                      <a:pt x="569" y="1707"/>
                    </a:lnTo>
                    <a:cubicBezTo>
                      <a:pt x="632" y="1707"/>
                      <a:pt x="683" y="1656"/>
                      <a:pt x="683" y="1593"/>
                    </a:cubicBezTo>
                    <a:cubicBezTo>
                      <a:pt x="683" y="1530"/>
                      <a:pt x="632" y="1479"/>
                      <a:pt x="569" y="1479"/>
                    </a:cubicBezTo>
                    <a:lnTo>
                      <a:pt x="455" y="1479"/>
                    </a:lnTo>
                    <a:lnTo>
                      <a:pt x="455" y="1138"/>
                    </a:lnTo>
                    <a:lnTo>
                      <a:pt x="569" y="1138"/>
                    </a:lnTo>
                    <a:cubicBezTo>
                      <a:pt x="632" y="1138"/>
                      <a:pt x="683" y="1087"/>
                      <a:pt x="683" y="1024"/>
                    </a:cubicBezTo>
                    <a:cubicBezTo>
                      <a:pt x="683" y="961"/>
                      <a:pt x="632" y="910"/>
                      <a:pt x="569" y="910"/>
                    </a:cubicBezTo>
                    <a:lnTo>
                      <a:pt x="455" y="910"/>
                    </a:lnTo>
                    <a:lnTo>
                      <a:pt x="455" y="569"/>
                    </a:lnTo>
                    <a:lnTo>
                      <a:pt x="569" y="569"/>
                    </a:lnTo>
                    <a:cubicBezTo>
                      <a:pt x="632" y="569"/>
                      <a:pt x="683" y="518"/>
                      <a:pt x="683" y="455"/>
                    </a:cubicBezTo>
                    <a:cubicBezTo>
                      <a:pt x="683" y="392"/>
                      <a:pt x="632" y="341"/>
                      <a:pt x="569" y="341"/>
                    </a:cubicBezTo>
                    <a:lnTo>
                      <a:pt x="455" y="341"/>
                    </a:lnTo>
                    <a:lnTo>
                      <a:pt x="455" y="114"/>
                    </a:lnTo>
                    <a:cubicBezTo>
                      <a:pt x="455" y="51"/>
                      <a:pt x="404" y="0"/>
                      <a:pt x="341" y="0"/>
                    </a:cubicBezTo>
                    <a:cubicBezTo>
                      <a:pt x="278" y="0"/>
                      <a:pt x="228" y="51"/>
                      <a:pt x="228" y="114"/>
                    </a:cubicBezTo>
                    <a:lnTo>
                      <a:pt x="228" y="341"/>
                    </a:lnTo>
                    <a:lnTo>
                      <a:pt x="114" y="341"/>
                    </a:lnTo>
                    <a:cubicBezTo>
                      <a:pt x="51" y="341"/>
                      <a:pt x="0" y="392"/>
                      <a:pt x="0" y="455"/>
                    </a:cubicBezTo>
                    <a:cubicBezTo>
                      <a:pt x="0" y="518"/>
                      <a:pt x="51" y="569"/>
                      <a:pt x="114" y="569"/>
                    </a:cubicBezTo>
                    <a:lnTo>
                      <a:pt x="228" y="569"/>
                    </a:lnTo>
                    <a:lnTo>
                      <a:pt x="228" y="910"/>
                    </a:lnTo>
                    <a:lnTo>
                      <a:pt x="114" y="910"/>
                    </a:lnTo>
                    <a:cubicBezTo>
                      <a:pt x="51" y="910"/>
                      <a:pt x="0" y="961"/>
                      <a:pt x="0" y="1024"/>
                    </a:cubicBezTo>
                    <a:cubicBezTo>
                      <a:pt x="0" y="1087"/>
                      <a:pt x="51" y="1138"/>
                      <a:pt x="114" y="1138"/>
                    </a:cubicBezTo>
                    <a:lnTo>
                      <a:pt x="228" y="1138"/>
                    </a:lnTo>
                    <a:lnTo>
                      <a:pt x="228" y="1479"/>
                    </a:lnTo>
                    <a:lnTo>
                      <a:pt x="114" y="1479"/>
                    </a:lnTo>
                    <a:cubicBezTo>
                      <a:pt x="51" y="1479"/>
                      <a:pt x="0" y="1530"/>
                      <a:pt x="0" y="1593"/>
                    </a:cubicBezTo>
                    <a:cubicBezTo>
                      <a:pt x="0" y="1656"/>
                      <a:pt x="51" y="1707"/>
                      <a:pt x="114" y="1707"/>
                    </a:cubicBezTo>
                    <a:lnTo>
                      <a:pt x="228" y="1707"/>
                    </a:lnTo>
                    <a:lnTo>
                      <a:pt x="228" y="2048"/>
                    </a:lnTo>
                    <a:lnTo>
                      <a:pt x="114" y="2048"/>
                    </a:lnTo>
                    <a:cubicBezTo>
                      <a:pt x="51" y="2048"/>
                      <a:pt x="0" y="2099"/>
                      <a:pt x="0" y="2162"/>
                    </a:cubicBezTo>
                    <a:cubicBezTo>
                      <a:pt x="0" y="2225"/>
                      <a:pt x="51" y="2276"/>
                      <a:pt x="114" y="2276"/>
                    </a:cubicBezTo>
                    <a:lnTo>
                      <a:pt x="228" y="2276"/>
                    </a:lnTo>
                    <a:lnTo>
                      <a:pt x="228" y="2617"/>
                    </a:lnTo>
                    <a:lnTo>
                      <a:pt x="114" y="2617"/>
                    </a:lnTo>
                    <a:cubicBezTo>
                      <a:pt x="51" y="2617"/>
                      <a:pt x="0" y="2668"/>
                      <a:pt x="0" y="2731"/>
                    </a:cubicBezTo>
                    <a:cubicBezTo>
                      <a:pt x="0" y="2794"/>
                      <a:pt x="51" y="2844"/>
                      <a:pt x="114" y="2844"/>
                    </a:cubicBezTo>
                    <a:lnTo>
                      <a:pt x="228" y="2844"/>
                    </a:lnTo>
                    <a:lnTo>
                      <a:pt x="228" y="3186"/>
                    </a:lnTo>
                    <a:lnTo>
                      <a:pt x="114" y="3186"/>
                    </a:lnTo>
                    <a:cubicBezTo>
                      <a:pt x="51" y="3186"/>
                      <a:pt x="0" y="3237"/>
                      <a:pt x="0" y="3300"/>
                    </a:cubicBezTo>
                    <a:cubicBezTo>
                      <a:pt x="0" y="3362"/>
                      <a:pt x="51" y="3413"/>
                      <a:pt x="114" y="3413"/>
                    </a:cubicBezTo>
                    <a:lnTo>
                      <a:pt x="228" y="3413"/>
                    </a:lnTo>
                    <a:lnTo>
                      <a:pt x="228" y="3755"/>
                    </a:lnTo>
                    <a:lnTo>
                      <a:pt x="114" y="3755"/>
                    </a:lnTo>
                    <a:cubicBezTo>
                      <a:pt x="51" y="3755"/>
                      <a:pt x="0" y="3806"/>
                      <a:pt x="0" y="3868"/>
                    </a:cubicBezTo>
                    <a:cubicBezTo>
                      <a:pt x="0" y="3931"/>
                      <a:pt x="51" y="3982"/>
                      <a:pt x="114" y="3982"/>
                    </a:cubicBezTo>
                    <a:lnTo>
                      <a:pt x="228" y="3982"/>
                    </a:lnTo>
                    <a:lnTo>
                      <a:pt x="228" y="4324"/>
                    </a:lnTo>
                    <a:lnTo>
                      <a:pt x="114" y="4324"/>
                    </a:lnTo>
                    <a:cubicBezTo>
                      <a:pt x="51" y="4324"/>
                      <a:pt x="0" y="4374"/>
                      <a:pt x="0" y="4437"/>
                    </a:cubicBezTo>
                    <a:cubicBezTo>
                      <a:pt x="0" y="4500"/>
                      <a:pt x="51" y="4551"/>
                      <a:pt x="114" y="4551"/>
                    </a:cubicBezTo>
                    <a:lnTo>
                      <a:pt x="228" y="4551"/>
                    </a:lnTo>
                    <a:lnTo>
                      <a:pt x="228" y="4892"/>
                    </a:lnTo>
                    <a:lnTo>
                      <a:pt x="114" y="4892"/>
                    </a:lnTo>
                    <a:cubicBezTo>
                      <a:pt x="51" y="4892"/>
                      <a:pt x="0" y="4943"/>
                      <a:pt x="0" y="5006"/>
                    </a:cubicBezTo>
                    <a:cubicBezTo>
                      <a:pt x="0" y="5069"/>
                      <a:pt x="51" y="5120"/>
                      <a:pt x="114" y="5120"/>
                    </a:cubicBezTo>
                    <a:lnTo>
                      <a:pt x="228" y="5120"/>
                    </a:lnTo>
                    <a:lnTo>
                      <a:pt x="228" y="5461"/>
                    </a:lnTo>
                    <a:lnTo>
                      <a:pt x="114" y="5461"/>
                    </a:lnTo>
                    <a:cubicBezTo>
                      <a:pt x="51" y="5461"/>
                      <a:pt x="0" y="5512"/>
                      <a:pt x="0" y="5575"/>
                    </a:cubicBezTo>
                    <a:cubicBezTo>
                      <a:pt x="0" y="5638"/>
                      <a:pt x="51" y="5689"/>
                      <a:pt x="114" y="5689"/>
                    </a:cubicBezTo>
                    <a:lnTo>
                      <a:pt x="228" y="5689"/>
                    </a:lnTo>
                    <a:lnTo>
                      <a:pt x="228" y="6030"/>
                    </a:lnTo>
                    <a:lnTo>
                      <a:pt x="114" y="6030"/>
                    </a:lnTo>
                    <a:cubicBezTo>
                      <a:pt x="51" y="6030"/>
                      <a:pt x="0" y="6081"/>
                      <a:pt x="0" y="6144"/>
                    </a:cubicBezTo>
                    <a:cubicBezTo>
                      <a:pt x="0" y="6207"/>
                      <a:pt x="51" y="6258"/>
                      <a:pt x="114" y="6258"/>
                    </a:cubicBezTo>
                    <a:lnTo>
                      <a:pt x="228" y="6258"/>
                    </a:lnTo>
                    <a:lnTo>
                      <a:pt x="228" y="6485"/>
                    </a:lnTo>
                    <a:cubicBezTo>
                      <a:pt x="228" y="6548"/>
                      <a:pt x="278" y="6599"/>
                      <a:pt x="341" y="6599"/>
                    </a:cubicBezTo>
                    <a:lnTo>
                      <a:pt x="683" y="6599"/>
                    </a:lnTo>
                    <a:lnTo>
                      <a:pt x="683" y="6713"/>
                    </a:lnTo>
                    <a:cubicBezTo>
                      <a:pt x="683" y="6776"/>
                      <a:pt x="734" y="6827"/>
                      <a:pt x="796" y="6827"/>
                    </a:cubicBezTo>
                    <a:cubicBezTo>
                      <a:pt x="859" y="6827"/>
                      <a:pt x="910" y="6776"/>
                      <a:pt x="910" y="6713"/>
                    </a:cubicBezTo>
                    <a:lnTo>
                      <a:pt x="910" y="6599"/>
                    </a:lnTo>
                    <a:lnTo>
                      <a:pt x="1252" y="6599"/>
                    </a:lnTo>
                    <a:lnTo>
                      <a:pt x="1252" y="6713"/>
                    </a:lnTo>
                    <a:cubicBezTo>
                      <a:pt x="1252" y="6776"/>
                      <a:pt x="1302" y="6827"/>
                      <a:pt x="1365" y="6827"/>
                    </a:cubicBezTo>
                    <a:cubicBezTo>
                      <a:pt x="1428" y="6827"/>
                      <a:pt x="1479" y="6776"/>
                      <a:pt x="1479" y="6713"/>
                    </a:cubicBezTo>
                    <a:lnTo>
                      <a:pt x="1479" y="6599"/>
                    </a:lnTo>
                    <a:lnTo>
                      <a:pt x="1820" y="6599"/>
                    </a:lnTo>
                    <a:lnTo>
                      <a:pt x="1820" y="6713"/>
                    </a:lnTo>
                    <a:cubicBezTo>
                      <a:pt x="1820" y="6776"/>
                      <a:pt x="1871" y="6827"/>
                      <a:pt x="1934" y="6827"/>
                    </a:cubicBezTo>
                    <a:cubicBezTo>
                      <a:pt x="1997" y="6827"/>
                      <a:pt x="2048" y="6776"/>
                      <a:pt x="2048" y="6713"/>
                    </a:cubicBezTo>
                    <a:lnTo>
                      <a:pt x="2048" y="6599"/>
                    </a:lnTo>
                    <a:lnTo>
                      <a:pt x="2389" y="6599"/>
                    </a:lnTo>
                    <a:lnTo>
                      <a:pt x="2389" y="6713"/>
                    </a:lnTo>
                    <a:cubicBezTo>
                      <a:pt x="2389" y="6776"/>
                      <a:pt x="2440" y="6827"/>
                      <a:pt x="2503" y="6827"/>
                    </a:cubicBezTo>
                    <a:cubicBezTo>
                      <a:pt x="2566" y="6827"/>
                      <a:pt x="2617" y="6776"/>
                      <a:pt x="2617" y="6713"/>
                    </a:cubicBezTo>
                    <a:lnTo>
                      <a:pt x="2617" y="6599"/>
                    </a:lnTo>
                    <a:lnTo>
                      <a:pt x="2958" y="6599"/>
                    </a:lnTo>
                    <a:lnTo>
                      <a:pt x="2958" y="6713"/>
                    </a:lnTo>
                    <a:cubicBezTo>
                      <a:pt x="2958" y="6776"/>
                      <a:pt x="3009" y="6827"/>
                      <a:pt x="3072" y="6827"/>
                    </a:cubicBezTo>
                    <a:cubicBezTo>
                      <a:pt x="3135" y="6827"/>
                      <a:pt x="3186" y="6776"/>
                      <a:pt x="3186" y="6713"/>
                    </a:cubicBezTo>
                    <a:lnTo>
                      <a:pt x="3186" y="6599"/>
                    </a:lnTo>
                    <a:lnTo>
                      <a:pt x="3527" y="6599"/>
                    </a:lnTo>
                    <a:lnTo>
                      <a:pt x="3527" y="6713"/>
                    </a:lnTo>
                    <a:cubicBezTo>
                      <a:pt x="3527" y="6776"/>
                      <a:pt x="3578" y="6827"/>
                      <a:pt x="3641" y="6827"/>
                    </a:cubicBezTo>
                    <a:cubicBezTo>
                      <a:pt x="3704" y="6827"/>
                      <a:pt x="3755" y="6776"/>
                      <a:pt x="3755" y="6713"/>
                    </a:cubicBezTo>
                    <a:lnTo>
                      <a:pt x="3755" y="6599"/>
                    </a:lnTo>
                    <a:lnTo>
                      <a:pt x="4096" y="6599"/>
                    </a:lnTo>
                    <a:lnTo>
                      <a:pt x="4096" y="6713"/>
                    </a:lnTo>
                    <a:cubicBezTo>
                      <a:pt x="4096" y="6776"/>
                      <a:pt x="4147" y="6827"/>
                      <a:pt x="4210" y="6827"/>
                    </a:cubicBezTo>
                    <a:cubicBezTo>
                      <a:pt x="4273" y="6827"/>
                      <a:pt x="4323" y="6776"/>
                      <a:pt x="4323" y="6713"/>
                    </a:cubicBezTo>
                    <a:lnTo>
                      <a:pt x="4323" y="6599"/>
                    </a:lnTo>
                    <a:lnTo>
                      <a:pt x="4665" y="6599"/>
                    </a:lnTo>
                    <a:lnTo>
                      <a:pt x="4665" y="6713"/>
                    </a:lnTo>
                    <a:cubicBezTo>
                      <a:pt x="4665" y="6776"/>
                      <a:pt x="4716" y="6827"/>
                      <a:pt x="4779" y="6827"/>
                    </a:cubicBezTo>
                    <a:cubicBezTo>
                      <a:pt x="4842" y="6827"/>
                      <a:pt x="4892" y="6776"/>
                      <a:pt x="4892" y="6713"/>
                    </a:cubicBezTo>
                    <a:lnTo>
                      <a:pt x="4892" y="6599"/>
                    </a:lnTo>
                    <a:lnTo>
                      <a:pt x="5234" y="6599"/>
                    </a:lnTo>
                    <a:lnTo>
                      <a:pt x="5234" y="6713"/>
                    </a:lnTo>
                    <a:cubicBezTo>
                      <a:pt x="5234" y="6776"/>
                      <a:pt x="5285" y="6827"/>
                      <a:pt x="5347" y="6827"/>
                    </a:cubicBezTo>
                    <a:cubicBezTo>
                      <a:pt x="5410" y="6827"/>
                      <a:pt x="5461" y="6776"/>
                      <a:pt x="5461" y="6713"/>
                    </a:cubicBezTo>
                    <a:lnTo>
                      <a:pt x="5461" y="6599"/>
                    </a:lnTo>
                    <a:lnTo>
                      <a:pt x="5803" y="6599"/>
                    </a:lnTo>
                    <a:lnTo>
                      <a:pt x="5803" y="6713"/>
                    </a:lnTo>
                    <a:cubicBezTo>
                      <a:pt x="5803" y="6776"/>
                      <a:pt x="5853" y="6827"/>
                      <a:pt x="5916" y="6827"/>
                    </a:cubicBezTo>
                    <a:cubicBezTo>
                      <a:pt x="5979" y="6827"/>
                      <a:pt x="6030" y="6776"/>
                      <a:pt x="6030" y="6713"/>
                    </a:cubicBezTo>
                    <a:lnTo>
                      <a:pt x="6030" y="6599"/>
                    </a:lnTo>
                    <a:lnTo>
                      <a:pt x="6371" y="6599"/>
                    </a:lnTo>
                    <a:lnTo>
                      <a:pt x="6371" y="6713"/>
                    </a:lnTo>
                    <a:cubicBezTo>
                      <a:pt x="6371" y="6776"/>
                      <a:pt x="6422" y="6827"/>
                      <a:pt x="6485" y="6827"/>
                    </a:cubicBezTo>
                    <a:cubicBezTo>
                      <a:pt x="6548" y="6827"/>
                      <a:pt x="6599" y="6776"/>
                      <a:pt x="6599" y="6713"/>
                    </a:cubicBezTo>
                    <a:lnTo>
                      <a:pt x="6599" y="6599"/>
                    </a:lnTo>
                    <a:lnTo>
                      <a:pt x="6713" y="6599"/>
                    </a:lnTo>
                    <a:cubicBezTo>
                      <a:pt x="6776" y="6599"/>
                      <a:pt x="6827" y="6548"/>
                      <a:pt x="6827" y="6485"/>
                    </a:cubicBezTo>
                    <a:cubicBezTo>
                      <a:pt x="6827" y="6422"/>
                      <a:pt x="6776" y="6372"/>
                      <a:pt x="6713" y="6372"/>
                    </a:cubicBezTo>
                    <a:lnTo>
                      <a:pt x="6599" y="6372"/>
                    </a:lnTo>
                    <a:lnTo>
                      <a:pt x="6599" y="6258"/>
                    </a:lnTo>
                    <a:cubicBezTo>
                      <a:pt x="6599" y="6195"/>
                      <a:pt x="6548" y="6144"/>
                      <a:pt x="6485" y="6144"/>
                    </a:cubicBezTo>
                    <a:cubicBezTo>
                      <a:pt x="6422" y="6144"/>
                      <a:pt x="6371" y="6195"/>
                      <a:pt x="6371" y="6258"/>
                    </a:cubicBezTo>
                    <a:lnTo>
                      <a:pt x="6371" y="6372"/>
                    </a:lnTo>
                    <a:lnTo>
                      <a:pt x="6030" y="6372"/>
                    </a:lnTo>
                    <a:lnTo>
                      <a:pt x="6030" y="6258"/>
                    </a:lnTo>
                    <a:cubicBezTo>
                      <a:pt x="6030" y="6195"/>
                      <a:pt x="5979" y="6144"/>
                      <a:pt x="5916" y="6144"/>
                    </a:cubicBezTo>
                    <a:cubicBezTo>
                      <a:pt x="5853" y="6144"/>
                      <a:pt x="5803" y="6195"/>
                      <a:pt x="5803" y="6258"/>
                    </a:cubicBezTo>
                    <a:lnTo>
                      <a:pt x="5803" y="6372"/>
                    </a:lnTo>
                    <a:lnTo>
                      <a:pt x="5461" y="6372"/>
                    </a:lnTo>
                    <a:lnTo>
                      <a:pt x="5461" y="6258"/>
                    </a:lnTo>
                    <a:cubicBezTo>
                      <a:pt x="5461" y="6195"/>
                      <a:pt x="5410" y="6144"/>
                      <a:pt x="5347" y="6144"/>
                    </a:cubicBezTo>
                    <a:cubicBezTo>
                      <a:pt x="5285" y="6144"/>
                      <a:pt x="5234" y="6195"/>
                      <a:pt x="5234" y="6258"/>
                    </a:cubicBezTo>
                    <a:lnTo>
                      <a:pt x="5234" y="6372"/>
                    </a:lnTo>
                    <a:lnTo>
                      <a:pt x="4892" y="6372"/>
                    </a:lnTo>
                    <a:lnTo>
                      <a:pt x="4892" y="6258"/>
                    </a:lnTo>
                    <a:cubicBezTo>
                      <a:pt x="4892" y="6195"/>
                      <a:pt x="4842" y="6144"/>
                      <a:pt x="4779" y="6144"/>
                    </a:cubicBezTo>
                    <a:cubicBezTo>
                      <a:pt x="4716" y="6144"/>
                      <a:pt x="4665" y="6195"/>
                      <a:pt x="4665" y="6258"/>
                    </a:cubicBezTo>
                    <a:lnTo>
                      <a:pt x="4665" y="6372"/>
                    </a:lnTo>
                    <a:lnTo>
                      <a:pt x="4323" y="6372"/>
                    </a:lnTo>
                    <a:lnTo>
                      <a:pt x="4323" y="6258"/>
                    </a:lnTo>
                    <a:cubicBezTo>
                      <a:pt x="4323" y="6195"/>
                      <a:pt x="4273" y="6144"/>
                      <a:pt x="4210" y="6144"/>
                    </a:cubicBezTo>
                    <a:cubicBezTo>
                      <a:pt x="4147" y="6144"/>
                      <a:pt x="4096" y="6195"/>
                      <a:pt x="4096" y="6258"/>
                    </a:cubicBezTo>
                    <a:lnTo>
                      <a:pt x="4096" y="6372"/>
                    </a:lnTo>
                    <a:lnTo>
                      <a:pt x="3755" y="6372"/>
                    </a:lnTo>
                    <a:lnTo>
                      <a:pt x="3755" y="6258"/>
                    </a:lnTo>
                    <a:cubicBezTo>
                      <a:pt x="3755" y="6195"/>
                      <a:pt x="3704" y="6144"/>
                      <a:pt x="3641" y="6144"/>
                    </a:cubicBezTo>
                    <a:cubicBezTo>
                      <a:pt x="3578" y="6144"/>
                      <a:pt x="3527" y="6195"/>
                      <a:pt x="3527" y="6258"/>
                    </a:cubicBezTo>
                    <a:lnTo>
                      <a:pt x="3527" y="6372"/>
                    </a:lnTo>
                    <a:lnTo>
                      <a:pt x="3186" y="6372"/>
                    </a:lnTo>
                    <a:lnTo>
                      <a:pt x="3186" y="6258"/>
                    </a:lnTo>
                    <a:cubicBezTo>
                      <a:pt x="3186" y="6195"/>
                      <a:pt x="3135" y="6144"/>
                      <a:pt x="3072" y="6144"/>
                    </a:cubicBezTo>
                    <a:cubicBezTo>
                      <a:pt x="3009" y="6144"/>
                      <a:pt x="2958" y="6195"/>
                      <a:pt x="2958" y="6258"/>
                    </a:cubicBezTo>
                    <a:lnTo>
                      <a:pt x="2958" y="6372"/>
                    </a:lnTo>
                    <a:lnTo>
                      <a:pt x="2617" y="6372"/>
                    </a:lnTo>
                    <a:lnTo>
                      <a:pt x="2617" y="6258"/>
                    </a:lnTo>
                    <a:cubicBezTo>
                      <a:pt x="2617" y="6195"/>
                      <a:pt x="2566" y="6144"/>
                      <a:pt x="2503" y="6144"/>
                    </a:cubicBezTo>
                    <a:cubicBezTo>
                      <a:pt x="2440" y="6144"/>
                      <a:pt x="2389" y="6195"/>
                      <a:pt x="2389" y="6258"/>
                    </a:cubicBezTo>
                    <a:lnTo>
                      <a:pt x="2389" y="6372"/>
                    </a:lnTo>
                    <a:lnTo>
                      <a:pt x="2048" y="6372"/>
                    </a:lnTo>
                    <a:lnTo>
                      <a:pt x="2048" y="6258"/>
                    </a:lnTo>
                    <a:cubicBezTo>
                      <a:pt x="2048" y="6195"/>
                      <a:pt x="1997" y="6144"/>
                      <a:pt x="1934" y="6144"/>
                    </a:cubicBezTo>
                    <a:cubicBezTo>
                      <a:pt x="1871" y="6144"/>
                      <a:pt x="1820" y="6195"/>
                      <a:pt x="1820" y="6258"/>
                    </a:cubicBezTo>
                    <a:lnTo>
                      <a:pt x="1820" y="6372"/>
                    </a:lnTo>
                    <a:lnTo>
                      <a:pt x="1479" y="6372"/>
                    </a:lnTo>
                    <a:lnTo>
                      <a:pt x="1479" y="6258"/>
                    </a:lnTo>
                    <a:cubicBezTo>
                      <a:pt x="1479" y="6195"/>
                      <a:pt x="1428" y="6144"/>
                      <a:pt x="1365" y="6144"/>
                    </a:cubicBezTo>
                    <a:cubicBezTo>
                      <a:pt x="1302" y="6144"/>
                      <a:pt x="1252" y="6195"/>
                      <a:pt x="1252" y="6258"/>
                    </a:cubicBezTo>
                    <a:lnTo>
                      <a:pt x="1252" y="6372"/>
                    </a:lnTo>
                    <a:lnTo>
                      <a:pt x="910" y="6372"/>
                    </a:lnTo>
                    <a:lnTo>
                      <a:pt x="910" y="6258"/>
                    </a:lnTo>
                    <a:cubicBezTo>
                      <a:pt x="910" y="6195"/>
                      <a:pt x="859" y="6144"/>
                      <a:pt x="796" y="6144"/>
                    </a:cubicBezTo>
                    <a:cubicBezTo>
                      <a:pt x="734" y="6144"/>
                      <a:pt x="683" y="6195"/>
                      <a:pt x="683" y="6258"/>
                    </a:cubicBezTo>
                    <a:lnTo>
                      <a:pt x="683" y="6372"/>
                    </a:lnTo>
                    <a:lnTo>
                      <a:pt x="455" y="6372"/>
                    </a:lnTo>
                    <a:lnTo>
                      <a:pt x="455" y="5234"/>
                    </a:lnTo>
                    <a:lnTo>
                      <a:pt x="1263" y="52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 sz="70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13" name="PA-íṥḷíďê">
              <a:extLst>
                <a:ext uri="{FF2B5EF4-FFF2-40B4-BE49-F238E27FC236}">
                  <a16:creationId xmlns:a16="http://schemas.microsoft.com/office/drawing/2014/main" id="{1F8F516F-9605-4189-B1F4-6AE9BAE08580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 bwMode="auto">
            <a:xfrm>
              <a:off x="6751947" y="3103395"/>
              <a:ext cx="3733674" cy="716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我们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思源黑体 CN Normal" panose="020B0400000000000000" pitchFamily="34" charset="-122"/>
                </a:rPr>
                <a:t>采用随着分数的提高，降低道具出现概率的方法来调节难度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思源黑体 CN Normal" panose="020B0400000000000000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6BD78A06-2BCA-42F9-B809-CF8C219A6572}"/>
              </a:ext>
            </a:extLst>
          </p:cNvPr>
          <p:cNvGrpSpPr/>
          <p:nvPr/>
        </p:nvGrpSpPr>
        <p:grpSpPr>
          <a:xfrm>
            <a:off x="6382678" y="4756198"/>
            <a:ext cx="4204938" cy="716180"/>
            <a:chOff x="6382678" y="4756198"/>
            <a:chExt cx="4204938" cy="716180"/>
          </a:xfrm>
        </p:grpSpPr>
        <p:grpSp>
          <p:nvGrpSpPr>
            <p:cNvPr id="22" name="iṣlidè">
              <a:extLst>
                <a:ext uri="{FF2B5EF4-FFF2-40B4-BE49-F238E27FC236}">
                  <a16:creationId xmlns:a16="http://schemas.microsoft.com/office/drawing/2014/main" id="{721DC5F8-73D2-4678-B1E5-10D5C6DC8090}"/>
                </a:ext>
              </a:extLst>
            </p:cNvPr>
            <p:cNvGrpSpPr/>
            <p:nvPr/>
          </p:nvGrpSpPr>
          <p:grpSpPr>
            <a:xfrm>
              <a:off x="6382678" y="4911753"/>
              <a:ext cx="350718" cy="350718"/>
              <a:chOff x="3472822" y="3060404"/>
              <a:chExt cx="432428" cy="432428"/>
            </a:xfrm>
          </p:grpSpPr>
          <p:sp>
            <p:nvSpPr>
              <p:cNvPr id="23" name="PA-îsľiḑe">
                <a:extLst>
                  <a:ext uri="{FF2B5EF4-FFF2-40B4-BE49-F238E27FC236}">
                    <a16:creationId xmlns:a16="http://schemas.microsoft.com/office/drawing/2014/main" id="{7DEC00A6-7F3B-443A-AA4A-547D04620608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3472822" y="3060404"/>
                <a:ext cx="432428" cy="432428"/>
              </a:xfrm>
              <a:prstGeom prst="ellipse">
                <a:avLst/>
              </a:prstGeom>
              <a:solidFill>
                <a:srgbClr val="8EBDC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 sz="120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4" name="PA-íṧḻíḑe">
                <a:extLst>
                  <a:ext uri="{FF2B5EF4-FFF2-40B4-BE49-F238E27FC236}">
                    <a16:creationId xmlns:a16="http://schemas.microsoft.com/office/drawing/2014/main" id="{885E7764-2056-499C-9D1C-82913379A83C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3580275" y="3171861"/>
                <a:ext cx="217524" cy="209514"/>
              </a:xfrm>
              <a:custGeom>
                <a:avLst/>
                <a:gdLst>
                  <a:gd name="T0" fmla="*/ 4096 w 6827"/>
                  <a:gd name="T1" fmla="*/ 4551 h 6827"/>
                  <a:gd name="T2" fmla="*/ 6258 w 6827"/>
                  <a:gd name="T3" fmla="*/ 4096 h 6827"/>
                  <a:gd name="T4" fmla="*/ 2348 w 6827"/>
                  <a:gd name="T5" fmla="*/ 4911 h 6827"/>
                  <a:gd name="T6" fmla="*/ 569 w 6827"/>
                  <a:gd name="T7" fmla="*/ 4551 h 6827"/>
                  <a:gd name="T8" fmla="*/ 569 w 6827"/>
                  <a:gd name="T9" fmla="*/ 3982 h 6827"/>
                  <a:gd name="T10" fmla="*/ 1707 w 6827"/>
                  <a:gd name="T11" fmla="*/ 2503 h 6827"/>
                  <a:gd name="T12" fmla="*/ 3868 w 6827"/>
                  <a:gd name="T13" fmla="*/ 2731 h 6827"/>
                  <a:gd name="T14" fmla="*/ 5827 w 6827"/>
                  <a:gd name="T15" fmla="*/ 2004 h 6827"/>
                  <a:gd name="T16" fmla="*/ 6258 w 6827"/>
                  <a:gd name="T17" fmla="*/ 1820 h 6827"/>
                  <a:gd name="T18" fmla="*/ 4779 w 6827"/>
                  <a:gd name="T19" fmla="*/ 0 h 6827"/>
                  <a:gd name="T20" fmla="*/ 2854 w 6827"/>
                  <a:gd name="T21" fmla="*/ 2381 h 6827"/>
                  <a:gd name="T22" fmla="*/ 1239 w 6827"/>
                  <a:gd name="T23" fmla="*/ 2257 h 6827"/>
                  <a:gd name="T24" fmla="*/ 569 w 6827"/>
                  <a:gd name="T25" fmla="*/ 2844 h 6827"/>
                  <a:gd name="T26" fmla="*/ 569 w 6827"/>
                  <a:gd name="T27" fmla="*/ 2276 h 6827"/>
                  <a:gd name="T28" fmla="*/ 569 w 6827"/>
                  <a:gd name="T29" fmla="*/ 1707 h 6827"/>
                  <a:gd name="T30" fmla="*/ 569 w 6827"/>
                  <a:gd name="T31" fmla="*/ 1138 h 6827"/>
                  <a:gd name="T32" fmla="*/ 569 w 6827"/>
                  <a:gd name="T33" fmla="*/ 569 h 6827"/>
                  <a:gd name="T34" fmla="*/ 341 w 6827"/>
                  <a:gd name="T35" fmla="*/ 0 h 6827"/>
                  <a:gd name="T36" fmla="*/ 114 w 6827"/>
                  <a:gd name="T37" fmla="*/ 569 h 6827"/>
                  <a:gd name="T38" fmla="*/ 114 w 6827"/>
                  <a:gd name="T39" fmla="*/ 1138 h 6827"/>
                  <a:gd name="T40" fmla="*/ 114 w 6827"/>
                  <a:gd name="T41" fmla="*/ 1707 h 6827"/>
                  <a:gd name="T42" fmla="*/ 114 w 6827"/>
                  <a:gd name="T43" fmla="*/ 2276 h 6827"/>
                  <a:gd name="T44" fmla="*/ 114 w 6827"/>
                  <a:gd name="T45" fmla="*/ 2844 h 6827"/>
                  <a:gd name="T46" fmla="*/ 114 w 6827"/>
                  <a:gd name="T47" fmla="*/ 3413 h 6827"/>
                  <a:gd name="T48" fmla="*/ 114 w 6827"/>
                  <a:gd name="T49" fmla="*/ 3982 h 6827"/>
                  <a:gd name="T50" fmla="*/ 114 w 6827"/>
                  <a:gd name="T51" fmla="*/ 4551 h 6827"/>
                  <a:gd name="T52" fmla="*/ 114 w 6827"/>
                  <a:gd name="T53" fmla="*/ 5120 h 6827"/>
                  <a:gd name="T54" fmla="*/ 114 w 6827"/>
                  <a:gd name="T55" fmla="*/ 5689 h 6827"/>
                  <a:gd name="T56" fmla="*/ 114 w 6827"/>
                  <a:gd name="T57" fmla="*/ 6258 h 6827"/>
                  <a:gd name="T58" fmla="*/ 683 w 6827"/>
                  <a:gd name="T59" fmla="*/ 6713 h 6827"/>
                  <a:gd name="T60" fmla="*/ 1252 w 6827"/>
                  <a:gd name="T61" fmla="*/ 6713 h 6827"/>
                  <a:gd name="T62" fmla="*/ 1820 w 6827"/>
                  <a:gd name="T63" fmla="*/ 6713 h 6827"/>
                  <a:gd name="T64" fmla="*/ 2389 w 6827"/>
                  <a:gd name="T65" fmla="*/ 6713 h 6827"/>
                  <a:gd name="T66" fmla="*/ 2958 w 6827"/>
                  <a:gd name="T67" fmla="*/ 6713 h 6827"/>
                  <a:gd name="T68" fmla="*/ 3527 w 6827"/>
                  <a:gd name="T69" fmla="*/ 6713 h 6827"/>
                  <a:gd name="T70" fmla="*/ 4096 w 6827"/>
                  <a:gd name="T71" fmla="*/ 6713 h 6827"/>
                  <a:gd name="T72" fmla="*/ 4665 w 6827"/>
                  <a:gd name="T73" fmla="*/ 6713 h 6827"/>
                  <a:gd name="T74" fmla="*/ 5234 w 6827"/>
                  <a:gd name="T75" fmla="*/ 6713 h 6827"/>
                  <a:gd name="T76" fmla="*/ 5803 w 6827"/>
                  <a:gd name="T77" fmla="*/ 6713 h 6827"/>
                  <a:gd name="T78" fmla="*/ 6371 w 6827"/>
                  <a:gd name="T79" fmla="*/ 6713 h 6827"/>
                  <a:gd name="T80" fmla="*/ 6827 w 6827"/>
                  <a:gd name="T81" fmla="*/ 6485 h 6827"/>
                  <a:gd name="T82" fmla="*/ 6371 w 6827"/>
                  <a:gd name="T83" fmla="*/ 6258 h 6827"/>
                  <a:gd name="T84" fmla="*/ 5803 w 6827"/>
                  <a:gd name="T85" fmla="*/ 6258 h 6827"/>
                  <a:gd name="T86" fmla="*/ 5234 w 6827"/>
                  <a:gd name="T87" fmla="*/ 6258 h 6827"/>
                  <a:gd name="T88" fmla="*/ 4665 w 6827"/>
                  <a:gd name="T89" fmla="*/ 6258 h 6827"/>
                  <a:gd name="T90" fmla="*/ 4096 w 6827"/>
                  <a:gd name="T91" fmla="*/ 6258 h 6827"/>
                  <a:gd name="T92" fmla="*/ 3527 w 6827"/>
                  <a:gd name="T93" fmla="*/ 6258 h 6827"/>
                  <a:gd name="T94" fmla="*/ 2958 w 6827"/>
                  <a:gd name="T95" fmla="*/ 6258 h 6827"/>
                  <a:gd name="T96" fmla="*/ 2389 w 6827"/>
                  <a:gd name="T97" fmla="*/ 6258 h 6827"/>
                  <a:gd name="T98" fmla="*/ 1820 w 6827"/>
                  <a:gd name="T99" fmla="*/ 6258 h 6827"/>
                  <a:gd name="T100" fmla="*/ 1252 w 6827"/>
                  <a:gd name="T101" fmla="*/ 6258 h 6827"/>
                  <a:gd name="T102" fmla="*/ 683 w 6827"/>
                  <a:gd name="T103" fmla="*/ 6258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827" h="6827">
                    <a:moveTo>
                      <a:pt x="1263" y="5234"/>
                    </a:moveTo>
                    <a:cubicBezTo>
                      <a:pt x="1316" y="5493"/>
                      <a:pt x="1546" y="5689"/>
                      <a:pt x="1820" y="5689"/>
                    </a:cubicBezTo>
                    <a:cubicBezTo>
                      <a:pt x="2114" y="5689"/>
                      <a:pt x="2354" y="5464"/>
                      <a:pt x="2383" y="5178"/>
                    </a:cubicBezTo>
                    <a:lnTo>
                      <a:pt x="3568" y="4191"/>
                    </a:lnTo>
                    <a:cubicBezTo>
                      <a:pt x="3652" y="4401"/>
                      <a:pt x="3856" y="4551"/>
                      <a:pt x="4096" y="4551"/>
                    </a:cubicBezTo>
                    <a:cubicBezTo>
                      <a:pt x="4348" y="4551"/>
                      <a:pt x="4560" y="4385"/>
                      <a:pt x="4635" y="4157"/>
                    </a:cubicBezTo>
                    <a:lnTo>
                      <a:pt x="5696" y="4736"/>
                    </a:lnTo>
                    <a:cubicBezTo>
                      <a:pt x="5732" y="5016"/>
                      <a:pt x="5969" y="5234"/>
                      <a:pt x="6258" y="5234"/>
                    </a:cubicBezTo>
                    <a:cubicBezTo>
                      <a:pt x="6571" y="5234"/>
                      <a:pt x="6827" y="4979"/>
                      <a:pt x="6827" y="4665"/>
                    </a:cubicBezTo>
                    <a:cubicBezTo>
                      <a:pt x="6827" y="4351"/>
                      <a:pt x="6571" y="4096"/>
                      <a:pt x="6258" y="4096"/>
                    </a:cubicBezTo>
                    <a:cubicBezTo>
                      <a:pt x="6006" y="4096"/>
                      <a:pt x="5794" y="4262"/>
                      <a:pt x="5719" y="4490"/>
                    </a:cubicBezTo>
                    <a:lnTo>
                      <a:pt x="4658" y="3911"/>
                    </a:lnTo>
                    <a:cubicBezTo>
                      <a:pt x="4622" y="3631"/>
                      <a:pt x="4385" y="3413"/>
                      <a:pt x="4096" y="3413"/>
                    </a:cubicBezTo>
                    <a:cubicBezTo>
                      <a:pt x="3802" y="3413"/>
                      <a:pt x="3563" y="3638"/>
                      <a:pt x="3533" y="3924"/>
                    </a:cubicBezTo>
                    <a:lnTo>
                      <a:pt x="2348" y="4911"/>
                    </a:lnTo>
                    <a:cubicBezTo>
                      <a:pt x="2265" y="4701"/>
                      <a:pt x="2060" y="4551"/>
                      <a:pt x="1820" y="4551"/>
                    </a:cubicBezTo>
                    <a:cubicBezTo>
                      <a:pt x="1546" y="4551"/>
                      <a:pt x="1316" y="4747"/>
                      <a:pt x="1263" y="5006"/>
                    </a:cubicBezTo>
                    <a:lnTo>
                      <a:pt x="455" y="5006"/>
                    </a:lnTo>
                    <a:lnTo>
                      <a:pt x="455" y="4551"/>
                    </a:lnTo>
                    <a:lnTo>
                      <a:pt x="569" y="4551"/>
                    </a:lnTo>
                    <a:cubicBezTo>
                      <a:pt x="632" y="4551"/>
                      <a:pt x="683" y="4500"/>
                      <a:pt x="683" y="4437"/>
                    </a:cubicBezTo>
                    <a:cubicBezTo>
                      <a:pt x="683" y="4374"/>
                      <a:pt x="632" y="4324"/>
                      <a:pt x="569" y="4324"/>
                    </a:cubicBezTo>
                    <a:lnTo>
                      <a:pt x="455" y="4324"/>
                    </a:lnTo>
                    <a:lnTo>
                      <a:pt x="455" y="3982"/>
                    </a:lnTo>
                    <a:lnTo>
                      <a:pt x="569" y="3982"/>
                    </a:lnTo>
                    <a:cubicBezTo>
                      <a:pt x="632" y="3982"/>
                      <a:pt x="683" y="3931"/>
                      <a:pt x="683" y="3868"/>
                    </a:cubicBezTo>
                    <a:cubicBezTo>
                      <a:pt x="683" y="3806"/>
                      <a:pt x="632" y="3755"/>
                      <a:pt x="569" y="3755"/>
                    </a:cubicBezTo>
                    <a:lnTo>
                      <a:pt x="480" y="3755"/>
                    </a:lnTo>
                    <a:lnTo>
                      <a:pt x="1407" y="2416"/>
                    </a:lnTo>
                    <a:cubicBezTo>
                      <a:pt x="1494" y="2470"/>
                      <a:pt x="1596" y="2503"/>
                      <a:pt x="1707" y="2503"/>
                    </a:cubicBezTo>
                    <a:cubicBezTo>
                      <a:pt x="1888" y="2503"/>
                      <a:pt x="2048" y="2416"/>
                      <a:pt x="2152" y="2284"/>
                    </a:cubicBezTo>
                    <a:lnTo>
                      <a:pt x="2752" y="2584"/>
                    </a:lnTo>
                    <a:cubicBezTo>
                      <a:pt x="2740" y="2631"/>
                      <a:pt x="2731" y="2680"/>
                      <a:pt x="2731" y="2731"/>
                    </a:cubicBezTo>
                    <a:cubicBezTo>
                      <a:pt x="2731" y="3044"/>
                      <a:pt x="2986" y="3300"/>
                      <a:pt x="3300" y="3300"/>
                    </a:cubicBezTo>
                    <a:cubicBezTo>
                      <a:pt x="3613" y="3300"/>
                      <a:pt x="3868" y="3044"/>
                      <a:pt x="3868" y="2731"/>
                    </a:cubicBezTo>
                    <a:cubicBezTo>
                      <a:pt x="3868" y="2608"/>
                      <a:pt x="3829" y="2496"/>
                      <a:pt x="3763" y="2403"/>
                    </a:cubicBezTo>
                    <a:lnTo>
                      <a:pt x="4488" y="1055"/>
                    </a:lnTo>
                    <a:cubicBezTo>
                      <a:pt x="4574" y="1107"/>
                      <a:pt x="4672" y="1138"/>
                      <a:pt x="4779" y="1138"/>
                    </a:cubicBezTo>
                    <a:cubicBezTo>
                      <a:pt x="4891" y="1138"/>
                      <a:pt x="4995" y="1104"/>
                      <a:pt x="5083" y="1048"/>
                    </a:cubicBezTo>
                    <a:lnTo>
                      <a:pt x="5827" y="2004"/>
                    </a:lnTo>
                    <a:cubicBezTo>
                      <a:pt x="5829" y="2007"/>
                      <a:pt x="5833" y="2009"/>
                      <a:pt x="5836" y="2011"/>
                    </a:cubicBezTo>
                    <a:cubicBezTo>
                      <a:pt x="5745" y="2112"/>
                      <a:pt x="5689" y="2244"/>
                      <a:pt x="5689" y="2389"/>
                    </a:cubicBezTo>
                    <a:cubicBezTo>
                      <a:pt x="5689" y="2703"/>
                      <a:pt x="5944" y="2958"/>
                      <a:pt x="6258" y="2958"/>
                    </a:cubicBezTo>
                    <a:cubicBezTo>
                      <a:pt x="6571" y="2958"/>
                      <a:pt x="6827" y="2703"/>
                      <a:pt x="6827" y="2389"/>
                    </a:cubicBezTo>
                    <a:cubicBezTo>
                      <a:pt x="6827" y="2076"/>
                      <a:pt x="6571" y="1820"/>
                      <a:pt x="6258" y="1820"/>
                    </a:cubicBezTo>
                    <a:cubicBezTo>
                      <a:pt x="6170" y="1820"/>
                      <a:pt x="6087" y="1842"/>
                      <a:pt x="6013" y="1878"/>
                    </a:cubicBezTo>
                    <a:cubicBezTo>
                      <a:pt x="6010" y="1874"/>
                      <a:pt x="6010" y="1869"/>
                      <a:pt x="6006" y="1864"/>
                    </a:cubicBezTo>
                    <a:lnTo>
                      <a:pt x="5248" y="890"/>
                    </a:lnTo>
                    <a:cubicBezTo>
                      <a:pt x="5311" y="798"/>
                      <a:pt x="5348" y="688"/>
                      <a:pt x="5348" y="569"/>
                    </a:cubicBezTo>
                    <a:cubicBezTo>
                      <a:pt x="5348" y="255"/>
                      <a:pt x="5092" y="0"/>
                      <a:pt x="4779" y="0"/>
                    </a:cubicBezTo>
                    <a:cubicBezTo>
                      <a:pt x="4465" y="0"/>
                      <a:pt x="4210" y="255"/>
                      <a:pt x="4210" y="569"/>
                    </a:cubicBezTo>
                    <a:cubicBezTo>
                      <a:pt x="4210" y="691"/>
                      <a:pt x="4249" y="804"/>
                      <a:pt x="4315" y="897"/>
                    </a:cubicBezTo>
                    <a:lnTo>
                      <a:pt x="3590" y="2244"/>
                    </a:lnTo>
                    <a:cubicBezTo>
                      <a:pt x="3505" y="2193"/>
                      <a:pt x="3406" y="2162"/>
                      <a:pt x="3300" y="2162"/>
                    </a:cubicBezTo>
                    <a:cubicBezTo>
                      <a:pt x="3118" y="2162"/>
                      <a:pt x="2959" y="2248"/>
                      <a:pt x="2854" y="2381"/>
                    </a:cubicBezTo>
                    <a:lnTo>
                      <a:pt x="2254" y="2081"/>
                    </a:lnTo>
                    <a:cubicBezTo>
                      <a:pt x="2267" y="2034"/>
                      <a:pt x="2276" y="1985"/>
                      <a:pt x="2276" y="1934"/>
                    </a:cubicBezTo>
                    <a:cubicBezTo>
                      <a:pt x="2276" y="1621"/>
                      <a:pt x="2020" y="1365"/>
                      <a:pt x="1707" y="1365"/>
                    </a:cubicBezTo>
                    <a:cubicBezTo>
                      <a:pt x="1393" y="1365"/>
                      <a:pt x="1138" y="1621"/>
                      <a:pt x="1138" y="1934"/>
                    </a:cubicBezTo>
                    <a:cubicBezTo>
                      <a:pt x="1138" y="2054"/>
                      <a:pt x="1176" y="2166"/>
                      <a:pt x="1239" y="2257"/>
                    </a:cubicBezTo>
                    <a:lnTo>
                      <a:pt x="593" y="3191"/>
                    </a:lnTo>
                    <a:cubicBezTo>
                      <a:pt x="585" y="3189"/>
                      <a:pt x="578" y="3186"/>
                      <a:pt x="569" y="3186"/>
                    </a:cubicBezTo>
                    <a:lnTo>
                      <a:pt x="455" y="3186"/>
                    </a:lnTo>
                    <a:lnTo>
                      <a:pt x="455" y="2844"/>
                    </a:lnTo>
                    <a:lnTo>
                      <a:pt x="569" y="2844"/>
                    </a:lnTo>
                    <a:cubicBezTo>
                      <a:pt x="632" y="2844"/>
                      <a:pt x="683" y="2794"/>
                      <a:pt x="683" y="2731"/>
                    </a:cubicBezTo>
                    <a:cubicBezTo>
                      <a:pt x="683" y="2668"/>
                      <a:pt x="632" y="2617"/>
                      <a:pt x="569" y="2617"/>
                    </a:cubicBezTo>
                    <a:lnTo>
                      <a:pt x="455" y="2617"/>
                    </a:lnTo>
                    <a:lnTo>
                      <a:pt x="455" y="2276"/>
                    </a:lnTo>
                    <a:lnTo>
                      <a:pt x="569" y="2276"/>
                    </a:lnTo>
                    <a:cubicBezTo>
                      <a:pt x="632" y="2276"/>
                      <a:pt x="683" y="2225"/>
                      <a:pt x="683" y="2162"/>
                    </a:cubicBezTo>
                    <a:cubicBezTo>
                      <a:pt x="683" y="2099"/>
                      <a:pt x="632" y="2048"/>
                      <a:pt x="569" y="2048"/>
                    </a:cubicBezTo>
                    <a:lnTo>
                      <a:pt x="455" y="2048"/>
                    </a:lnTo>
                    <a:lnTo>
                      <a:pt x="455" y="1707"/>
                    </a:lnTo>
                    <a:lnTo>
                      <a:pt x="569" y="1707"/>
                    </a:lnTo>
                    <a:cubicBezTo>
                      <a:pt x="632" y="1707"/>
                      <a:pt x="683" y="1656"/>
                      <a:pt x="683" y="1593"/>
                    </a:cubicBezTo>
                    <a:cubicBezTo>
                      <a:pt x="683" y="1530"/>
                      <a:pt x="632" y="1479"/>
                      <a:pt x="569" y="1479"/>
                    </a:cubicBezTo>
                    <a:lnTo>
                      <a:pt x="455" y="1479"/>
                    </a:lnTo>
                    <a:lnTo>
                      <a:pt x="455" y="1138"/>
                    </a:lnTo>
                    <a:lnTo>
                      <a:pt x="569" y="1138"/>
                    </a:lnTo>
                    <a:cubicBezTo>
                      <a:pt x="632" y="1138"/>
                      <a:pt x="683" y="1087"/>
                      <a:pt x="683" y="1024"/>
                    </a:cubicBezTo>
                    <a:cubicBezTo>
                      <a:pt x="683" y="961"/>
                      <a:pt x="632" y="910"/>
                      <a:pt x="569" y="910"/>
                    </a:cubicBezTo>
                    <a:lnTo>
                      <a:pt x="455" y="910"/>
                    </a:lnTo>
                    <a:lnTo>
                      <a:pt x="455" y="569"/>
                    </a:lnTo>
                    <a:lnTo>
                      <a:pt x="569" y="569"/>
                    </a:lnTo>
                    <a:cubicBezTo>
                      <a:pt x="632" y="569"/>
                      <a:pt x="683" y="518"/>
                      <a:pt x="683" y="455"/>
                    </a:cubicBezTo>
                    <a:cubicBezTo>
                      <a:pt x="683" y="392"/>
                      <a:pt x="632" y="341"/>
                      <a:pt x="569" y="341"/>
                    </a:cubicBezTo>
                    <a:lnTo>
                      <a:pt x="455" y="341"/>
                    </a:lnTo>
                    <a:lnTo>
                      <a:pt x="455" y="114"/>
                    </a:lnTo>
                    <a:cubicBezTo>
                      <a:pt x="455" y="51"/>
                      <a:pt x="404" y="0"/>
                      <a:pt x="341" y="0"/>
                    </a:cubicBezTo>
                    <a:cubicBezTo>
                      <a:pt x="278" y="0"/>
                      <a:pt x="228" y="51"/>
                      <a:pt x="228" y="114"/>
                    </a:cubicBezTo>
                    <a:lnTo>
                      <a:pt x="228" y="341"/>
                    </a:lnTo>
                    <a:lnTo>
                      <a:pt x="114" y="341"/>
                    </a:lnTo>
                    <a:cubicBezTo>
                      <a:pt x="51" y="341"/>
                      <a:pt x="0" y="392"/>
                      <a:pt x="0" y="455"/>
                    </a:cubicBezTo>
                    <a:cubicBezTo>
                      <a:pt x="0" y="518"/>
                      <a:pt x="51" y="569"/>
                      <a:pt x="114" y="569"/>
                    </a:cubicBezTo>
                    <a:lnTo>
                      <a:pt x="228" y="569"/>
                    </a:lnTo>
                    <a:lnTo>
                      <a:pt x="228" y="910"/>
                    </a:lnTo>
                    <a:lnTo>
                      <a:pt x="114" y="910"/>
                    </a:lnTo>
                    <a:cubicBezTo>
                      <a:pt x="51" y="910"/>
                      <a:pt x="0" y="961"/>
                      <a:pt x="0" y="1024"/>
                    </a:cubicBezTo>
                    <a:cubicBezTo>
                      <a:pt x="0" y="1087"/>
                      <a:pt x="51" y="1138"/>
                      <a:pt x="114" y="1138"/>
                    </a:cubicBezTo>
                    <a:lnTo>
                      <a:pt x="228" y="1138"/>
                    </a:lnTo>
                    <a:lnTo>
                      <a:pt x="228" y="1479"/>
                    </a:lnTo>
                    <a:lnTo>
                      <a:pt x="114" y="1479"/>
                    </a:lnTo>
                    <a:cubicBezTo>
                      <a:pt x="51" y="1479"/>
                      <a:pt x="0" y="1530"/>
                      <a:pt x="0" y="1593"/>
                    </a:cubicBezTo>
                    <a:cubicBezTo>
                      <a:pt x="0" y="1656"/>
                      <a:pt x="51" y="1707"/>
                      <a:pt x="114" y="1707"/>
                    </a:cubicBezTo>
                    <a:lnTo>
                      <a:pt x="228" y="1707"/>
                    </a:lnTo>
                    <a:lnTo>
                      <a:pt x="228" y="2048"/>
                    </a:lnTo>
                    <a:lnTo>
                      <a:pt x="114" y="2048"/>
                    </a:lnTo>
                    <a:cubicBezTo>
                      <a:pt x="51" y="2048"/>
                      <a:pt x="0" y="2099"/>
                      <a:pt x="0" y="2162"/>
                    </a:cubicBezTo>
                    <a:cubicBezTo>
                      <a:pt x="0" y="2225"/>
                      <a:pt x="51" y="2276"/>
                      <a:pt x="114" y="2276"/>
                    </a:cubicBezTo>
                    <a:lnTo>
                      <a:pt x="228" y="2276"/>
                    </a:lnTo>
                    <a:lnTo>
                      <a:pt x="228" y="2617"/>
                    </a:lnTo>
                    <a:lnTo>
                      <a:pt x="114" y="2617"/>
                    </a:lnTo>
                    <a:cubicBezTo>
                      <a:pt x="51" y="2617"/>
                      <a:pt x="0" y="2668"/>
                      <a:pt x="0" y="2731"/>
                    </a:cubicBezTo>
                    <a:cubicBezTo>
                      <a:pt x="0" y="2794"/>
                      <a:pt x="51" y="2844"/>
                      <a:pt x="114" y="2844"/>
                    </a:cubicBezTo>
                    <a:lnTo>
                      <a:pt x="228" y="2844"/>
                    </a:lnTo>
                    <a:lnTo>
                      <a:pt x="228" y="3186"/>
                    </a:lnTo>
                    <a:lnTo>
                      <a:pt x="114" y="3186"/>
                    </a:lnTo>
                    <a:cubicBezTo>
                      <a:pt x="51" y="3186"/>
                      <a:pt x="0" y="3237"/>
                      <a:pt x="0" y="3300"/>
                    </a:cubicBezTo>
                    <a:cubicBezTo>
                      <a:pt x="0" y="3362"/>
                      <a:pt x="51" y="3413"/>
                      <a:pt x="114" y="3413"/>
                    </a:cubicBezTo>
                    <a:lnTo>
                      <a:pt x="228" y="3413"/>
                    </a:lnTo>
                    <a:lnTo>
                      <a:pt x="228" y="3755"/>
                    </a:lnTo>
                    <a:lnTo>
                      <a:pt x="114" y="3755"/>
                    </a:lnTo>
                    <a:cubicBezTo>
                      <a:pt x="51" y="3755"/>
                      <a:pt x="0" y="3806"/>
                      <a:pt x="0" y="3868"/>
                    </a:cubicBezTo>
                    <a:cubicBezTo>
                      <a:pt x="0" y="3931"/>
                      <a:pt x="51" y="3982"/>
                      <a:pt x="114" y="3982"/>
                    </a:cubicBezTo>
                    <a:lnTo>
                      <a:pt x="228" y="3982"/>
                    </a:lnTo>
                    <a:lnTo>
                      <a:pt x="228" y="4324"/>
                    </a:lnTo>
                    <a:lnTo>
                      <a:pt x="114" y="4324"/>
                    </a:lnTo>
                    <a:cubicBezTo>
                      <a:pt x="51" y="4324"/>
                      <a:pt x="0" y="4374"/>
                      <a:pt x="0" y="4437"/>
                    </a:cubicBezTo>
                    <a:cubicBezTo>
                      <a:pt x="0" y="4500"/>
                      <a:pt x="51" y="4551"/>
                      <a:pt x="114" y="4551"/>
                    </a:cubicBezTo>
                    <a:lnTo>
                      <a:pt x="228" y="4551"/>
                    </a:lnTo>
                    <a:lnTo>
                      <a:pt x="228" y="4892"/>
                    </a:lnTo>
                    <a:lnTo>
                      <a:pt x="114" y="4892"/>
                    </a:lnTo>
                    <a:cubicBezTo>
                      <a:pt x="51" y="4892"/>
                      <a:pt x="0" y="4943"/>
                      <a:pt x="0" y="5006"/>
                    </a:cubicBezTo>
                    <a:cubicBezTo>
                      <a:pt x="0" y="5069"/>
                      <a:pt x="51" y="5120"/>
                      <a:pt x="114" y="5120"/>
                    </a:cubicBezTo>
                    <a:lnTo>
                      <a:pt x="228" y="5120"/>
                    </a:lnTo>
                    <a:lnTo>
                      <a:pt x="228" y="5461"/>
                    </a:lnTo>
                    <a:lnTo>
                      <a:pt x="114" y="5461"/>
                    </a:lnTo>
                    <a:cubicBezTo>
                      <a:pt x="51" y="5461"/>
                      <a:pt x="0" y="5512"/>
                      <a:pt x="0" y="5575"/>
                    </a:cubicBezTo>
                    <a:cubicBezTo>
                      <a:pt x="0" y="5638"/>
                      <a:pt x="51" y="5689"/>
                      <a:pt x="114" y="5689"/>
                    </a:cubicBezTo>
                    <a:lnTo>
                      <a:pt x="228" y="5689"/>
                    </a:lnTo>
                    <a:lnTo>
                      <a:pt x="228" y="6030"/>
                    </a:lnTo>
                    <a:lnTo>
                      <a:pt x="114" y="6030"/>
                    </a:lnTo>
                    <a:cubicBezTo>
                      <a:pt x="51" y="6030"/>
                      <a:pt x="0" y="6081"/>
                      <a:pt x="0" y="6144"/>
                    </a:cubicBezTo>
                    <a:cubicBezTo>
                      <a:pt x="0" y="6207"/>
                      <a:pt x="51" y="6258"/>
                      <a:pt x="114" y="6258"/>
                    </a:cubicBezTo>
                    <a:lnTo>
                      <a:pt x="228" y="6258"/>
                    </a:lnTo>
                    <a:lnTo>
                      <a:pt x="228" y="6485"/>
                    </a:lnTo>
                    <a:cubicBezTo>
                      <a:pt x="228" y="6548"/>
                      <a:pt x="278" y="6599"/>
                      <a:pt x="341" y="6599"/>
                    </a:cubicBezTo>
                    <a:lnTo>
                      <a:pt x="683" y="6599"/>
                    </a:lnTo>
                    <a:lnTo>
                      <a:pt x="683" y="6713"/>
                    </a:lnTo>
                    <a:cubicBezTo>
                      <a:pt x="683" y="6776"/>
                      <a:pt x="734" y="6827"/>
                      <a:pt x="796" y="6827"/>
                    </a:cubicBezTo>
                    <a:cubicBezTo>
                      <a:pt x="859" y="6827"/>
                      <a:pt x="910" y="6776"/>
                      <a:pt x="910" y="6713"/>
                    </a:cubicBezTo>
                    <a:lnTo>
                      <a:pt x="910" y="6599"/>
                    </a:lnTo>
                    <a:lnTo>
                      <a:pt x="1252" y="6599"/>
                    </a:lnTo>
                    <a:lnTo>
                      <a:pt x="1252" y="6713"/>
                    </a:lnTo>
                    <a:cubicBezTo>
                      <a:pt x="1252" y="6776"/>
                      <a:pt x="1302" y="6827"/>
                      <a:pt x="1365" y="6827"/>
                    </a:cubicBezTo>
                    <a:cubicBezTo>
                      <a:pt x="1428" y="6827"/>
                      <a:pt x="1479" y="6776"/>
                      <a:pt x="1479" y="6713"/>
                    </a:cubicBezTo>
                    <a:lnTo>
                      <a:pt x="1479" y="6599"/>
                    </a:lnTo>
                    <a:lnTo>
                      <a:pt x="1820" y="6599"/>
                    </a:lnTo>
                    <a:lnTo>
                      <a:pt x="1820" y="6713"/>
                    </a:lnTo>
                    <a:cubicBezTo>
                      <a:pt x="1820" y="6776"/>
                      <a:pt x="1871" y="6827"/>
                      <a:pt x="1934" y="6827"/>
                    </a:cubicBezTo>
                    <a:cubicBezTo>
                      <a:pt x="1997" y="6827"/>
                      <a:pt x="2048" y="6776"/>
                      <a:pt x="2048" y="6713"/>
                    </a:cubicBezTo>
                    <a:lnTo>
                      <a:pt x="2048" y="6599"/>
                    </a:lnTo>
                    <a:lnTo>
                      <a:pt x="2389" y="6599"/>
                    </a:lnTo>
                    <a:lnTo>
                      <a:pt x="2389" y="6713"/>
                    </a:lnTo>
                    <a:cubicBezTo>
                      <a:pt x="2389" y="6776"/>
                      <a:pt x="2440" y="6827"/>
                      <a:pt x="2503" y="6827"/>
                    </a:cubicBezTo>
                    <a:cubicBezTo>
                      <a:pt x="2566" y="6827"/>
                      <a:pt x="2617" y="6776"/>
                      <a:pt x="2617" y="6713"/>
                    </a:cubicBezTo>
                    <a:lnTo>
                      <a:pt x="2617" y="6599"/>
                    </a:lnTo>
                    <a:lnTo>
                      <a:pt x="2958" y="6599"/>
                    </a:lnTo>
                    <a:lnTo>
                      <a:pt x="2958" y="6713"/>
                    </a:lnTo>
                    <a:cubicBezTo>
                      <a:pt x="2958" y="6776"/>
                      <a:pt x="3009" y="6827"/>
                      <a:pt x="3072" y="6827"/>
                    </a:cubicBezTo>
                    <a:cubicBezTo>
                      <a:pt x="3135" y="6827"/>
                      <a:pt x="3186" y="6776"/>
                      <a:pt x="3186" y="6713"/>
                    </a:cubicBezTo>
                    <a:lnTo>
                      <a:pt x="3186" y="6599"/>
                    </a:lnTo>
                    <a:lnTo>
                      <a:pt x="3527" y="6599"/>
                    </a:lnTo>
                    <a:lnTo>
                      <a:pt x="3527" y="6713"/>
                    </a:lnTo>
                    <a:cubicBezTo>
                      <a:pt x="3527" y="6776"/>
                      <a:pt x="3578" y="6827"/>
                      <a:pt x="3641" y="6827"/>
                    </a:cubicBezTo>
                    <a:cubicBezTo>
                      <a:pt x="3704" y="6827"/>
                      <a:pt x="3755" y="6776"/>
                      <a:pt x="3755" y="6713"/>
                    </a:cubicBezTo>
                    <a:lnTo>
                      <a:pt x="3755" y="6599"/>
                    </a:lnTo>
                    <a:lnTo>
                      <a:pt x="4096" y="6599"/>
                    </a:lnTo>
                    <a:lnTo>
                      <a:pt x="4096" y="6713"/>
                    </a:lnTo>
                    <a:cubicBezTo>
                      <a:pt x="4096" y="6776"/>
                      <a:pt x="4147" y="6827"/>
                      <a:pt x="4210" y="6827"/>
                    </a:cubicBezTo>
                    <a:cubicBezTo>
                      <a:pt x="4273" y="6827"/>
                      <a:pt x="4323" y="6776"/>
                      <a:pt x="4323" y="6713"/>
                    </a:cubicBezTo>
                    <a:lnTo>
                      <a:pt x="4323" y="6599"/>
                    </a:lnTo>
                    <a:lnTo>
                      <a:pt x="4665" y="6599"/>
                    </a:lnTo>
                    <a:lnTo>
                      <a:pt x="4665" y="6713"/>
                    </a:lnTo>
                    <a:cubicBezTo>
                      <a:pt x="4665" y="6776"/>
                      <a:pt x="4716" y="6827"/>
                      <a:pt x="4779" y="6827"/>
                    </a:cubicBezTo>
                    <a:cubicBezTo>
                      <a:pt x="4842" y="6827"/>
                      <a:pt x="4892" y="6776"/>
                      <a:pt x="4892" y="6713"/>
                    </a:cubicBezTo>
                    <a:lnTo>
                      <a:pt x="4892" y="6599"/>
                    </a:lnTo>
                    <a:lnTo>
                      <a:pt x="5234" y="6599"/>
                    </a:lnTo>
                    <a:lnTo>
                      <a:pt x="5234" y="6713"/>
                    </a:lnTo>
                    <a:cubicBezTo>
                      <a:pt x="5234" y="6776"/>
                      <a:pt x="5285" y="6827"/>
                      <a:pt x="5347" y="6827"/>
                    </a:cubicBezTo>
                    <a:cubicBezTo>
                      <a:pt x="5410" y="6827"/>
                      <a:pt x="5461" y="6776"/>
                      <a:pt x="5461" y="6713"/>
                    </a:cubicBezTo>
                    <a:lnTo>
                      <a:pt x="5461" y="6599"/>
                    </a:lnTo>
                    <a:lnTo>
                      <a:pt x="5803" y="6599"/>
                    </a:lnTo>
                    <a:lnTo>
                      <a:pt x="5803" y="6713"/>
                    </a:lnTo>
                    <a:cubicBezTo>
                      <a:pt x="5803" y="6776"/>
                      <a:pt x="5853" y="6827"/>
                      <a:pt x="5916" y="6827"/>
                    </a:cubicBezTo>
                    <a:cubicBezTo>
                      <a:pt x="5979" y="6827"/>
                      <a:pt x="6030" y="6776"/>
                      <a:pt x="6030" y="6713"/>
                    </a:cubicBezTo>
                    <a:lnTo>
                      <a:pt x="6030" y="6599"/>
                    </a:lnTo>
                    <a:lnTo>
                      <a:pt x="6371" y="6599"/>
                    </a:lnTo>
                    <a:lnTo>
                      <a:pt x="6371" y="6713"/>
                    </a:lnTo>
                    <a:cubicBezTo>
                      <a:pt x="6371" y="6776"/>
                      <a:pt x="6422" y="6827"/>
                      <a:pt x="6485" y="6827"/>
                    </a:cubicBezTo>
                    <a:cubicBezTo>
                      <a:pt x="6548" y="6827"/>
                      <a:pt x="6599" y="6776"/>
                      <a:pt x="6599" y="6713"/>
                    </a:cubicBezTo>
                    <a:lnTo>
                      <a:pt x="6599" y="6599"/>
                    </a:lnTo>
                    <a:lnTo>
                      <a:pt x="6713" y="6599"/>
                    </a:lnTo>
                    <a:cubicBezTo>
                      <a:pt x="6776" y="6599"/>
                      <a:pt x="6827" y="6548"/>
                      <a:pt x="6827" y="6485"/>
                    </a:cubicBezTo>
                    <a:cubicBezTo>
                      <a:pt x="6827" y="6422"/>
                      <a:pt x="6776" y="6372"/>
                      <a:pt x="6713" y="6372"/>
                    </a:cubicBezTo>
                    <a:lnTo>
                      <a:pt x="6599" y="6372"/>
                    </a:lnTo>
                    <a:lnTo>
                      <a:pt x="6599" y="6258"/>
                    </a:lnTo>
                    <a:cubicBezTo>
                      <a:pt x="6599" y="6195"/>
                      <a:pt x="6548" y="6144"/>
                      <a:pt x="6485" y="6144"/>
                    </a:cubicBezTo>
                    <a:cubicBezTo>
                      <a:pt x="6422" y="6144"/>
                      <a:pt x="6371" y="6195"/>
                      <a:pt x="6371" y="6258"/>
                    </a:cubicBezTo>
                    <a:lnTo>
                      <a:pt x="6371" y="6372"/>
                    </a:lnTo>
                    <a:lnTo>
                      <a:pt x="6030" y="6372"/>
                    </a:lnTo>
                    <a:lnTo>
                      <a:pt x="6030" y="6258"/>
                    </a:lnTo>
                    <a:cubicBezTo>
                      <a:pt x="6030" y="6195"/>
                      <a:pt x="5979" y="6144"/>
                      <a:pt x="5916" y="6144"/>
                    </a:cubicBezTo>
                    <a:cubicBezTo>
                      <a:pt x="5853" y="6144"/>
                      <a:pt x="5803" y="6195"/>
                      <a:pt x="5803" y="6258"/>
                    </a:cubicBezTo>
                    <a:lnTo>
                      <a:pt x="5803" y="6372"/>
                    </a:lnTo>
                    <a:lnTo>
                      <a:pt x="5461" y="6372"/>
                    </a:lnTo>
                    <a:lnTo>
                      <a:pt x="5461" y="6258"/>
                    </a:lnTo>
                    <a:cubicBezTo>
                      <a:pt x="5461" y="6195"/>
                      <a:pt x="5410" y="6144"/>
                      <a:pt x="5347" y="6144"/>
                    </a:cubicBezTo>
                    <a:cubicBezTo>
                      <a:pt x="5285" y="6144"/>
                      <a:pt x="5234" y="6195"/>
                      <a:pt x="5234" y="6258"/>
                    </a:cubicBezTo>
                    <a:lnTo>
                      <a:pt x="5234" y="6372"/>
                    </a:lnTo>
                    <a:lnTo>
                      <a:pt x="4892" y="6372"/>
                    </a:lnTo>
                    <a:lnTo>
                      <a:pt x="4892" y="6258"/>
                    </a:lnTo>
                    <a:cubicBezTo>
                      <a:pt x="4892" y="6195"/>
                      <a:pt x="4842" y="6144"/>
                      <a:pt x="4779" y="6144"/>
                    </a:cubicBezTo>
                    <a:cubicBezTo>
                      <a:pt x="4716" y="6144"/>
                      <a:pt x="4665" y="6195"/>
                      <a:pt x="4665" y="6258"/>
                    </a:cubicBezTo>
                    <a:lnTo>
                      <a:pt x="4665" y="6372"/>
                    </a:lnTo>
                    <a:lnTo>
                      <a:pt x="4323" y="6372"/>
                    </a:lnTo>
                    <a:lnTo>
                      <a:pt x="4323" y="6258"/>
                    </a:lnTo>
                    <a:cubicBezTo>
                      <a:pt x="4323" y="6195"/>
                      <a:pt x="4273" y="6144"/>
                      <a:pt x="4210" y="6144"/>
                    </a:cubicBezTo>
                    <a:cubicBezTo>
                      <a:pt x="4147" y="6144"/>
                      <a:pt x="4096" y="6195"/>
                      <a:pt x="4096" y="6258"/>
                    </a:cubicBezTo>
                    <a:lnTo>
                      <a:pt x="4096" y="6372"/>
                    </a:lnTo>
                    <a:lnTo>
                      <a:pt x="3755" y="6372"/>
                    </a:lnTo>
                    <a:lnTo>
                      <a:pt x="3755" y="6258"/>
                    </a:lnTo>
                    <a:cubicBezTo>
                      <a:pt x="3755" y="6195"/>
                      <a:pt x="3704" y="6144"/>
                      <a:pt x="3641" y="6144"/>
                    </a:cubicBezTo>
                    <a:cubicBezTo>
                      <a:pt x="3578" y="6144"/>
                      <a:pt x="3527" y="6195"/>
                      <a:pt x="3527" y="6258"/>
                    </a:cubicBezTo>
                    <a:lnTo>
                      <a:pt x="3527" y="6372"/>
                    </a:lnTo>
                    <a:lnTo>
                      <a:pt x="3186" y="6372"/>
                    </a:lnTo>
                    <a:lnTo>
                      <a:pt x="3186" y="6258"/>
                    </a:lnTo>
                    <a:cubicBezTo>
                      <a:pt x="3186" y="6195"/>
                      <a:pt x="3135" y="6144"/>
                      <a:pt x="3072" y="6144"/>
                    </a:cubicBezTo>
                    <a:cubicBezTo>
                      <a:pt x="3009" y="6144"/>
                      <a:pt x="2958" y="6195"/>
                      <a:pt x="2958" y="6258"/>
                    </a:cubicBezTo>
                    <a:lnTo>
                      <a:pt x="2958" y="6372"/>
                    </a:lnTo>
                    <a:lnTo>
                      <a:pt x="2617" y="6372"/>
                    </a:lnTo>
                    <a:lnTo>
                      <a:pt x="2617" y="6258"/>
                    </a:lnTo>
                    <a:cubicBezTo>
                      <a:pt x="2617" y="6195"/>
                      <a:pt x="2566" y="6144"/>
                      <a:pt x="2503" y="6144"/>
                    </a:cubicBezTo>
                    <a:cubicBezTo>
                      <a:pt x="2440" y="6144"/>
                      <a:pt x="2389" y="6195"/>
                      <a:pt x="2389" y="6258"/>
                    </a:cubicBezTo>
                    <a:lnTo>
                      <a:pt x="2389" y="6372"/>
                    </a:lnTo>
                    <a:lnTo>
                      <a:pt x="2048" y="6372"/>
                    </a:lnTo>
                    <a:lnTo>
                      <a:pt x="2048" y="6258"/>
                    </a:lnTo>
                    <a:cubicBezTo>
                      <a:pt x="2048" y="6195"/>
                      <a:pt x="1997" y="6144"/>
                      <a:pt x="1934" y="6144"/>
                    </a:cubicBezTo>
                    <a:cubicBezTo>
                      <a:pt x="1871" y="6144"/>
                      <a:pt x="1820" y="6195"/>
                      <a:pt x="1820" y="6258"/>
                    </a:cubicBezTo>
                    <a:lnTo>
                      <a:pt x="1820" y="6372"/>
                    </a:lnTo>
                    <a:lnTo>
                      <a:pt x="1479" y="6372"/>
                    </a:lnTo>
                    <a:lnTo>
                      <a:pt x="1479" y="6258"/>
                    </a:lnTo>
                    <a:cubicBezTo>
                      <a:pt x="1479" y="6195"/>
                      <a:pt x="1428" y="6144"/>
                      <a:pt x="1365" y="6144"/>
                    </a:cubicBezTo>
                    <a:cubicBezTo>
                      <a:pt x="1302" y="6144"/>
                      <a:pt x="1252" y="6195"/>
                      <a:pt x="1252" y="6258"/>
                    </a:cubicBezTo>
                    <a:lnTo>
                      <a:pt x="1252" y="6372"/>
                    </a:lnTo>
                    <a:lnTo>
                      <a:pt x="910" y="6372"/>
                    </a:lnTo>
                    <a:lnTo>
                      <a:pt x="910" y="6258"/>
                    </a:lnTo>
                    <a:cubicBezTo>
                      <a:pt x="910" y="6195"/>
                      <a:pt x="859" y="6144"/>
                      <a:pt x="796" y="6144"/>
                    </a:cubicBezTo>
                    <a:cubicBezTo>
                      <a:pt x="734" y="6144"/>
                      <a:pt x="683" y="6195"/>
                      <a:pt x="683" y="6258"/>
                    </a:cubicBezTo>
                    <a:lnTo>
                      <a:pt x="683" y="6372"/>
                    </a:lnTo>
                    <a:lnTo>
                      <a:pt x="455" y="6372"/>
                    </a:lnTo>
                    <a:lnTo>
                      <a:pt x="455" y="5234"/>
                    </a:lnTo>
                    <a:lnTo>
                      <a:pt x="1263" y="52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 sz="70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11" name="PA-isļîḑe">
              <a:extLst>
                <a:ext uri="{FF2B5EF4-FFF2-40B4-BE49-F238E27FC236}">
                  <a16:creationId xmlns:a16="http://schemas.microsoft.com/office/drawing/2014/main" id="{23C5EEF4-3026-4FD5-8176-E1AAD422522B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 bwMode="auto">
            <a:xfrm>
              <a:off x="6853942" y="4756198"/>
              <a:ext cx="3733674" cy="716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我们也为游戏增加了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思源黑体 CN Normal" panose="020B0400000000000000" pitchFamily="34" charset="-122"/>
                </a:rPr>
                <a:t>金手指，出现最简单的图形</a:t>
              </a:r>
            </a:p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cxnSp>
        <p:nvCxnSpPr>
          <p:cNvPr id="8" name="PA-直接连接符 7">
            <a:extLst>
              <a:ext uri="{FF2B5EF4-FFF2-40B4-BE49-F238E27FC236}">
                <a16:creationId xmlns:a16="http://schemas.microsoft.com/office/drawing/2014/main" id="{75D27C68-0A61-4CE6-B214-AA7867E9AB53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917575" y="3461485"/>
            <a:ext cx="450135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A-直接连接符 8">
            <a:extLst>
              <a:ext uri="{FF2B5EF4-FFF2-40B4-BE49-F238E27FC236}">
                <a16:creationId xmlns:a16="http://schemas.microsoft.com/office/drawing/2014/main" id="{6E6905A8-6302-408A-86C9-1B1C86E57426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6840194" y="4287886"/>
            <a:ext cx="443423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PA-直接连接符 9">
            <a:extLst>
              <a:ext uri="{FF2B5EF4-FFF2-40B4-BE49-F238E27FC236}">
                <a16:creationId xmlns:a16="http://schemas.microsoft.com/office/drawing/2014/main" id="{05B1C032-D84F-4422-86A9-1CD38CE38CAD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 flipH="1">
            <a:off x="590751" y="500839"/>
            <a:ext cx="673383" cy="902001"/>
          </a:xfrm>
          <a:prstGeom prst="line">
            <a:avLst/>
          </a:prstGeom>
          <a:ln w="53975" cap="rnd">
            <a:solidFill>
              <a:srgbClr val="8EBDC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PA-直接连接符 16">
            <a:extLst>
              <a:ext uri="{FF2B5EF4-FFF2-40B4-BE49-F238E27FC236}">
                <a16:creationId xmlns:a16="http://schemas.microsoft.com/office/drawing/2014/main" id="{59E4FDEF-4661-4606-A392-581502DFF527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 flipH="1">
            <a:off x="550208" y="1685926"/>
            <a:ext cx="586097" cy="727332"/>
          </a:xfrm>
          <a:prstGeom prst="line">
            <a:avLst/>
          </a:prstGeom>
          <a:ln w="53975" cap="rnd">
            <a:solidFill>
              <a:srgbClr val="3D486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PA-直接连接符 17">
            <a:extLst>
              <a:ext uri="{FF2B5EF4-FFF2-40B4-BE49-F238E27FC236}">
                <a16:creationId xmlns:a16="http://schemas.microsoft.com/office/drawing/2014/main" id="{9E16DDDF-F489-420B-AABF-9DAE2FB8414A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 flipH="1">
            <a:off x="1731387" y="235870"/>
            <a:ext cx="1096593" cy="1450056"/>
          </a:xfrm>
          <a:prstGeom prst="line">
            <a:avLst/>
          </a:prstGeom>
          <a:ln w="53975" cap="rnd">
            <a:solidFill>
              <a:srgbClr val="3D4868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PA-直接连接符 9">
            <a:extLst>
              <a:ext uri="{FF2B5EF4-FFF2-40B4-BE49-F238E27FC236}">
                <a16:creationId xmlns:a16="http://schemas.microsoft.com/office/drawing/2014/main" id="{44FE7E55-E63F-4629-B9DD-3D8DE650E62A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 flipH="1">
            <a:off x="8460450" y="393464"/>
            <a:ext cx="299188" cy="382770"/>
          </a:xfrm>
          <a:prstGeom prst="line">
            <a:avLst/>
          </a:prstGeom>
          <a:ln w="53975" cap="rnd">
            <a:solidFill>
              <a:srgbClr val="8EBDC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PA-zigzag-lines-in-side-view-position_31924">
            <a:extLst>
              <a:ext uri="{FF2B5EF4-FFF2-40B4-BE49-F238E27FC236}">
                <a16:creationId xmlns:a16="http://schemas.microsoft.com/office/drawing/2014/main" id="{90BF6246-6286-496C-BEF3-894F6AF89E2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 rot="16740946">
            <a:off x="11267730" y="5531373"/>
            <a:ext cx="589390" cy="1107017"/>
          </a:xfrm>
          <a:custGeom>
            <a:avLst/>
            <a:gdLst>
              <a:gd name="connsiteX0" fmla="*/ 243276 w 323214"/>
              <a:gd name="connsiteY0" fmla="*/ 1272 h 607074"/>
              <a:gd name="connsiteX1" fmla="*/ 249275 w 323214"/>
              <a:gd name="connsiteY1" fmla="*/ 1272 h 607074"/>
              <a:gd name="connsiteX2" fmla="*/ 321941 w 323214"/>
              <a:gd name="connsiteY2" fmla="*/ 73833 h 607074"/>
              <a:gd name="connsiteX3" fmla="*/ 321941 w 323214"/>
              <a:gd name="connsiteY3" fmla="*/ 79823 h 607074"/>
              <a:gd name="connsiteX4" fmla="*/ 248369 w 323214"/>
              <a:gd name="connsiteY4" fmla="*/ 153288 h 607074"/>
              <a:gd name="connsiteX5" fmla="*/ 318885 w 323214"/>
              <a:gd name="connsiteY5" fmla="*/ 223701 h 607074"/>
              <a:gd name="connsiteX6" fmla="*/ 318885 w 323214"/>
              <a:gd name="connsiteY6" fmla="*/ 229691 h 607074"/>
              <a:gd name="connsiteX7" fmla="*/ 244973 w 323214"/>
              <a:gd name="connsiteY7" fmla="*/ 303495 h 607074"/>
              <a:gd name="connsiteX8" fmla="*/ 315150 w 323214"/>
              <a:gd name="connsiteY8" fmla="*/ 373569 h 607074"/>
              <a:gd name="connsiteX9" fmla="*/ 315150 w 323214"/>
              <a:gd name="connsiteY9" fmla="*/ 379559 h 607074"/>
              <a:gd name="connsiteX10" fmla="*/ 241578 w 323214"/>
              <a:gd name="connsiteY10" fmla="*/ 453024 h 607074"/>
              <a:gd name="connsiteX11" fmla="*/ 312094 w 323214"/>
              <a:gd name="connsiteY11" fmla="*/ 523437 h 607074"/>
              <a:gd name="connsiteX12" fmla="*/ 312094 w 323214"/>
              <a:gd name="connsiteY12" fmla="*/ 529427 h 607074"/>
              <a:gd name="connsiteX13" fmla="*/ 235579 w 323214"/>
              <a:gd name="connsiteY13" fmla="*/ 605831 h 607074"/>
              <a:gd name="connsiteX14" fmla="*/ 232523 w 323214"/>
              <a:gd name="connsiteY14" fmla="*/ 607074 h 607074"/>
              <a:gd name="connsiteX15" fmla="*/ 229580 w 323214"/>
              <a:gd name="connsiteY15" fmla="*/ 605831 h 607074"/>
              <a:gd name="connsiteX16" fmla="*/ 229580 w 323214"/>
              <a:gd name="connsiteY16" fmla="*/ 599841 h 607074"/>
              <a:gd name="connsiteX17" fmla="*/ 303152 w 323214"/>
              <a:gd name="connsiteY17" fmla="*/ 526376 h 607074"/>
              <a:gd name="connsiteX18" fmla="*/ 233428 w 323214"/>
              <a:gd name="connsiteY18" fmla="*/ 456867 h 607074"/>
              <a:gd name="connsiteX19" fmla="*/ 232975 w 323214"/>
              <a:gd name="connsiteY19" fmla="*/ 456302 h 607074"/>
              <a:gd name="connsiteX20" fmla="*/ 232636 w 323214"/>
              <a:gd name="connsiteY20" fmla="*/ 455963 h 607074"/>
              <a:gd name="connsiteX21" fmla="*/ 232636 w 323214"/>
              <a:gd name="connsiteY21" fmla="*/ 450085 h 607074"/>
              <a:gd name="connsiteX22" fmla="*/ 306208 w 323214"/>
              <a:gd name="connsiteY22" fmla="*/ 376621 h 607074"/>
              <a:gd name="connsiteX23" fmla="*/ 236484 w 323214"/>
              <a:gd name="connsiteY23" fmla="*/ 306999 h 607074"/>
              <a:gd name="connsiteX24" fmla="*/ 235239 w 323214"/>
              <a:gd name="connsiteY24" fmla="*/ 303947 h 607074"/>
              <a:gd name="connsiteX25" fmla="*/ 236371 w 323214"/>
              <a:gd name="connsiteY25" fmla="*/ 300104 h 607074"/>
              <a:gd name="connsiteX26" fmla="*/ 309943 w 323214"/>
              <a:gd name="connsiteY26" fmla="*/ 226640 h 607074"/>
              <a:gd name="connsiteX27" fmla="*/ 240219 w 323214"/>
              <a:gd name="connsiteY27" fmla="*/ 157131 h 607074"/>
              <a:gd name="connsiteX28" fmla="*/ 239880 w 323214"/>
              <a:gd name="connsiteY28" fmla="*/ 156453 h 607074"/>
              <a:gd name="connsiteX29" fmla="*/ 239427 w 323214"/>
              <a:gd name="connsiteY29" fmla="*/ 156226 h 607074"/>
              <a:gd name="connsiteX30" fmla="*/ 239427 w 323214"/>
              <a:gd name="connsiteY30" fmla="*/ 150236 h 607074"/>
              <a:gd name="connsiteX31" fmla="*/ 312999 w 323214"/>
              <a:gd name="connsiteY31" fmla="*/ 76771 h 607074"/>
              <a:gd name="connsiteX32" fmla="*/ 243276 w 323214"/>
              <a:gd name="connsiteY32" fmla="*/ 7263 h 607074"/>
              <a:gd name="connsiteX33" fmla="*/ 243276 w 323214"/>
              <a:gd name="connsiteY33" fmla="*/ 1272 h 607074"/>
              <a:gd name="connsiteX34" fmla="*/ 15004 w 323214"/>
              <a:gd name="connsiteY34" fmla="*/ 1272 h 607074"/>
              <a:gd name="connsiteX35" fmla="*/ 21005 w 323214"/>
              <a:gd name="connsiteY35" fmla="*/ 1272 h 607074"/>
              <a:gd name="connsiteX36" fmla="*/ 93705 w 323214"/>
              <a:gd name="connsiteY36" fmla="*/ 73833 h 607074"/>
              <a:gd name="connsiteX37" fmla="*/ 93705 w 323214"/>
              <a:gd name="connsiteY37" fmla="*/ 79823 h 607074"/>
              <a:gd name="connsiteX38" fmla="*/ 19986 w 323214"/>
              <a:gd name="connsiteY38" fmla="*/ 153288 h 607074"/>
              <a:gd name="connsiteX39" fmla="*/ 90534 w 323214"/>
              <a:gd name="connsiteY39" fmla="*/ 223701 h 607074"/>
              <a:gd name="connsiteX40" fmla="*/ 90534 w 323214"/>
              <a:gd name="connsiteY40" fmla="*/ 229691 h 607074"/>
              <a:gd name="connsiteX41" fmla="*/ 16589 w 323214"/>
              <a:gd name="connsiteY41" fmla="*/ 303495 h 607074"/>
              <a:gd name="connsiteX42" fmla="*/ 86797 w 323214"/>
              <a:gd name="connsiteY42" fmla="*/ 373569 h 607074"/>
              <a:gd name="connsiteX43" fmla="*/ 86797 w 323214"/>
              <a:gd name="connsiteY43" fmla="*/ 379559 h 607074"/>
              <a:gd name="connsiteX44" fmla="*/ 13192 w 323214"/>
              <a:gd name="connsiteY44" fmla="*/ 453024 h 607074"/>
              <a:gd name="connsiteX45" fmla="*/ 83740 w 323214"/>
              <a:gd name="connsiteY45" fmla="*/ 523437 h 607074"/>
              <a:gd name="connsiteX46" fmla="*/ 83740 w 323214"/>
              <a:gd name="connsiteY46" fmla="*/ 529427 h 607074"/>
              <a:gd name="connsiteX47" fmla="*/ 7190 w 323214"/>
              <a:gd name="connsiteY47" fmla="*/ 605831 h 607074"/>
              <a:gd name="connsiteX48" fmla="*/ 4133 w 323214"/>
              <a:gd name="connsiteY48" fmla="*/ 607074 h 607074"/>
              <a:gd name="connsiteX49" fmla="*/ 1188 w 323214"/>
              <a:gd name="connsiteY49" fmla="*/ 605831 h 607074"/>
              <a:gd name="connsiteX50" fmla="*/ 1188 w 323214"/>
              <a:gd name="connsiteY50" fmla="*/ 599841 h 607074"/>
              <a:gd name="connsiteX51" fmla="*/ 74794 w 323214"/>
              <a:gd name="connsiteY51" fmla="*/ 526376 h 607074"/>
              <a:gd name="connsiteX52" fmla="*/ 5038 w 323214"/>
              <a:gd name="connsiteY52" fmla="*/ 456867 h 607074"/>
              <a:gd name="connsiteX53" fmla="*/ 4699 w 323214"/>
              <a:gd name="connsiteY53" fmla="*/ 456302 h 607074"/>
              <a:gd name="connsiteX54" fmla="*/ 4246 w 323214"/>
              <a:gd name="connsiteY54" fmla="*/ 455963 h 607074"/>
              <a:gd name="connsiteX55" fmla="*/ 4246 w 323214"/>
              <a:gd name="connsiteY55" fmla="*/ 450085 h 607074"/>
              <a:gd name="connsiteX56" fmla="*/ 77851 w 323214"/>
              <a:gd name="connsiteY56" fmla="*/ 376621 h 607074"/>
              <a:gd name="connsiteX57" fmla="*/ 8209 w 323214"/>
              <a:gd name="connsiteY57" fmla="*/ 306999 h 607074"/>
              <a:gd name="connsiteX58" fmla="*/ 6964 w 323214"/>
              <a:gd name="connsiteY58" fmla="*/ 303947 h 607074"/>
              <a:gd name="connsiteX59" fmla="*/ 7983 w 323214"/>
              <a:gd name="connsiteY59" fmla="*/ 300104 h 607074"/>
              <a:gd name="connsiteX60" fmla="*/ 81588 w 323214"/>
              <a:gd name="connsiteY60" fmla="*/ 226640 h 607074"/>
              <a:gd name="connsiteX61" fmla="*/ 11946 w 323214"/>
              <a:gd name="connsiteY61" fmla="*/ 157131 h 607074"/>
              <a:gd name="connsiteX62" fmla="*/ 11493 w 323214"/>
              <a:gd name="connsiteY62" fmla="*/ 156453 h 607074"/>
              <a:gd name="connsiteX63" fmla="*/ 11153 w 323214"/>
              <a:gd name="connsiteY63" fmla="*/ 156226 h 607074"/>
              <a:gd name="connsiteX64" fmla="*/ 11153 w 323214"/>
              <a:gd name="connsiteY64" fmla="*/ 150236 h 607074"/>
              <a:gd name="connsiteX65" fmla="*/ 84646 w 323214"/>
              <a:gd name="connsiteY65" fmla="*/ 76771 h 607074"/>
              <a:gd name="connsiteX66" fmla="*/ 15004 w 323214"/>
              <a:gd name="connsiteY66" fmla="*/ 7263 h 607074"/>
              <a:gd name="connsiteX67" fmla="*/ 15004 w 323214"/>
              <a:gd name="connsiteY67" fmla="*/ 1272 h 607074"/>
              <a:gd name="connsiteX68" fmla="*/ 129172 w 323214"/>
              <a:gd name="connsiteY68" fmla="*/ 1230 h 607074"/>
              <a:gd name="connsiteX69" fmla="*/ 135171 w 323214"/>
              <a:gd name="connsiteY69" fmla="*/ 1230 h 607074"/>
              <a:gd name="connsiteX70" fmla="*/ 207837 w 323214"/>
              <a:gd name="connsiteY70" fmla="*/ 73796 h 607074"/>
              <a:gd name="connsiteX71" fmla="*/ 207837 w 323214"/>
              <a:gd name="connsiteY71" fmla="*/ 79787 h 607074"/>
              <a:gd name="connsiteX72" fmla="*/ 134265 w 323214"/>
              <a:gd name="connsiteY72" fmla="*/ 153256 h 607074"/>
              <a:gd name="connsiteX73" fmla="*/ 204781 w 323214"/>
              <a:gd name="connsiteY73" fmla="*/ 223674 h 607074"/>
              <a:gd name="connsiteX74" fmla="*/ 204781 w 323214"/>
              <a:gd name="connsiteY74" fmla="*/ 229665 h 607074"/>
              <a:gd name="connsiteX75" fmla="*/ 130756 w 323214"/>
              <a:gd name="connsiteY75" fmla="*/ 303474 h 607074"/>
              <a:gd name="connsiteX76" fmla="*/ 201046 w 323214"/>
              <a:gd name="connsiteY76" fmla="*/ 373553 h 607074"/>
              <a:gd name="connsiteX77" fmla="*/ 201046 w 323214"/>
              <a:gd name="connsiteY77" fmla="*/ 379544 h 607074"/>
              <a:gd name="connsiteX78" fmla="*/ 127474 w 323214"/>
              <a:gd name="connsiteY78" fmla="*/ 453013 h 607074"/>
              <a:gd name="connsiteX79" fmla="*/ 197877 w 323214"/>
              <a:gd name="connsiteY79" fmla="*/ 523431 h 607074"/>
              <a:gd name="connsiteX80" fmla="*/ 197877 w 323214"/>
              <a:gd name="connsiteY80" fmla="*/ 529422 h 607074"/>
              <a:gd name="connsiteX81" fmla="*/ 121362 w 323214"/>
              <a:gd name="connsiteY81" fmla="*/ 605831 h 607074"/>
              <a:gd name="connsiteX82" fmla="*/ 118419 w 323214"/>
              <a:gd name="connsiteY82" fmla="*/ 607074 h 607074"/>
              <a:gd name="connsiteX83" fmla="*/ 115363 w 323214"/>
              <a:gd name="connsiteY83" fmla="*/ 605831 h 607074"/>
              <a:gd name="connsiteX84" fmla="*/ 115363 w 323214"/>
              <a:gd name="connsiteY84" fmla="*/ 599840 h 607074"/>
              <a:gd name="connsiteX85" fmla="*/ 188935 w 323214"/>
              <a:gd name="connsiteY85" fmla="*/ 526483 h 607074"/>
              <a:gd name="connsiteX86" fmla="*/ 119324 w 323214"/>
              <a:gd name="connsiteY86" fmla="*/ 456856 h 607074"/>
              <a:gd name="connsiteX87" fmla="*/ 118871 w 323214"/>
              <a:gd name="connsiteY87" fmla="*/ 456291 h 607074"/>
              <a:gd name="connsiteX88" fmla="*/ 118532 w 323214"/>
              <a:gd name="connsiteY88" fmla="*/ 456065 h 607074"/>
              <a:gd name="connsiteX89" fmla="*/ 118532 w 323214"/>
              <a:gd name="connsiteY89" fmla="*/ 450075 h 607074"/>
              <a:gd name="connsiteX90" fmla="*/ 192104 w 323214"/>
              <a:gd name="connsiteY90" fmla="*/ 376605 h 607074"/>
              <a:gd name="connsiteX91" fmla="*/ 122380 w 323214"/>
              <a:gd name="connsiteY91" fmla="*/ 306978 h 607074"/>
              <a:gd name="connsiteX92" fmla="*/ 121135 w 323214"/>
              <a:gd name="connsiteY92" fmla="*/ 303926 h 607074"/>
              <a:gd name="connsiteX93" fmla="*/ 122267 w 323214"/>
              <a:gd name="connsiteY93" fmla="*/ 300083 h 607074"/>
              <a:gd name="connsiteX94" fmla="*/ 195839 w 323214"/>
              <a:gd name="connsiteY94" fmla="*/ 226613 h 607074"/>
              <a:gd name="connsiteX95" fmla="*/ 126115 w 323214"/>
              <a:gd name="connsiteY95" fmla="*/ 157100 h 607074"/>
              <a:gd name="connsiteX96" fmla="*/ 125663 w 323214"/>
              <a:gd name="connsiteY96" fmla="*/ 156421 h 607074"/>
              <a:gd name="connsiteX97" fmla="*/ 125323 w 323214"/>
              <a:gd name="connsiteY97" fmla="*/ 156195 h 607074"/>
              <a:gd name="connsiteX98" fmla="*/ 125323 w 323214"/>
              <a:gd name="connsiteY98" fmla="*/ 150205 h 607074"/>
              <a:gd name="connsiteX99" fmla="*/ 198895 w 323214"/>
              <a:gd name="connsiteY99" fmla="*/ 76735 h 607074"/>
              <a:gd name="connsiteX100" fmla="*/ 129172 w 323214"/>
              <a:gd name="connsiteY100" fmla="*/ 7221 h 607074"/>
              <a:gd name="connsiteX101" fmla="*/ 129172 w 323214"/>
              <a:gd name="connsiteY101" fmla="*/ 1230 h 607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23214" h="607074">
                <a:moveTo>
                  <a:pt x="243276" y="1272"/>
                </a:moveTo>
                <a:cubicBezTo>
                  <a:pt x="244973" y="-423"/>
                  <a:pt x="247690" y="-423"/>
                  <a:pt x="249275" y="1272"/>
                </a:cubicBezTo>
                <a:lnTo>
                  <a:pt x="321941" y="73833"/>
                </a:lnTo>
                <a:cubicBezTo>
                  <a:pt x="323639" y="75415"/>
                  <a:pt x="323639" y="78128"/>
                  <a:pt x="321941" y="79823"/>
                </a:cubicBezTo>
                <a:lnTo>
                  <a:pt x="248369" y="153288"/>
                </a:lnTo>
                <a:lnTo>
                  <a:pt x="318885" y="223701"/>
                </a:lnTo>
                <a:cubicBezTo>
                  <a:pt x="320470" y="225283"/>
                  <a:pt x="320470" y="227996"/>
                  <a:pt x="318885" y="229691"/>
                </a:cubicBezTo>
                <a:lnTo>
                  <a:pt x="244973" y="303495"/>
                </a:lnTo>
                <a:lnTo>
                  <a:pt x="315150" y="373569"/>
                </a:lnTo>
                <a:cubicBezTo>
                  <a:pt x="316848" y="375264"/>
                  <a:pt x="316848" y="377977"/>
                  <a:pt x="315150" y="379559"/>
                </a:cubicBezTo>
                <a:lnTo>
                  <a:pt x="241578" y="453024"/>
                </a:lnTo>
                <a:lnTo>
                  <a:pt x="312094" y="523437"/>
                </a:lnTo>
                <a:cubicBezTo>
                  <a:pt x="313678" y="525133"/>
                  <a:pt x="313678" y="527845"/>
                  <a:pt x="312094" y="529427"/>
                </a:cubicBezTo>
                <a:lnTo>
                  <a:pt x="235579" y="605831"/>
                </a:lnTo>
                <a:cubicBezTo>
                  <a:pt x="234673" y="606735"/>
                  <a:pt x="233655" y="607074"/>
                  <a:pt x="232523" y="607074"/>
                </a:cubicBezTo>
                <a:cubicBezTo>
                  <a:pt x="231504" y="607074"/>
                  <a:pt x="230372" y="606735"/>
                  <a:pt x="229580" y="605831"/>
                </a:cubicBezTo>
                <a:cubicBezTo>
                  <a:pt x="227882" y="604248"/>
                  <a:pt x="227882" y="601536"/>
                  <a:pt x="229580" y="599841"/>
                </a:cubicBezTo>
                <a:lnTo>
                  <a:pt x="303152" y="526376"/>
                </a:lnTo>
                <a:lnTo>
                  <a:pt x="233428" y="456867"/>
                </a:lnTo>
                <a:cubicBezTo>
                  <a:pt x="233202" y="456641"/>
                  <a:pt x="233202" y="456415"/>
                  <a:pt x="232975" y="456302"/>
                </a:cubicBezTo>
                <a:cubicBezTo>
                  <a:pt x="232862" y="456189"/>
                  <a:pt x="232749" y="456189"/>
                  <a:pt x="232636" y="455963"/>
                </a:cubicBezTo>
                <a:cubicBezTo>
                  <a:pt x="231051" y="454380"/>
                  <a:pt x="231051" y="451668"/>
                  <a:pt x="232636" y="450085"/>
                </a:cubicBezTo>
                <a:lnTo>
                  <a:pt x="306208" y="376621"/>
                </a:lnTo>
                <a:lnTo>
                  <a:pt x="236484" y="306999"/>
                </a:lnTo>
                <a:cubicBezTo>
                  <a:pt x="235692" y="306208"/>
                  <a:pt x="235239" y="305077"/>
                  <a:pt x="235239" y="303947"/>
                </a:cubicBezTo>
                <a:cubicBezTo>
                  <a:pt x="235013" y="302591"/>
                  <a:pt x="235352" y="301122"/>
                  <a:pt x="236371" y="300104"/>
                </a:cubicBezTo>
                <a:lnTo>
                  <a:pt x="309943" y="226640"/>
                </a:lnTo>
                <a:lnTo>
                  <a:pt x="240219" y="157131"/>
                </a:lnTo>
                <a:cubicBezTo>
                  <a:pt x="239993" y="156905"/>
                  <a:pt x="239993" y="156679"/>
                  <a:pt x="239880" y="156453"/>
                </a:cubicBezTo>
                <a:cubicBezTo>
                  <a:pt x="239654" y="156339"/>
                  <a:pt x="239540" y="156339"/>
                  <a:pt x="239427" y="156226"/>
                </a:cubicBezTo>
                <a:cubicBezTo>
                  <a:pt x="237843" y="154531"/>
                  <a:pt x="237843" y="151932"/>
                  <a:pt x="239427" y="150236"/>
                </a:cubicBezTo>
                <a:lnTo>
                  <a:pt x="312999" y="76771"/>
                </a:lnTo>
                <a:lnTo>
                  <a:pt x="243276" y="7263"/>
                </a:lnTo>
                <a:cubicBezTo>
                  <a:pt x="241691" y="5567"/>
                  <a:pt x="241691" y="2855"/>
                  <a:pt x="243276" y="1272"/>
                </a:cubicBezTo>
                <a:close/>
                <a:moveTo>
                  <a:pt x="15004" y="1272"/>
                </a:moveTo>
                <a:cubicBezTo>
                  <a:pt x="16589" y="-423"/>
                  <a:pt x="19307" y="-423"/>
                  <a:pt x="21005" y="1272"/>
                </a:cubicBezTo>
                <a:lnTo>
                  <a:pt x="93705" y="73833"/>
                </a:lnTo>
                <a:cubicBezTo>
                  <a:pt x="95290" y="75415"/>
                  <a:pt x="95290" y="78128"/>
                  <a:pt x="93705" y="79823"/>
                </a:cubicBezTo>
                <a:lnTo>
                  <a:pt x="19986" y="153288"/>
                </a:lnTo>
                <a:lnTo>
                  <a:pt x="90534" y="223701"/>
                </a:lnTo>
                <a:cubicBezTo>
                  <a:pt x="92233" y="225283"/>
                  <a:pt x="92233" y="227996"/>
                  <a:pt x="90534" y="229691"/>
                </a:cubicBezTo>
                <a:lnTo>
                  <a:pt x="16589" y="303495"/>
                </a:lnTo>
                <a:lnTo>
                  <a:pt x="86797" y="373569"/>
                </a:lnTo>
                <a:cubicBezTo>
                  <a:pt x="88496" y="375264"/>
                  <a:pt x="88496" y="377977"/>
                  <a:pt x="86797" y="379559"/>
                </a:cubicBezTo>
                <a:lnTo>
                  <a:pt x="13192" y="453024"/>
                </a:lnTo>
                <a:lnTo>
                  <a:pt x="83740" y="523437"/>
                </a:lnTo>
                <a:cubicBezTo>
                  <a:pt x="85438" y="525133"/>
                  <a:pt x="85438" y="527845"/>
                  <a:pt x="83740" y="529427"/>
                </a:cubicBezTo>
                <a:lnTo>
                  <a:pt x="7190" y="605831"/>
                </a:lnTo>
                <a:cubicBezTo>
                  <a:pt x="6397" y="606735"/>
                  <a:pt x="5265" y="607074"/>
                  <a:pt x="4133" y="607074"/>
                </a:cubicBezTo>
                <a:cubicBezTo>
                  <a:pt x="3113" y="607074"/>
                  <a:pt x="1981" y="606735"/>
                  <a:pt x="1188" y="605831"/>
                </a:cubicBezTo>
                <a:cubicBezTo>
                  <a:pt x="-397" y="604248"/>
                  <a:pt x="-397" y="601536"/>
                  <a:pt x="1188" y="599841"/>
                </a:cubicBezTo>
                <a:lnTo>
                  <a:pt x="74794" y="526376"/>
                </a:lnTo>
                <a:lnTo>
                  <a:pt x="5038" y="456867"/>
                </a:lnTo>
                <a:cubicBezTo>
                  <a:pt x="4925" y="456641"/>
                  <a:pt x="4812" y="456415"/>
                  <a:pt x="4699" y="456302"/>
                </a:cubicBezTo>
                <a:cubicBezTo>
                  <a:pt x="4586" y="456189"/>
                  <a:pt x="4359" y="456189"/>
                  <a:pt x="4246" y="455963"/>
                </a:cubicBezTo>
                <a:cubicBezTo>
                  <a:pt x="2660" y="454380"/>
                  <a:pt x="2660" y="451668"/>
                  <a:pt x="4246" y="450085"/>
                </a:cubicBezTo>
                <a:lnTo>
                  <a:pt x="77851" y="376621"/>
                </a:lnTo>
                <a:lnTo>
                  <a:pt x="8209" y="306999"/>
                </a:lnTo>
                <a:cubicBezTo>
                  <a:pt x="7303" y="306208"/>
                  <a:pt x="6964" y="305077"/>
                  <a:pt x="6964" y="303947"/>
                </a:cubicBezTo>
                <a:cubicBezTo>
                  <a:pt x="6624" y="302591"/>
                  <a:pt x="6964" y="301122"/>
                  <a:pt x="7983" y="300104"/>
                </a:cubicBezTo>
                <a:lnTo>
                  <a:pt x="81588" y="226640"/>
                </a:lnTo>
                <a:lnTo>
                  <a:pt x="11946" y="157131"/>
                </a:lnTo>
                <a:cubicBezTo>
                  <a:pt x="11720" y="156905"/>
                  <a:pt x="11606" y="156679"/>
                  <a:pt x="11493" y="156453"/>
                </a:cubicBezTo>
                <a:cubicBezTo>
                  <a:pt x="11380" y="156339"/>
                  <a:pt x="11267" y="156339"/>
                  <a:pt x="11153" y="156226"/>
                </a:cubicBezTo>
                <a:cubicBezTo>
                  <a:pt x="9455" y="154531"/>
                  <a:pt x="9455" y="151932"/>
                  <a:pt x="11153" y="150236"/>
                </a:cubicBezTo>
                <a:lnTo>
                  <a:pt x="84646" y="76771"/>
                </a:lnTo>
                <a:lnTo>
                  <a:pt x="15004" y="7263"/>
                </a:lnTo>
                <a:cubicBezTo>
                  <a:pt x="13305" y="5567"/>
                  <a:pt x="13305" y="2855"/>
                  <a:pt x="15004" y="1272"/>
                </a:cubicBezTo>
                <a:close/>
                <a:moveTo>
                  <a:pt x="129172" y="1230"/>
                </a:moveTo>
                <a:cubicBezTo>
                  <a:pt x="130869" y="-352"/>
                  <a:pt x="133586" y="-352"/>
                  <a:pt x="135171" y="1230"/>
                </a:cubicBezTo>
                <a:lnTo>
                  <a:pt x="207837" y="73796"/>
                </a:lnTo>
                <a:cubicBezTo>
                  <a:pt x="209535" y="75491"/>
                  <a:pt x="209535" y="78091"/>
                  <a:pt x="207837" y="79787"/>
                </a:cubicBezTo>
                <a:lnTo>
                  <a:pt x="134265" y="153256"/>
                </a:lnTo>
                <a:lnTo>
                  <a:pt x="204781" y="223674"/>
                </a:lnTo>
                <a:cubicBezTo>
                  <a:pt x="206366" y="225257"/>
                  <a:pt x="206366" y="227970"/>
                  <a:pt x="204781" y="229665"/>
                </a:cubicBezTo>
                <a:lnTo>
                  <a:pt x="130756" y="303474"/>
                </a:lnTo>
                <a:lnTo>
                  <a:pt x="201046" y="373553"/>
                </a:lnTo>
                <a:cubicBezTo>
                  <a:pt x="202631" y="375248"/>
                  <a:pt x="202631" y="377961"/>
                  <a:pt x="201046" y="379544"/>
                </a:cubicBezTo>
                <a:lnTo>
                  <a:pt x="127474" y="453013"/>
                </a:lnTo>
                <a:lnTo>
                  <a:pt x="197877" y="523431"/>
                </a:lnTo>
                <a:cubicBezTo>
                  <a:pt x="199574" y="525127"/>
                  <a:pt x="199574" y="527840"/>
                  <a:pt x="197877" y="529422"/>
                </a:cubicBezTo>
                <a:lnTo>
                  <a:pt x="121362" y="605831"/>
                </a:lnTo>
                <a:cubicBezTo>
                  <a:pt x="120569" y="606735"/>
                  <a:pt x="119437" y="607074"/>
                  <a:pt x="118419" y="607074"/>
                </a:cubicBezTo>
                <a:cubicBezTo>
                  <a:pt x="117287" y="607074"/>
                  <a:pt x="116268" y="606735"/>
                  <a:pt x="115363" y="605831"/>
                </a:cubicBezTo>
                <a:cubicBezTo>
                  <a:pt x="113778" y="604248"/>
                  <a:pt x="113778" y="601535"/>
                  <a:pt x="115363" y="599840"/>
                </a:cubicBezTo>
                <a:lnTo>
                  <a:pt x="188935" y="526483"/>
                </a:lnTo>
                <a:lnTo>
                  <a:pt x="119324" y="456856"/>
                </a:lnTo>
                <a:cubicBezTo>
                  <a:pt x="119098" y="456743"/>
                  <a:pt x="118985" y="456404"/>
                  <a:pt x="118871" y="456291"/>
                </a:cubicBezTo>
                <a:cubicBezTo>
                  <a:pt x="118758" y="456178"/>
                  <a:pt x="118645" y="456178"/>
                  <a:pt x="118532" y="456065"/>
                </a:cubicBezTo>
                <a:cubicBezTo>
                  <a:pt x="116834" y="454370"/>
                  <a:pt x="116834" y="451657"/>
                  <a:pt x="118532" y="450075"/>
                </a:cubicBezTo>
                <a:lnTo>
                  <a:pt x="192104" y="376605"/>
                </a:lnTo>
                <a:lnTo>
                  <a:pt x="122380" y="306978"/>
                </a:lnTo>
                <a:cubicBezTo>
                  <a:pt x="121588" y="306187"/>
                  <a:pt x="121135" y="305056"/>
                  <a:pt x="121135" y="303926"/>
                </a:cubicBezTo>
                <a:cubicBezTo>
                  <a:pt x="120909" y="302570"/>
                  <a:pt x="121248" y="301100"/>
                  <a:pt x="122267" y="300083"/>
                </a:cubicBezTo>
                <a:lnTo>
                  <a:pt x="195839" y="226613"/>
                </a:lnTo>
                <a:lnTo>
                  <a:pt x="126115" y="157100"/>
                </a:lnTo>
                <a:cubicBezTo>
                  <a:pt x="125889" y="156873"/>
                  <a:pt x="125889" y="156647"/>
                  <a:pt x="125663" y="156421"/>
                </a:cubicBezTo>
                <a:cubicBezTo>
                  <a:pt x="125550" y="156308"/>
                  <a:pt x="125436" y="156308"/>
                  <a:pt x="125323" y="156195"/>
                </a:cubicBezTo>
                <a:cubicBezTo>
                  <a:pt x="123739" y="154613"/>
                  <a:pt x="123739" y="151900"/>
                  <a:pt x="125323" y="150205"/>
                </a:cubicBezTo>
                <a:lnTo>
                  <a:pt x="198895" y="76735"/>
                </a:lnTo>
                <a:lnTo>
                  <a:pt x="129172" y="7221"/>
                </a:lnTo>
                <a:cubicBezTo>
                  <a:pt x="127587" y="5526"/>
                  <a:pt x="127587" y="2926"/>
                  <a:pt x="129172" y="1230"/>
                </a:cubicBezTo>
                <a:close/>
              </a:path>
            </a:pathLst>
          </a:custGeom>
          <a:solidFill>
            <a:srgbClr val="3D4868"/>
          </a:solidFill>
          <a:ln>
            <a:solidFill>
              <a:srgbClr val="3D4868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" name="PA-等腰三角形 47">
            <a:extLst>
              <a:ext uri="{FF2B5EF4-FFF2-40B4-BE49-F238E27FC236}">
                <a16:creationId xmlns:a16="http://schemas.microsoft.com/office/drawing/2014/main" id="{8DBF3456-87E7-4306-839F-049FA221A7C0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20383873">
            <a:off x="11325314" y="2762734"/>
            <a:ext cx="760881" cy="655932"/>
          </a:xfrm>
          <a:prstGeom prst="triangle">
            <a:avLst/>
          </a:prstGeom>
          <a:noFill/>
          <a:ln w="63500">
            <a:solidFill>
              <a:srgbClr val="3D4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PA-同心圆 50">
            <a:extLst>
              <a:ext uri="{FF2B5EF4-FFF2-40B4-BE49-F238E27FC236}">
                <a16:creationId xmlns:a16="http://schemas.microsoft.com/office/drawing/2014/main" id="{4566C061-EBDD-4CE0-8484-DF08D9CFE74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9313158" y="-306851"/>
            <a:ext cx="872719" cy="872719"/>
          </a:xfrm>
          <a:prstGeom prst="donut">
            <a:avLst>
              <a:gd name="adj" fmla="val 7755"/>
            </a:avLst>
          </a:prstGeom>
          <a:solidFill>
            <a:srgbClr val="39C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2" name="PA-同心圆 55">
            <a:extLst>
              <a:ext uri="{FF2B5EF4-FFF2-40B4-BE49-F238E27FC236}">
                <a16:creationId xmlns:a16="http://schemas.microsoft.com/office/drawing/2014/main" id="{E4B2C73A-12E3-4656-9D8F-2C6719442C3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1235256" y="-398387"/>
            <a:ext cx="2738722" cy="2738722"/>
          </a:xfrm>
          <a:prstGeom prst="donut">
            <a:avLst>
              <a:gd name="adj" fmla="val 12408"/>
            </a:avLst>
          </a:prstGeom>
          <a:solidFill>
            <a:srgbClr val="EFD77D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EE7B74C1-5C51-438F-AE47-1F72BEC7E908}"/>
              </a:ext>
            </a:extLst>
          </p:cNvPr>
          <p:cNvGrpSpPr/>
          <p:nvPr/>
        </p:nvGrpSpPr>
        <p:grpSpPr>
          <a:xfrm rot="11926120">
            <a:off x="-816466" y="5863151"/>
            <a:ext cx="3037052" cy="733247"/>
            <a:chOff x="-4766872" y="-1782259"/>
            <a:chExt cx="2160000" cy="540000"/>
          </a:xfrm>
          <a:pattFill prst="dkUpDiag">
            <a:fgClr>
              <a:srgbClr val="8EBDC7"/>
            </a:fgClr>
            <a:bgClr>
              <a:schemeClr val="accent4">
                <a:lumMod val="20000"/>
                <a:lumOff val="80000"/>
              </a:schemeClr>
            </a:bgClr>
          </a:pattFill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56F426F-48A7-4CAD-8B5E-17570F3C64D6}"/>
                </a:ext>
              </a:extLst>
            </p:cNvPr>
            <p:cNvSpPr/>
            <p:nvPr/>
          </p:nvSpPr>
          <p:spPr>
            <a:xfrm>
              <a:off x="-4766872" y="-1782259"/>
              <a:ext cx="540000" cy="540000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F7360572-EF62-4BB3-8C99-F682A632D660}"/>
                </a:ext>
              </a:extLst>
            </p:cNvPr>
            <p:cNvSpPr/>
            <p:nvPr/>
          </p:nvSpPr>
          <p:spPr>
            <a:xfrm>
              <a:off x="-4226872" y="-1782259"/>
              <a:ext cx="540000" cy="540000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24077723-DA7F-4A9B-8121-E05E6F62D22F}"/>
                </a:ext>
              </a:extLst>
            </p:cNvPr>
            <p:cNvSpPr/>
            <p:nvPr/>
          </p:nvSpPr>
          <p:spPr>
            <a:xfrm>
              <a:off x="-3686872" y="-1782259"/>
              <a:ext cx="540000" cy="540000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A092B0C-E365-4E38-83AB-40DD9472AD93}"/>
                </a:ext>
              </a:extLst>
            </p:cNvPr>
            <p:cNvSpPr/>
            <p:nvPr/>
          </p:nvSpPr>
          <p:spPr>
            <a:xfrm>
              <a:off x="-3146872" y="-1782259"/>
              <a:ext cx="540000" cy="540000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13" name="PA-任意多边形 59">
            <a:extLst>
              <a:ext uri="{FF2B5EF4-FFF2-40B4-BE49-F238E27FC236}">
                <a16:creationId xmlns:a16="http://schemas.microsoft.com/office/drawing/2014/main" id="{8BCEA59D-5644-4001-9059-FCFB1F8AFD45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-41035" y="4817742"/>
            <a:ext cx="1460250" cy="1309195"/>
          </a:xfrm>
          <a:custGeom>
            <a:avLst/>
            <a:gdLst>
              <a:gd name="connsiteX0" fmla="*/ 0 w 1460250"/>
              <a:gd name="connsiteY0" fmla="*/ 763764 h 1309195"/>
              <a:gd name="connsiteX1" fmla="*/ 465221 w 1460250"/>
              <a:gd name="connsiteY1" fmla="*/ 57911 h 1309195"/>
              <a:gd name="connsiteX2" fmla="*/ 753979 w 1460250"/>
              <a:gd name="connsiteY2" fmla="*/ 154164 h 1309195"/>
              <a:gd name="connsiteX3" fmla="*/ 16042 w 1460250"/>
              <a:gd name="connsiteY3" fmla="*/ 1052522 h 1309195"/>
              <a:gd name="connsiteX4" fmla="*/ 336884 w 1460250"/>
              <a:gd name="connsiteY4" fmla="*/ 1196900 h 1309195"/>
              <a:gd name="connsiteX5" fmla="*/ 818147 w 1460250"/>
              <a:gd name="connsiteY5" fmla="*/ 346669 h 1309195"/>
              <a:gd name="connsiteX6" fmla="*/ 1090863 w 1460250"/>
              <a:gd name="connsiteY6" fmla="*/ 539174 h 1309195"/>
              <a:gd name="connsiteX7" fmla="*/ 721894 w 1460250"/>
              <a:gd name="connsiteY7" fmla="*/ 1116690 h 1309195"/>
              <a:gd name="connsiteX8" fmla="*/ 1010652 w 1460250"/>
              <a:gd name="connsiteY8" fmla="*/ 1228985 h 1309195"/>
              <a:gd name="connsiteX9" fmla="*/ 1203158 w 1460250"/>
              <a:gd name="connsiteY9" fmla="*/ 779806 h 1309195"/>
              <a:gd name="connsiteX10" fmla="*/ 1459831 w 1460250"/>
              <a:gd name="connsiteY10" fmla="*/ 924185 h 1309195"/>
              <a:gd name="connsiteX11" fmla="*/ 1251284 w 1460250"/>
              <a:gd name="connsiteY11" fmla="*/ 1309195 h 1309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60250" h="1309195">
                <a:moveTo>
                  <a:pt x="0" y="763764"/>
                </a:moveTo>
                <a:cubicBezTo>
                  <a:pt x="169779" y="461637"/>
                  <a:pt x="339558" y="159511"/>
                  <a:pt x="465221" y="57911"/>
                </a:cubicBezTo>
                <a:cubicBezTo>
                  <a:pt x="590884" y="-43689"/>
                  <a:pt x="828842" y="-11604"/>
                  <a:pt x="753979" y="154164"/>
                </a:cubicBezTo>
                <a:cubicBezTo>
                  <a:pt x="679116" y="319932"/>
                  <a:pt x="85558" y="878733"/>
                  <a:pt x="16042" y="1052522"/>
                </a:cubicBezTo>
                <a:cubicBezTo>
                  <a:pt x="-53474" y="1226311"/>
                  <a:pt x="203200" y="1314542"/>
                  <a:pt x="336884" y="1196900"/>
                </a:cubicBezTo>
                <a:cubicBezTo>
                  <a:pt x="470568" y="1079258"/>
                  <a:pt x="692484" y="456290"/>
                  <a:pt x="818147" y="346669"/>
                </a:cubicBezTo>
                <a:cubicBezTo>
                  <a:pt x="943810" y="237048"/>
                  <a:pt x="1106905" y="410837"/>
                  <a:pt x="1090863" y="539174"/>
                </a:cubicBezTo>
                <a:cubicBezTo>
                  <a:pt x="1074821" y="667511"/>
                  <a:pt x="735262" y="1001722"/>
                  <a:pt x="721894" y="1116690"/>
                </a:cubicBezTo>
                <a:cubicBezTo>
                  <a:pt x="708526" y="1231658"/>
                  <a:pt x="930441" y="1285132"/>
                  <a:pt x="1010652" y="1228985"/>
                </a:cubicBezTo>
                <a:cubicBezTo>
                  <a:pt x="1090863" y="1172838"/>
                  <a:pt x="1128295" y="830606"/>
                  <a:pt x="1203158" y="779806"/>
                </a:cubicBezTo>
                <a:cubicBezTo>
                  <a:pt x="1278021" y="729006"/>
                  <a:pt x="1451810" y="835954"/>
                  <a:pt x="1459831" y="924185"/>
                </a:cubicBezTo>
                <a:cubicBezTo>
                  <a:pt x="1467852" y="1012416"/>
                  <a:pt x="1359568" y="1160805"/>
                  <a:pt x="1251284" y="1309195"/>
                </a:cubicBezTo>
              </a:path>
            </a:pathLst>
          </a:custGeom>
          <a:noFill/>
          <a:ln w="63500">
            <a:solidFill>
              <a:srgbClr val="3D4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5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矩形 1">
            <a:extLst>
              <a:ext uri="{FF2B5EF4-FFF2-40B4-BE49-F238E27FC236}">
                <a16:creationId xmlns:a16="http://schemas.microsoft.com/office/drawing/2014/main" id="{40761F37-DCF8-4805-B671-47D2F11EF16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1852446"/>
            <a:ext cx="12192000" cy="5125870"/>
          </a:xfrm>
          <a:custGeom>
            <a:avLst/>
            <a:gdLst>
              <a:gd name="connsiteX0" fmla="*/ 0 w 12192000"/>
              <a:gd name="connsiteY0" fmla="*/ 0 h 3585828"/>
              <a:gd name="connsiteX1" fmla="*/ 12192000 w 12192000"/>
              <a:gd name="connsiteY1" fmla="*/ 0 h 3585828"/>
              <a:gd name="connsiteX2" fmla="*/ 12192000 w 12192000"/>
              <a:gd name="connsiteY2" fmla="*/ 3585828 h 3585828"/>
              <a:gd name="connsiteX3" fmla="*/ 0 w 12192000"/>
              <a:gd name="connsiteY3" fmla="*/ 3585828 h 3585828"/>
              <a:gd name="connsiteX4" fmla="*/ 0 w 12192000"/>
              <a:gd name="connsiteY4" fmla="*/ 0 h 3585828"/>
              <a:gd name="connsiteX0" fmla="*/ 0 w 12192000"/>
              <a:gd name="connsiteY0" fmla="*/ 0 h 5125870"/>
              <a:gd name="connsiteX1" fmla="*/ 12192000 w 12192000"/>
              <a:gd name="connsiteY1" fmla="*/ 1540042 h 5125870"/>
              <a:gd name="connsiteX2" fmla="*/ 12192000 w 12192000"/>
              <a:gd name="connsiteY2" fmla="*/ 5125870 h 5125870"/>
              <a:gd name="connsiteX3" fmla="*/ 0 w 12192000"/>
              <a:gd name="connsiteY3" fmla="*/ 5125870 h 5125870"/>
              <a:gd name="connsiteX4" fmla="*/ 0 w 12192000"/>
              <a:gd name="connsiteY4" fmla="*/ 0 h 5125870"/>
              <a:gd name="connsiteX0" fmla="*/ 0 w 12192000"/>
              <a:gd name="connsiteY0" fmla="*/ 0 h 5125870"/>
              <a:gd name="connsiteX1" fmla="*/ 12192000 w 12192000"/>
              <a:gd name="connsiteY1" fmla="*/ 2342148 h 5125870"/>
              <a:gd name="connsiteX2" fmla="*/ 12192000 w 12192000"/>
              <a:gd name="connsiteY2" fmla="*/ 5125870 h 5125870"/>
              <a:gd name="connsiteX3" fmla="*/ 0 w 12192000"/>
              <a:gd name="connsiteY3" fmla="*/ 5125870 h 5125870"/>
              <a:gd name="connsiteX4" fmla="*/ 0 w 12192000"/>
              <a:gd name="connsiteY4" fmla="*/ 0 h 51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125870">
                <a:moveTo>
                  <a:pt x="0" y="0"/>
                </a:moveTo>
                <a:lnTo>
                  <a:pt x="12192000" y="2342148"/>
                </a:lnTo>
                <a:lnTo>
                  <a:pt x="12192000" y="5125870"/>
                </a:lnTo>
                <a:lnTo>
                  <a:pt x="0" y="5125870"/>
                </a:lnTo>
                <a:lnTo>
                  <a:pt x="0" y="0"/>
                </a:lnTo>
                <a:close/>
              </a:path>
            </a:pathLst>
          </a:custGeom>
          <a:solidFill>
            <a:srgbClr val="8E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-椭圆 11">
            <a:extLst>
              <a:ext uri="{FF2B5EF4-FFF2-40B4-BE49-F238E27FC236}">
                <a16:creationId xmlns:a16="http://schemas.microsoft.com/office/drawing/2014/main" id="{588E03D9-453D-4E87-B7B1-F39728B62F2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1190" y="4836864"/>
            <a:ext cx="2767112" cy="2767112"/>
          </a:xfrm>
          <a:prstGeom prst="ellipse">
            <a:avLst/>
          </a:prstGeom>
          <a:pattFill prst="pct10">
            <a:fgClr>
              <a:schemeClr val="tx1">
                <a:lumMod val="75000"/>
                <a:lumOff val="25000"/>
              </a:schemeClr>
            </a:fgClr>
            <a:bgClr>
              <a:srgbClr val="8EBDC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PA-等腰三角形 4">
            <a:extLst>
              <a:ext uri="{FF2B5EF4-FFF2-40B4-BE49-F238E27FC236}">
                <a16:creationId xmlns:a16="http://schemas.microsoft.com/office/drawing/2014/main" id="{475738B9-B28F-4F95-95B4-D5D2F115673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2944616">
            <a:off x="10014178" y="4472698"/>
            <a:ext cx="844863" cy="728330"/>
          </a:xfrm>
          <a:prstGeom prst="triangle">
            <a:avLst/>
          </a:prstGeom>
          <a:solidFill>
            <a:srgbClr val="EFD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-等腰三角形 5">
            <a:extLst>
              <a:ext uri="{FF2B5EF4-FFF2-40B4-BE49-F238E27FC236}">
                <a16:creationId xmlns:a16="http://schemas.microsoft.com/office/drawing/2014/main" id="{F1BECBCD-EDA3-4564-98CB-24ECE3B2D24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20383873">
            <a:off x="11325314" y="2762734"/>
            <a:ext cx="760881" cy="655932"/>
          </a:xfrm>
          <a:prstGeom prst="triangle">
            <a:avLst/>
          </a:prstGeom>
          <a:noFill/>
          <a:ln w="63500">
            <a:solidFill>
              <a:srgbClr val="3D4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PA-three-chevron-arrows-pointing-right_31879">
            <a:extLst>
              <a:ext uri="{FF2B5EF4-FFF2-40B4-BE49-F238E27FC236}">
                <a16:creationId xmlns:a16="http://schemas.microsoft.com/office/drawing/2014/main" id="{AE0747B3-11C7-4A9B-9C8C-A6F4A1701759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 rot="19462465">
            <a:off x="1360680" y="1190970"/>
            <a:ext cx="609685" cy="339071"/>
          </a:xfrm>
          <a:custGeom>
            <a:avLst/>
            <a:gdLst>
              <a:gd name="connsiteX0" fmla="*/ 434683 w 604303"/>
              <a:gd name="connsiteY0" fmla="*/ 1560 h 336078"/>
              <a:gd name="connsiteX1" fmla="*/ 442037 w 604303"/>
              <a:gd name="connsiteY1" fmla="*/ 1560 h 336078"/>
              <a:gd name="connsiteX2" fmla="*/ 602847 w 604303"/>
              <a:gd name="connsiteY2" fmla="*/ 162029 h 336078"/>
              <a:gd name="connsiteX3" fmla="*/ 602847 w 604303"/>
              <a:gd name="connsiteY3" fmla="*/ 169373 h 336078"/>
              <a:gd name="connsiteX4" fmla="*/ 437319 w 604303"/>
              <a:gd name="connsiteY4" fmla="*/ 334554 h 336078"/>
              <a:gd name="connsiteX5" fmla="*/ 433712 w 604303"/>
              <a:gd name="connsiteY5" fmla="*/ 336078 h 336078"/>
              <a:gd name="connsiteX6" fmla="*/ 429966 w 604303"/>
              <a:gd name="connsiteY6" fmla="*/ 334554 h 336078"/>
              <a:gd name="connsiteX7" fmla="*/ 429966 w 604303"/>
              <a:gd name="connsiteY7" fmla="*/ 327209 h 336078"/>
              <a:gd name="connsiteX8" fmla="*/ 591747 w 604303"/>
              <a:gd name="connsiteY8" fmla="*/ 165632 h 336078"/>
              <a:gd name="connsiteX9" fmla="*/ 434683 w 604303"/>
              <a:gd name="connsiteY9" fmla="*/ 8766 h 336078"/>
              <a:gd name="connsiteX10" fmla="*/ 434683 w 604303"/>
              <a:gd name="connsiteY10" fmla="*/ 1560 h 336078"/>
              <a:gd name="connsiteX11" fmla="*/ 220446 w 604303"/>
              <a:gd name="connsiteY11" fmla="*/ 1560 h 336078"/>
              <a:gd name="connsiteX12" fmla="*/ 227800 w 604303"/>
              <a:gd name="connsiteY12" fmla="*/ 1560 h 336078"/>
              <a:gd name="connsiteX13" fmla="*/ 388609 w 604303"/>
              <a:gd name="connsiteY13" fmla="*/ 162029 h 336078"/>
              <a:gd name="connsiteX14" fmla="*/ 388609 w 604303"/>
              <a:gd name="connsiteY14" fmla="*/ 169373 h 336078"/>
              <a:gd name="connsiteX15" fmla="*/ 223221 w 604303"/>
              <a:gd name="connsiteY15" fmla="*/ 334554 h 336078"/>
              <a:gd name="connsiteX16" fmla="*/ 219475 w 604303"/>
              <a:gd name="connsiteY16" fmla="*/ 336078 h 336078"/>
              <a:gd name="connsiteX17" fmla="*/ 215867 w 604303"/>
              <a:gd name="connsiteY17" fmla="*/ 334554 h 336078"/>
              <a:gd name="connsiteX18" fmla="*/ 215867 w 604303"/>
              <a:gd name="connsiteY18" fmla="*/ 327209 h 336078"/>
              <a:gd name="connsiteX19" fmla="*/ 377510 w 604303"/>
              <a:gd name="connsiteY19" fmla="*/ 165632 h 336078"/>
              <a:gd name="connsiteX20" fmla="*/ 220446 w 604303"/>
              <a:gd name="connsiteY20" fmla="*/ 8766 h 336078"/>
              <a:gd name="connsiteX21" fmla="*/ 220446 w 604303"/>
              <a:gd name="connsiteY21" fmla="*/ 1560 h 336078"/>
              <a:gd name="connsiteX22" fmla="*/ 6280 w 604303"/>
              <a:gd name="connsiteY22" fmla="*/ 1560 h 336078"/>
              <a:gd name="connsiteX23" fmla="*/ 13637 w 604303"/>
              <a:gd name="connsiteY23" fmla="*/ 1560 h 336078"/>
              <a:gd name="connsiteX24" fmla="*/ 174375 w 604303"/>
              <a:gd name="connsiteY24" fmla="*/ 162029 h 336078"/>
              <a:gd name="connsiteX25" fmla="*/ 174375 w 604303"/>
              <a:gd name="connsiteY25" fmla="*/ 169373 h 336078"/>
              <a:gd name="connsiteX26" fmla="*/ 8918 w 604303"/>
              <a:gd name="connsiteY26" fmla="*/ 334554 h 336078"/>
              <a:gd name="connsiteX27" fmla="*/ 5170 w 604303"/>
              <a:gd name="connsiteY27" fmla="*/ 336078 h 336078"/>
              <a:gd name="connsiteX28" fmla="*/ 1561 w 604303"/>
              <a:gd name="connsiteY28" fmla="*/ 334554 h 336078"/>
              <a:gd name="connsiteX29" fmla="*/ 1561 w 604303"/>
              <a:gd name="connsiteY29" fmla="*/ 327209 h 336078"/>
              <a:gd name="connsiteX30" fmla="*/ 163409 w 604303"/>
              <a:gd name="connsiteY30" fmla="*/ 165632 h 336078"/>
              <a:gd name="connsiteX31" fmla="*/ 6280 w 604303"/>
              <a:gd name="connsiteY31" fmla="*/ 8766 h 336078"/>
              <a:gd name="connsiteX32" fmla="*/ 6280 w 604303"/>
              <a:gd name="connsiteY32" fmla="*/ 1560 h 33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4303" h="336078">
                <a:moveTo>
                  <a:pt x="434683" y="1560"/>
                </a:moveTo>
                <a:cubicBezTo>
                  <a:pt x="436764" y="-519"/>
                  <a:pt x="439955" y="-519"/>
                  <a:pt x="442037" y="1560"/>
                </a:cubicBezTo>
                <a:lnTo>
                  <a:pt x="602847" y="162029"/>
                </a:lnTo>
                <a:cubicBezTo>
                  <a:pt x="604789" y="163969"/>
                  <a:pt x="604789" y="167295"/>
                  <a:pt x="602847" y="169373"/>
                </a:cubicBezTo>
                <a:lnTo>
                  <a:pt x="437319" y="334554"/>
                </a:lnTo>
                <a:cubicBezTo>
                  <a:pt x="436348" y="335524"/>
                  <a:pt x="434961" y="336078"/>
                  <a:pt x="433712" y="336078"/>
                </a:cubicBezTo>
                <a:cubicBezTo>
                  <a:pt x="432324" y="336078"/>
                  <a:pt x="431076" y="335524"/>
                  <a:pt x="429966" y="334554"/>
                </a:cubicBezTo>
                <a:cubicBezTo>
                  <a:pt x="428023" y="332475"/>
                  <a:pt x="428023" y="329288"/>
                  <a:pt x="429966" y="327209"/>
                </a:cubicBezTo>
                <a:lnTo>
                  <a:pt x="591747" y="165632"/>
                </a:lnTo>
                <a:lnTo>
                  <a:pt x="434683" y="8766"/>
                </a:lnTo>
                <a:cubicBezTo>
                  <a:pt x="432741" y="6826"/>
                  <a:pt x="432741" y="3500"/>
                  <a:pt x="434683" y="1560"/>
                </a:cubicBezTo>
                <a:close/>
                <a:moveTo>
                  <a:pt x="220446" y="1560"/>
                </a:moveTo>
                <a:cubicBezTo>
                  <a:pt x="222527" y="-519"/>
                  <a:pt x="225857" y="-519"/>
                  <a:pt x="227800" y="1560"/>
                </a:cubicBezTo>
                <a:lnTo>
                  <a:pt x="388609" y="162029"/>
                </a:lnTo>
                <a:cubicBezTo>
                  <a:pt x="390552" y="163969"/>
                  <a:pt x="390552" y="167295"/>
                  <a:pt x="388609" y="169373"/>
                </a:cubicBezTo>
                <a:lnTo>
                  <a:pt x="223221" y="334554"/>
                </a:lnTo>
                <a:cubicBezTo>
                  <a:pt x="222111" y="335524"/>
                  <a:pt x="220862" y="336078"/>
                  <a:pt x="219475" y="336078"/>
                </a:cubicBezTo>
                <a:cubicBezTo>
                  <a:pt x="218226" y="336078"/>
                  <a:pt x="216838" y="335524"/>
                  <a:pt x="215867" y="334554"/>
                </a:cubicBezTo>
                <a:cubicBezTo>
                  <a:pt x="213786" y="332475"/>
                  <a:pt x="213786" y="329288"/>
                  <a:pt x="215867" y="327209"/>
                </a:cubicBezTo>
                <a:lnTo>
                  <a:pt x="377510" y="165632"/>
                </a:lnTo>
                <a:lnTo>
                  <a:pt x="220446" y="8766"/>
                </a:lnTo>
                <a:cubicBezTo>
                  <a:pt x="218503" y="6826"/>
                  <a:pt x="218503" y="3500"/>
                  <a:pt x="220446" y="1560"/>
                </a:cubicBezTo>
                <a:close/>
                <a:moveTo>
                  <a:pt x="6280" y="1560"/>
                </a:moveTo>
                <a:cubicBezTo>
                  <a:pt x="8224" y="-519"/>
                  <a:pt x="11555" y="-519"/>
                  <a:pt x="13637" y="1560"/>
                </a:cubicBezTo>
                <a:lnTo>
                  <a:pt x="174375" y="162029"/>
                </a:lnTo>
                <a:cubicBezTo>
                  <a:pt x="176457" y="164107"/>
                  <a:pt x="176457" y="167295"/>
                  <a:pt x="174375" y="169373"/>
                </a:cubicBezTo>
                <a:lnTo>
                  <a:pt x="8918" y="334554"/>
                </a:lnTo>
                <a:cubicBezTo>
                  <a:pt x="7946" y="335524"/>
                  <a:pt x="6558" y="336078"/>
                  <a:pt x="5170" y="336078"/>
                </a:cubicBezTo>
                <a:cubicBezTo>
                  <a:pt x="3921" y="336078"/>
                  <a:pt x="2533" y="335524"/>
                  <a:pt x="1561" y="334554"/>
                </a:cubicBezTo>
                <a:cubicBezTo>
                  <a:pt x="-521" y="332475"/>
                  <a:pt x="-521" y="329288"/>
                  <a:pt x="1561" y="327209"/>
                </a:cubicBezTo>
                <a:lnTo>
                  <a:pt x="163409" y="165632"/>
                </a:lnTo>
                <a:lnTo>
                  <a:pt x="6280" y="8766"/>
                </a:lnTo>
                <a:cubicBezTo>
                  <a:pt x="4198" y="6826"/>
                  <a:pt x="4198" y="3500"/>
                  <a:pt x="6280" y="1560"/>
                </a:cubicBezTo>
                <a:close/>
              </a:path>
            </a:pathLst>
          </a:custGeom>
          <a:solidFill>
            <a:srgbClr val="8EBDC7"/>
          </a:solidFill>
          <a:ln w="38100">
            <a:solidFill>
              <a:srgbClr val="3D4868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PA-同心圆 7">
            <a:extLst>
              <a:ext uri="{FF2B5EF4-FFF2-40B4-BE49-F238E27FC236}">
                <a16:creationId xmlns:a16="http://schemas.microsoft.com/office/drawing/2014/main" id="{CBE3FF91-F6F6-4A3D-9711-53117D288B0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92803" y="5154688"/>
            <a:ext cx="872719" cy="872719"/>
          </a:xfrm>
          <a:prstGeom prst="donut">
            <a:avLst/>
          </a:prstGeom>
          <a:solidFill>
            <a:srgbClr val="D9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PA-同心圆 8">
            <a:extLst>
              <a:ext uri="{FF2B5EF4-FFF2-40B4-BE49-F238E27FC236}">
                <a16:creationId xmlns:a16="http://schemas.microsoft.com/office/drawing/2014/main" id="{6A830662-445E-4ED7-AA2E-3AACA0EA453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1064700" y="-245643"/>
            <a:ext cx="872719" cy="872719"/>
          </a:xfrm>
          <a:prstGeom prst="donut">
            <a:avLst>
              <a:gd name="adj" fmla="val 7755"/>
            </a:avLst>
          </a:prstGeom>
          <a:solidFill>
            <a:srgbClr val="39C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PA-three-chevron-arrows-pointing-right_31879">
            <a:extLst>
              <a:ext uri="{FF2B5EF4-FFF2-40B4-BE49-F238E27FC236}">
                <a16:creationId xmlns:a16="http://schemas.microsoft.com/office/drawing/2014/main" id="{795AAA74-272B-4290-8A8E-90B7376400B7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 rot="19844768">
            <a:off x="6567876" y="6688465"/>
            <a:ext cx="609685" cy="339071"/>
          </a:xfrm>
          <a:custGeom>
            <a:avLst/>
            <a:gdLst>
              <a:gd name="connsiteX0" fmla="*/ 434683 w 604303"/>
              <a:gd name="connsiteY0" fmla="*/ 1560 h 336078"/>
              <a:gd name="connsiteX1" fmla="*/ 442037 w 604303"/>
              <a:gd name="connsiteY1" fmla="*/ 1560 h 336078"/>
              <a:gd name="connsiteX2" fmla="*/ 602847 w 604303"/>
              <a:gd name="connsiteY2" fmla="*/ 162029 h 336078"/>
              <a:gd name="connsiteX3" fmla="*/ 602847 w 604303"/>
              <a:gd name="connsiteY3" fmla="*/ 169373 h 336078"/>
              <a:gd name="connsiteX4" fmla="*/ 437319 w 604303"/>
              <a:gd name="connsiteY4" fmla="*/ 334554 h 336078"/>
              <a:gd name="connsiteX5" fmla="*/ 433712 w 604303"/>
              <a:gd name="connsiteY5" fmla="*/ 336078 h 336078"/>
              <a:gd name="connsiteX6" fmla="*/ 429966 w 604303"/>
              <a:gd name="connsiteY6" fmla="*/ 334554 h 336078"/>
              <a:gd name="connsiteX7" fmla="*/ 429966 w 604303"/>
              <a:gd name="connsiteY7" fmla="*/ 327209 h 336078"/>
              <a:gd name="connsiteX8" fmla="*/ 591747 w 604303"/>
              <a:gd name="connsiteY8" fmla="*/ 165632 h 336078"/>
              <a:gd name="connsiteX9" fmla="*/ 434683 w 604303"/>
              <a:gd name="connsiteY9" fmla="*/ 8766 h 336078"/>
              <a:gd name="connsiteX10" fmla="*/ 434683 w 604303"/>
              <a:gd name="connsiteY10" fmla="*/ 1560 h 336078"/>
              <a:gd name="connsiteX11" fmla="*/ 220446 w 604303"/>
              <a:gd name="connsiteY11" fmla="*/ 1560 h 336078"/>
              <a:gd name="connsiteX12" fmla="*/ 227800 w 604303"/>
              <a:gd name="connsiteY12" fmla="*/ 1560 h 336078"/>
              <a:gd name="connsiteX13" fmla="*/ 388609 w 604303"/>
              <a:gd name="connsiteY13" fmla="*/ 162029 h 336078"/>
              <a:gd name="connsiteX14" fmla="*/ 388609 w 604303"/>
              <a:gd name="connsiteY14" fmla="*/ 169373 h 336078"/>
              <a:gd name="connsiteX15" fmla="*/ 223221 w 604303"/>
              <a:gd name="connsiteY15" fmla="*/ 334554 h 336078"/>
              <a:gd name="connsiteX16" fmla="*/ 219475 w 604303"/>
              <a:gd name="connsiteY16" fmla="*/ 336078 h 336078"/>
              <a:gd name="connsiteX17" fmla="*/ 215867 w 604303"/>
              <a:gd name="connsiteY17" fmla="*/ 334554 h 336078"/>
              <a:gd name="connsiteX18" fmla="*/ 215867 w 604303"/>
              <a:gd name="connsiteY18" fmla="*/ 327209 h 336078"/>
              <a:gd name="connsiteX19" fmla="*/ 377510 w 604303"/>
              <a:gd name="connsiteY19" fmla="*/ 165632 h 336078"/>
              <a:gd name="connsiteX20" fmla="*/ 220446 w 604303"/>
              <a:gd name="connsiteY20" fmla="*/ 8766 h 336078"/>
              <a:gd name="connsiteX21" fmla="*/ 220446 w 604303"/>
              <a:gd name="connsiteY21" fmla="*/ 1560 h 336078"/>
              <a:gd name="connsiteX22" fmla="*/ 6280 w 604303"/>
              <a:gd name="connsiteY22" fmla="*/ 1560 h 336078"/>
              <a:gd name="connsiteX23" fmla="*/ 13637 w 604303"/>
              <a:gd name="connsiteY23" fmla="*/ 1560 h 336078"/>
              <a:gd name="connsiteX24" fmla="*/ 174375 w 604303"/>
              <a:gd name="connsiteY24" fmla="*/ 162029 h 336078"/>
              <a:gd name="connsiteX25" fmla="*/ 174375 w 604303"/>
              <a:gd name="connsiteY25" fmla="*/ 169373 h 336078"/>
              <a:gd name="connsiteX26" fmla="*/ 8918 w 604303"/>
              <a:gd name="connsiteY26" fmla="*/ 334554 h 336078"/>
              <a:gd name="connsiteX27" fmla="*/ 5170 w 604303"/>
              <a:gd name="connsiteY27" fmla="*/ 336078 h 336078"/>
              <a:gd name="connsiteX28" fmla="*/ 1561 w 604303"/>
              <a:gd name="connsiteY28" fmla="*/ 334554 h 336078"/>
              <a:gd name="connsiteX29" fmla="*/ 1561 w 604303"/>
              <a:gd name="connsiteY29" fmla="*/ 327209 h 336078"/>
              <a:gd name="connsiteX30" fmla="*/ 163409 w 604303"/>
              <a:gd name="connsiteY30" fmla="*/ 165632 h 336078"/>
              <a:gd name="connsiteX31" fmla="*/ 6280 w 604303"/>
              <a:gd name="connsiteY31" fmla="*/ 8766 h 336078"/>
              <a:gd name="connsiteX32" fmla="*/ 6280 w 604303"/>
              <a:gd name="connsiteY32" fmla="*/ 1560 h 33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4303" h="336078">
                <a:moveTo>
                  <a:pt x="434683" y="1560"/>
                </a:moveTo>
                <a:cubicBezTo>
                  <a:pt x="436764" y="-519"/>
                  <a:pt x="439955" y="-519"/>
                  <a:pt x="442037" y="1560"/>
                </a:cubicBezTo>
                <a:lnTo>
                  <a:pt x="602847" y="162029"/>
                </a:lnTo>
                <a:cubicBezTo>
                  <a:pt x="604789" y="163969"/>
                  <a:pt x="604789" y="167295"/>
                  <a:pt x="602847" y="169373"/>
                </a:cubicBezTo>
                <a:lnTo>
                  <a:pt x="437319" y="334554"/>
                </a:lnTo>
                <a:cubicBezTo>
                  <a:pt x="436348" y="335524"/>
                  <a:pt x="434961" y="336078"/>
                  <a:pt x="433712" y="336078"/>
                </a:cubicBezTo>
                <a:cubicBezTo>
                  <a:pt x="432324" y="336078"/>
                  <a:pt x="431076" y="335524"/>
                  <a:pt x="429966" y="334554"/>
                </a:cubicBezTo>
                <a:cubicBezTo>
                  <a:pt x="428023" y="332475"/>
                  <a:pt x="428023" y="329288"/>
                  <a:pt x="429966" y="327209"/>
                </a:cubicBezTo>
                <a:lnTo>
                  <a:pt x="591747" y="165632"/>
                </a:lnTo>
                <a:lnTo>
                  <a:pt x="434683" y="8766"/>
                </a:lnTo>
                <a:cubicBezTo>
                  <a:pt x="432741" y="6826"/>
                  <a:pt x="432741" y="3500"/>
                  <a:pt x="434683" y="1560"/>
                </a:cubicBezTo>
                <a:close/>
                <a:moveTo>
                  <a:pt x="220446" y="1560"/>
                </a:moveTo>
                <a:cubicBezTo>
                  <a:pt x="222527" y="-519"/>
                  <a:pt x="225857" y="-519"/>
                  <a:pt x="227800" y="1560"/>
                </a:cubicBezTo>
                <a:lnTo>
                  <a:pt x="388609" y="162029"/>
                </a:lnTo>
                <a:cubicBezTo>
                  <a:pt x="390552" y="163969"/>
                  <a:pt x="390552" y="167295"/>
                  <a:pt x="388609" y="169373"/>
                </a:cubicBezTo>
                <a:lnTo>
                  <a:pt x="223221" y="334554"/>
                </a:lnTo>
                <a:cubicBezTo>
                  <a:pt x="222111" y="335524"/>
                  <a:pt x="220862" y="336078"/>
                  <a:pt x="219475" y="336078"/>
                </a:cubicBezTo>
                <a:cubicBezTo>
                  <a:pt x="218226" y="336078"/>
                  <a:pt x="216838" y="335524"/>
                  <a:pt x="215867" y="334554"/>
                </a:cubicBezTo>
                <a:cubicBezTo>
                  <a:pt x="213786" y="332475"/>
                  <a:pt x="213786" y="329288"/>
                  <a:pt x="215867" y="327209"/>
                </a:cubicBezTo>
                <a:lnTo>
                  <a:pt x="377510" y="165632"/>
                </a:lnTo>
                <a:lnTo>
                  <a:pt x="220446" y="8766"/>
                </a:lnTo>
                <a:cubicBezTo>
                  <a:pt x="218503" y="6826"/>
                  <a:pt x="218503" y="3500"/>
                  <a:pt x="220446" y="1560"/>
                </a:cubicBezTo>
                <a:close/>
                <a:moveTo>
                  <a:pt x="6280" y="1560"/>
                </a:moveTo>
                <a:cubicBezTo>
                  <a:pt x="8224" y="-519"/>
                  <a:pt x="11555" y="-519"/>
                  <a:pt x="13637" y="1560"/>
                </a:cubicBezTo>
                <a:lnTo>
                  <a:pt x="174375" y="162029"/>
                </a:lnTo>
                <a:cubicBezTo>
                  <a:pt x="176457" y="164107"/>
                  <a:pt x="176457" y="167295"/>
                  <a:pt x="174375" y="169373"/>
                </a:cubicBezTo>
                <a:lnTo>
                  <a:pt x="8918" y="334554"/>
                </a:lnTo>
                <a:cubicBezTo>
                  <a:pt x="7946" y="335524"/>
                  <a:pt x="6558" y="336078"/>
                  <a:pt x="5170" y="336078"/>
                </a:cubicBezTo>
                <a:cubicBezTo>
                  <a:pt x="3921" y="336078"/>
                  <a:pt x="2533" y="335524"/>
                  <a:pt x="1561" y="334554"/>
                </a:cubicBezTo>
                <a:cubicBezTo>
                  <a:pt x="-521" y="332475"/>
                  <a:pt x="-521" y="329288"/>
                  <a:pt x="1561" y="327209"/>
                </a:cubicBezTo>
                <a:lnTo>
                  <a:pt x="163409" y="165632"/>
                </a:lnTo>
                <a:lnTo>
                  <a:pt x="6280" y="8766"/>
                </a:lnTo>
                <a:cubicBezTo>
                  <a:pt x="4198" y="6826"/>
                  <a:pt x="4198" y="3500"/>
                  <a:pt x="6280" y="1560"/>
                </a:cubicBezTo>
                <a:close/>
              </a:path>
            </a:pathLst>
          </a:custGeom>
          <a:solidFill>
            <a:srgbClr val="8EBDC7"/>
          </a:solidFill>
          <a:ln w="38100">
            <a:solidFill>
              <a:srgbClr val="3D4868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PA-矩形 10">
            <a:extLst>
              <a:ext uri="{FF2B5EF4-FFF2-40B4-BE49-F238E27FC236}">
                <a16:creationId xmlns:a16="http://schemas.microsoft.com/office/drawing/2014/main" id="{1C906436-5D11-41EE-BAC8-7FEE57DFE0C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20796767">
            <a:off x="3126451" y="1722177"/>
            <a:ext cx="5939096" cy="3413647"/>
          </a:xfrm>
          <a:prstGeom prst="rect">
            <a:avLst/>
          </a:prstGeom>
          <a:solidFill>
            <a:srgbClr val="E9E7E8"/>
          </a:solidFill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500" dirty="0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Part 4</a:t>
            </a:r>
            <a:endParaRPr lang="zh-CN" altLang="en-US" sz="11500" dirty="0">
              <a:solidFill>
                <a:schemeClr val="tx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cxnSp>
        <p:nvCxnSpPr>
          <p:cNvPr id="13" name="PA-直接连接符 12">
            <a:extLst>
              <a:ext uri="{FF2B5EF4-FFF2-40B4-BE49-F238E27FC236}">
                <a16:creationId xmlns:a16="http://schemas.microsoft.com/office/drawing/2014/main" id="{D1910340-8041-4BFA-9DC9-07E07685661D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flipV="1">
            <a:off x="-818147" y="3392488"/>
            <a:ext cx="2830210" cy="14443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A-直接连接符 13">
            <a:extLst>
              <a:ext uri="{FF2B5EF4-FFF2-40B4-BE49-F238E27FC236}">
                <a16:creationId xmlns:a16="http://schemas.microsoft.com/office/drawing/2014/main" id="{A03C095E-012F-4488-92F8-924ECA37EB7C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 flipV="1">
            <a:off x="9766713" y="4771703"/>
            <a:ext cx="2830210" cy="14443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A-直接连接符 14">
            <a:extLst>
              <a:ext uri="{FF2B5EF4-FFF2-40B4-BE49-F238E27FC236}">
                <a16:creationId xmlns:a16="http://schemas.microsoft.com/office/drawing/2014/main" id="{7C056D31-8697-49CB-8586-10AB790FBC88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 flipV="1">
            <a:off x="9573376" y="5191768"/>
            <a:ext cx="2830210" cy="14443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01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B8905EF3-A860-4B99-A30B-E0BAF80B6E22}"/>
              </a:ext>
            </a:extLst>
          </p:cNvPr>
          <p:cNvGrpSpPr/>
          <p:nvPr/>
        </p:nvGrpSpPr>
        <p:grpSpPr>
          <a:xfrm rot="2060284">
            <a:off x="9685076" y="5090706"/>
            <a:ext cx="2881652" cy="1422175"/>
            <a:chOff x="-5577603" y="1408533"/>
            <a:chExt cx="2881652" cy="1422175"/>
          </a:xfrm>
          <a:pattFill prst="lgGrid">
            <a:fgClr>
              <a:schemeClr val="accent2">
                <a:lumMod val="40000"/>
                <a:lumOff val="60000"/>
              </a:schemeClr>
            </a:fgClr>
            <a:bgClr>
              <a:srgbClr val="8EBDC7"/>
            </a:bgClr>
          </a:pattFill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183F3F2D-21E4-491B-B3DA-94479A1AE581}"/>
                </a:ext>
              </a:extLst>
            </p:cNvPr>
            <p:cNvSpPr/>
            <p:nvPr/>
          </p:nvSpPr>
          <p:spPr>
            <a:xfrm>
              <a:off x="-5577603" y="2110708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8B7756A5-BD62-471A-9E50-3BF2B558AE70}"/>
                </a:ext>
              </a:extLst>
            </p:cNvPr>
            <p:cNvSpPr/>
            <p:nvPr/>
          </p:nvSpPr>
          <p:spPr>
            <a:xfrm>
              <a:off x="-4857603" y="2110708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8B8AD953-BD3C-430D-B6A3-4D171CA6036C}"/>
                </a:ext>
              </a:extLst>
            </p:cNvPr>
            <p:cNvSpPr/>
            <p:nvPr/>
          </p:nvSpPr>
          <p:spPr>
            <a:xfrm>
              <a:off x="-4137603" y="2110708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B9CDF0D9-920A-44EE-814B-C720314A51CC}"/>
                </a:ext>
              </a:extLst>
            </p:cNvPr>
            <p:cNvSpPr/>
            <p:nvPr/>
          </p:nvSpPr>
          <p:spPr>
            <a:xfrm>
              <a:off x="-3415951" y="2110708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B8E48FAB-7171-4BC5-BA90-53FF61A19673}"/>
                </a:ext>
              </a:extLst>
            </p:cNvPr>
            <p:cNvSpPr/>
            <p:nvPr/>
          </p:nvSpPr>
          <p:spPr>
            <a:xfrm>
              <a:off x="-4857603" y="1408533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54CB4B0A-8066-4BA6-AFFE-611BF5CDDB66}"/>
              </a:ext>
            </a:extLst>
          </p:cNvPr>
          <p:cNvGrpSpPr/>
          <p:nvPr/>
        </p:nvGrpSpPr>
        <p:grpSpPr>
          <a:xfrm rot="19476009">
            <a:off x="-475602" y="145694"/>
            <a:ext cx="1912999" cy="1886961"/>
            <a:chOff x="-3449471" y="-2502260"/>
            <a:chExt cx="2180250" cy="2160000"/>
          </a:xfrm>
          <a:pattFill prst="zigZag">
            <a:fgClr>
              <a:schemeClr val="accent2"/>
            </a:fgClr>
            <a:bgClr>
              <a:schemeClr val="accent4">
                <a:lumMod val="40000"/>
                <a:lumOff val="60000"/>
              </a:schemeClr>
            </a:bgClr>
          </a:pattFill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E1DD8508-D206-4103-B284-E32EB335BDED}"/>
                </a:ext>
              </a:extLst>
            </p:cNvPr>
            <p:cNvSpPr/>
            <p:nvPr/>
          </p:nvSpPr>
          <p:spPr>
            <a:xfrm>
              <a:off x="-3449471" y="-178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0FCAC870-695D-430F-83F6-03BAEF57D10E}"/>
                </a:ext>
              </a:extLst>
            </p:cNvPr>
            <p:cNvSpPr/>
            <p:nvPr/>
          </p:nvSpPr>
          <p:spPr>
            <a:xfrm>
              <a:off x="-2709221" y="-178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0B2FB9F5-11E5-4C55-9BE7-D6CB0F6F8CAC}"/>
                </a:ext>
              </a:extLst>
            </p:cNvPr>
            <p:cNvSpPr/>
            <p:nvPr/>
          </p:nvSpPr>
          <p:spPr>
            <a:xfrm>
              <a:off x="-1989221" y="-178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039DBB0E-B271-45C0-B828-B75602014127}"/>
                </a:ext>
              </a:extLst>
            </p:cNvPr>
            <p:cNvSpPr/>
            <p:nvPr/>
          </p:nvSpPr>
          <p:spPr>
            <a:xfrm>
              <a:off x="-1989221" y="-106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7A8500E8-B699-43A3-9301-879774361A2D}"/>
                </a:ext>
              </a:extLst>
            </p:cNvPr>
            <p:cNvSpPr/>
            <p:nvPr/>
          </p:nvSpPr>
          <p:spPr>
            <a:xfrm>
              <a:off x="-3449471" y="-250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DF04A074-54A3-4DDF-B6AA-4905C649E6F1}"/>
              </a:ext>
            </a:extLst>
          </p:cNvPr>
          <p:cNvGrpSpPr/>
          <p:nvPr/>
        </p:nvGrpSpPr>
        <p:grpSpPr>
          <a:xfrm rot="20390201">
            <a:off x="9805129" y="-334766"/>
            <a:ext cx="2434384" cy="2424769"/>
            <a:chOff x="-3659333" y="-330909"/>
            <a:chExt cx="2165260" cy="2153766"/>
          </a:xfrm>
          <a:pattFill prst="wdUpDiag">
            <a:fgClr>
              <a:srgbClr val="8EBDC7"/>
            </a:fgClr>
            <a:bgClr>
              <a:srgbClr val="CACD99"/>
            </a:bgClr>
          </a:pattFill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B5812737-2E99-4294-AAD8-795AAD9F9CE0}"/>
                </a:ext>
              </a:extLst>
            </p:cNvPr>
            <p:cNvSpPr/>
            <p:nvPr/>
          </p:nvSpPr>
          <p:spPr>
            <a:xfrm>
              <a:off x="-3659333" y="389091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C37AB5B6-7F11-445D-BA23-4803C647299F}"/>
                </a:ext>
              </a:extLst>
            </p:cNvPr>
            <p:cNvSpPr/>
            <p:nvPr/>
          </p:nvSpPr>
          <p:spPr>
            <a:xfrm>
              <a:off x="-2939333" y="389091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41681631-0B0D-4749-B5D0-C14E2EFFF566}"/>
                </a:ext>
              </a:extLst>
            </p:cNvPr>
            <p:cNvSpPr/>
            <p:nvPr/>
          </p:nvSpPr>
          <p:spPr>
            <a:xfrm>
              <a:off x="-2214073" y="389091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B0E4E29E-23DA-4F59-B39B-7F71F640E2FD}"/>
                </a:ext>
              </a:extLst>
            </p:cNvPr>
            <p:cNvSpPr/>
            <p:nvPr/>
          </p:nvSpPr>
          <p:spPr>
            <a:xfrm>
              <a:off x="-2939333" y="-330909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868A67BA-A8C2-4A8B-8FB4-E6C4A3A16537}"/>
                </a:ext>
              </a:extLst>
            </p:cNvPr>
            <p:cNvSpPr/>
            <p:nvPr/>
          </p:nvSpPr>
          <p:spPr>
            <a:xfrm>
              <a:off x="-2939333" y="1102857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0E3D6208-CE04-43B8-B0E8-0F357BBFCC75}"/>
              </a:ext>
            </a:extLst>
          </p:cNvPr>
          <p:cNvGrpSpPr/>
          <p:nvPr/>
        </p:nvGrpSpPr>
        <p:grpSpPr>
          <a:xfrm rot="17873843">
            <a:off x="4599709" y="1851181"/>
            <a:ext cx="2160598" cy="2141385"/>
            <a:chOff x="-2559084" y="-2142259"/>
            <a:chExt cx="2160598" cy="2141385"/>
          </a:xfrm>
          <a:pattFill prst="solidDmnd">
            <a:fgClr>
              <a:srgbClr val="F2B8C1"/>
            </a:fgClr>
            <a:bgClr>
              <a:schemeClr val="bg1"/>
            </a:bgClr>
          </a:pattFill>
        </p:grpSpPr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8D5180A4-2545-4C5E-A7AC-50E3B313854D}"/>
                </a:ext>
              </a:extLst>
            </p:cNvPr>
            <p:cNvSpPr/>
            <p:nvPr/>
          </p:nvSpPr>
          <p:spPr>
            <a:xfrm>
              <a:off x="-2559083" y="-2142259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975B0267-D654-4583-A912-331B47D9D849}"/>
                </a:ext>
              </a:extLst>
            </p:cNvPr>
            <p:cNvSpPr/>
            <p:nvPr/>
          </p:nvSpPr>
          <p:spPr>
            <a:xfrm>
              <a:off x="-2559083" y="-1430903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FCA77F3A-701D-41B2-B15D-6C450545E098}"/>
                </a:ext>
              </a:extLst>
            </p:cNvPr>
            <p:cNvSpPr/>
            <p:nvPr/>
          </p:nvSpPr>
          <p:spPr>
            <a:xfrm>
              <a:off x="-2559084" y="-720874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ECDCD8FA-71BA-487F-A45E-C291FC58D26F}"/>
                </a:ext>
              </a:extLst>
            </p:cNvPr>
            <p:cNvSpPr/>
            <p:nvPr/>
          </p:nvSpPr>
          <p:spPr>
            <a:xfrm>
              <a:off x="-1838575" y="-720874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EE249932-82A1-43AE-A8F3-B3477E48EF1F}"/>
                </a:ext>
              </a:extLst>
            </p:cNvPr>
            <p:cNvSpPr/>
            <p:nvPr/>
          </p:nvSpPr>
          <p:spPr>
            <a:xfrm>
              <a:off x="-1118486" y="-720874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2">
            <a:extLst>
              <a:ext uri="{FF2B5EF4-FFF2-40B4-BE49-F238E27FC236}">
                <a16:creationId xmlns:a16="http://schemas.microsoft.com/office/drawing/2014/main" id="{3F49333E-9908-47CA-BF7A-9347961FE1F8}"/>
              </a:ext>
            </a:extLst>
          </p:cNvPr>
          <p:cNvSpPr txBox="1"/>
          <p:nvPr/>
        </p:nvSpPr>
        <p:spPr>
          <a:xfrm>
            <a:off x="6274347" y="1680815"/>
            <a:ext cx="4302888" cy="177339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000" dirty="0"/>
              <a:t>在己方消除一个方块的时候，对方会在底部出现一行缺一个格子的方块</a:t>
            </a:r>
            <a:endParaRPr lang="en-US" altLang="zh-CN" sz="20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BC0ADE7-0DF1-4FE2-8BF1-DC01788A9034}"/>
              </a:ext>
            </a:extLst>
          </p:cNvPr>
          <p:cNvGrpSpPr/>
          <p:nvPr/>
        </p:nvGrpSpPr>
        <p:grpSpPr>
          <a:xfrm>
            <a:off x="721774" y="3081688"/>
            <a:ext cx="10748451" cy="608778"/>
            <a:chOff x="775891" y="2960933"/>
            <a:chExt cx="10748451" cy="608778"/>
          </a:xfrm>
          <a:solidFill>
            <a:srgbClr val="3D4868"/>
          </a:solidFill>
        </p:grpSpPr>
        <p:sp>
          <p:nvSpPr>
            <p:cNvPr id="3" name="PA-îṧ1ïḓe">
              <a:extLst>
                <a:ext uri="{FF2B5EF4-FFF2-40B4-BE49-F238E27FC236}">
                  <a16:creationId xmlns:a16="http://schemas.microsoft.com/office/drawing/2014/main" id="{E371C882-E34D-42B4-B810-250700A12B84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 bwMode="auto">
            <a:xfrm>
              <a:off x="9187978" y="2961808"/>
              <a:ext cx="640330" cy="607027"/>
            </a:xfrm>
            <a:custGeom>
              <a:avLst/>
              <a:gdLst>
                <a:gd name="T0" fmla="*/ 515146 w 21528"/>
                <a:gd name="T1" fmla="*/ 631658 h 21553"/>
                <a:gd name="T2" fmla="*/ 515146 w 21528"/>
                <a:gd name="T3" fmla="*/ 631658 h 21553"/>
                <a:gd name="T4" fmla="*/ 515146 w 21528"/>
                <a:gd name="T5" fmla="*/ 631658 h 21553"/>
                <a:gd name="T6" fmla="*/ 515146 w 21528"/>
                <a:gd name="T7" fmla="*/ 631658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rgbClr val="8EBDC7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ar-IQ" sz="900" dirty="0"/>
            </a:p>
          </p:txBody>
        </p:sp>
        <p:sp>
          <p:nvSpPr>
            <p:cNvPr id="4" name="PA-îšľíḓê">
              <a:extLst>
                <a:ext uri="{FF2B5EF4-FFF2-40B4-BE49-F238E27FC236}">
                  <a16:creationId xmlns:a16="http://schemas.microsoft.com/office/drawing/2014/main" id="{D9C5594D-BB93-499A-B0A9-E1B1398217BB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 bwMode="auto">
            <a:xfrm>
              <a:off x="8779510" y="2961808"/>
              <a:ext cx="640330" cy="607027"/>
            </a:xfrm>
            <a:custGeom>
              <a:avLst/>
              <a:gdLst>
                <a:gd name="T0" fmla="*/ 515146 w 21528"/>
                <a:gd name="T1" fmla="*/ 631658 h 21553"/>
                <a:gd name="T2" fmla="*/ 515146 w 21528"/>
                <a:gd name="T3" fmla="*/ 631658 h 21553"/>
                <a:gd name="T4" fmla="*/ 515146 w 21528"/>
                <a:gd name="T5" fmla="*/ 631658 h 21553"/>
                <a:gd name="T6" fmla="*/ 515146 w 21528"/>
                <a:gd name="T7" fmla="*/ 631658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rgbClr val="8EBDC7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ar-IQ" sz="900"/>
            </a:p>
          </p:txBody>
        </p:sp>
        <p:sp>
          <p:nvSpPr>
            <p:cNvPr id="5" name="PA-îṥľidê">
              <a:extLst>
                <a:ext uri="{FF2B5EF4-FFF2-40B4-BE49-F238E27FC236}">
                  <a16:creationId xmlns:a16="http://schemas.microsoft.com/office/drawing/2014/main" id="{182E6760-3970-467D-9FAE-38C7598AEB2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auto">
            <a:xfrm>
              <a:off x="4146483" y="2961920"/>
              <a:ext cx="640330" cy="607791"/>
            </a:xfrm>
            <a:custGeom>
              <a:avLst/>
              <a:gdLst>
                <a:gd name="T0" fmla="*/ 515146 w 21528"/>
                <a:gd name="T1" fmla="*/ 632454 h 21553"/>
                <a:gd name="T2" fmla="*/ 515146 w 21528"/>
                <a:gd name="T3" fmla="*/ 632454 h 21553"/>
                <a:gd name="T4" fmla="*/ 515146 w 21528"/>
                <a:gd name="T5" fmla="*/ 632454 h 21553"/>
                <a:gd name="T6" fmla="*/ 515146 w 21528"/>
                <a:gd name="T7" fmla="*/ 632454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ar-IQ" sz="900"/>
            </a:p>
          </p:txBody>
        </p:sp>
        <p:sp>
          <p:nvSpPr>
            <p:cNvPr id="6" name="PA-îsḷiďe">
              <a:extLst>
                <a:ext uri="{FF2B5EF4-FFF2-40B4-BE49-F238E27FC236}">
                  <a16:creationId xmlns:a16="http://schemas.microsoft.com/office/drawing/2014/main" id="{500A9B0C-81A4-4A01-8B25-38D158893C87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auto">
            <a:xfrm>
              <a:off x="3738015" y="2961920"/>
              <a:ext cx="640330" cy="607791"/>
            </a:xfrm>
            <a:custGeom>
              <a:avLst/>
              <a:gdLst>
                <a:gd name="T0" fmla="*/ 515146 w 21528"/>
                <a:gd name="T1" fmla="*/ 632454 h 21553"/>
                <a:gd name="T2" fmla="*/ 515146 w 21528"/>
                <a:gd name="T3" fmla="*/ 632454 h 21553"/>
                <a:gd name="T4" fmla="*/ 515146 w 21528"/>
                <a:gd name="T5" fmla="*/ 632454 h 21553"/>
                <a:gd name="T6" fmla="*/ 515146 w 21528"/>
                <a:gd name="T7" fmla="*/ 632454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ar-IQ" sz="900"/>
            </a:p>
          </p:txBody>
        </p:sp>
        <p:grpSp>
          <p:nvGrpSpPr>
            <p:cNvPr id="7" name="îşḷîḍe">
              <a:extLst>
                <a:ext uri="{FF2B5EF4-FFF2-40B4-BE49-F238E27FC236}">
                  <a16:creationId xmlns:a16="http://schemas.microsoft.com/office/drawing/2014/main" id="{52FE572F-3C13-4665-98A0-5C7FDB649487}"/>
                </a:ext>
              </a:extLst>
            </p:cNvPr>
            <p:cNvGrpSpPr/>
            <p:nvPr/>
          </p:nvGrpSpPr>
          <p:grpSpPr>
            <a:xfrm>
              <a:off x="3307611" y="3173565"/>
              <a:ext cx="621584" cy="183515"/>
              <a:chOff x="2710657" y="1989591"/>
              <a:chExt cx="500063" cy="147638"/>
            </a:xfrm>
            <a:grpFill/>
          </p:grpSpPr>
          <p:sp>
            <p:nvSpPr>
              <p:cNvPr id="40" name="PA-ïšľiḍé">
                <a:extLst>
                  <a:ext uri="{FF2B5EF4-FFF2-40B4-BE49-F238E27FC236}">
                    <a16:creationId xmlns:a16="http://schemas.microsoft.com/office/drawing/2014/main" id="{8310366E-A0BE-460F-9461-97913A216522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 rot="5400000">
                <a:off x="3095626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ar-IQ" sz="900"/>
              </a:p>
            </p:txBody>
          </p:sp>
          <p:sp>
            <p:nvSpPr>
              <p:cNvPr id="41" name="PA-ïSḻíḍe">
                <a:extLst>
                  <a:ext uri="{FF2B5EF4-FFF2-40B4-BE49-F238E27FC236}">
                    <a16:creationId xmlns:a16="http://schemas.microsoft.com/office/drawing/2014/main" id="{3A23CBFE-6B48-4249-9BB1-76FB264B2268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 rot="5400000">
                <a:off x="2883694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ar-IQ" sz="900"/>
              </a:p>
            </p:txBody>
          </p:sp>
          <p:sp>
            <p:nvSpPr>
              <p:cNvPr id="42" name="PA-í$1iḓé">
                <a:extLst>
                  <a:ext uri="{FF2B5EF4-FFF2-40B4-BE49-F238E27FC236}">
                    <a16:creationId xmlns:a16="http://schemas.microsoft.com/office/drawing/2014/main" id="{4AD49B12-2E95-4DED-9D5A-E3804C25B430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 rot="5400000">
                <a:off x="2678113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ar-IQ" sz="900"/>
              </a:p>
            </p:txBody>
          </p:sp>
        </p:grpSp>
        <p:grpSp>
          <p:nvGrpSpPr>
            <p:cNvPr id="8" name="ísľïḍe">
              <a:extLst>
                <a:ext uri="{FF2B5EF4-FFF2-40B4-BE49-F238E27FC236}">
                  <a16:creationId xmlns:a16="http://schemas.microsoft.com/office/drawing/2014/main" id="{7F1CAA96-D798-4D11-98D0-9AB3BDA66CC8}"/>
                </a:ext>
              </a:extLst>
            </p:cNvPr>
            <p:cNvGrpSpPr/>
            <p:nvPr/>
          </p:nvGrpSpPr>
          <p:grpSpPr>
            <a:xfrm>
              <a:off x="8373020" y="3168841"/>
              <a:ext cx="621584" cy="183515"/>
              <a:chOff x="2710657" y="1989591"/>
              <a:chExt cx="500063" cy="147638"/>
            </a:xfrm>
            <a:grpFill/>
          </p:grpSpPr>
          <p:sp>
            <p:nvSpPr>
              <p:cNvPr id="37" name="PA-íṩḷidê">
                <a:extLst>
                  <a:ext uri="{FF2B5EF4-FFF2-40B4-BE49-F238E27FC236}">
                    <a16:creationId xmlns:a16="http://schemas.microsoft.com/office/drawing/2014/main" id="{9CBC6E90-6347-468A-9FD4-BD8A52F4A6BF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 rot="5400000">
                <a:off x="3095626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ar-IQ" sz="900"/>
              </a:p>
            </p:txBody>
          </p:sp>
          <p:sp>
            <p:nvSpPr>
              <p:cNvPr id="38" name="PA-îśľîḍé">
                <a:extLst>
                  <a:ext uri="{FF2B5EF4-FFF2-40B4-BE49-F238E27FC236}">
                    <a16:creationId xmlns:a16="http://schemas.microsoft.com/office/drawing/2014/main" id="{FCAC2BC4-CC82-4EEB-A193-5032104B45E2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 rot="5400000">
                <a:off x="2883694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ar-IQ" sz="900"/>
              </a:p>
            </p:txBody>
          </p:sp>
          <p:sp>
            <p:nvSpPr>
              <p:cNvPr id="39" name="PA-ïś1iďê">
                <a:extLst>
                  <a:ext uri="{FF2B5EF4-FFF2-40B4-BE49-F238E27FC236}">
                    <a16:creationId xmlns:a16="http://schemas.microsoft.com/office/drawing/2014/main" id="{C87CC0CC-8028-4A4E-B71D-685DE08A8108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 rot="5400000">
                <a:off x="2678113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ar-IQ" sz="900"/>
              </a:p>
            </p:txBody>
          </p:sp>
        </p:grpSp>
        <p:grpSp>
          <p:nvGrpSpPr>
            <p:cNvPr id="9" name="ïSḷíḑe">
              <a:extLst>
                <a:ext uri="{FF2B5EF4-FFF2-40B4-BE49-F238E27FC236}">
                  <a16:creationId xmlns:a16="http://schemas.microsoft.com/office/drawing/2014/main" id="{D4E5D208-52E0-424F-A7F9-15A5F34D811C}"/>
                </a:ext>
              </a:extLst>
            </p:cNvPr>
            <p:cNvGrpSpPr/>
            <p:nvPr/>
          </p:nvGrpSpPr>
          <p:grpSpPr>
            <a:xfrm>
              <a:off x="9594525" y="2960933"/>
              <a:ext cx="1075389" cy="607795"/>
              <a:chOff x="7768474" y="1747497"/>
              <a:chExt cx="865148" cy="631034"/>
            </a:xfrm>
            <a:grpFill/>
          </p:grpSpPr>
          <p:sp>
            <p:nvSpPr>
              <p:cNvPr id="35" name="PA-ïṩľiḋé">
                <a:extLst>
                  <a:ext uri="{FF2B5EF4-FFF2-40B4-BE49-F238E27FC236}">
                    <a16:creationId xmlns:a16="http://schemas.microsoft.com/office/drawing/2014/main" id="{177481E5-3C7C-42C7-B1AB-3C48EA31F049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7768474" y="2054772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" fmla="*/ 12498 w 21556"/>
                  <a:gd name="connsiteY0" fmla="*/ 3 h 21546"/>
                  <a:gd name="connsiteX1" fmla="*/ 81 w 21556"/>
                  <a:gd name="connsiteY1" fmla="*/ 749 h 21546"/>
                  <a:gd name="connsiteX2" fmla="*/ 4141 w 21556"/>
                  <a:gd name="connsiteY2" fmla="*/ 5786 h 21546"/>
                  <a:gd name="connsiteX3" fmla="*/ 6171 w 21556"/>
                  <a:gd name="connsiteY3" fmla="*/ 8305 h 21546"/>
                  <a:gd name="connsiteX4" fmla="*/ 7562 w 21556"/>
                  <a:gd name="connsiteY4" fmla="*/ 9933 h 21546"/>
                  <a:gd name="connsiteX5" fmla="*/ 7792 w 21556"/>
                  <a:gd name="connsiteY5" fmla="*/ 10538 h 21546"/>
                  <a:gd name="connsiteX6" fmla="*/ 7572 w 21556"/>
                  <a:gd name="connsiteY6" fmla="*/ 11583 h 21546"/>
                  <a:gd name="connsiteX7" fmla="*/ 6171 w 21556"/>
                  <a:gd name="connsiteY7" fmla="*/ 13314 h 21546"/>
                  <a:gd name="connsiteX8" fmla="*/ 4141 w 21556"/>
                  <a:gd name="connsiteY8" fmla="*/ 15804 h 21546"/>
                  <a:gd name="connsiteX9" fmla="*/ 81 w 21556"/>
                  <a:gd name="connsiteY9" fmla="*/ 20785 h 21546"/>
                  <a:gd name="connsiteX10" fmla="*/ 81 w 21556"/>
                  <a:gd name="connsiteY10" fmla="*/ 21389 h 21546"/>
                  <a:gd name="connsiteX11" fmla="*/ 392 w 21556"/>
                  <a:gd name="connsiteY11" fmla="*/ 21538 h 21546"/>
                  <a:gd name="connsiteX12" fmla="*/ 12498 w 21556"/>
                  <a:gd name="connsiteY12" fmla="*/ 21538 h 21546"/>
                  <a:gd name="connsiteX13" fmla="*/ 13012 w 21556"/>
                  <a:gd name="connsiteY13" fmla="*/ 21443 h 21546"/>
                  <a:gd name="connsiteX14" fmla="*/ 13507 w 21556"/>
                  <a:gd name="connsiteY14" fmla="*/ 21084 h 21546"/>
                  <a:gd name="connsiteX15" fmla="*/ 13992 w 21556"/>
                  <a:gd name="connsiteY15" fmla="*/ 20589 h 21546"/>
                  <a:gd name="connsiteX16" fmla="*/ 17966 w 21556"/>
                  <a:gd name="connsiteY16" fmla="*/ 15685 h 21546"/>
                  <a:gd name="connsiteX17" fmla="*/ 19953 w 21556"/>
                  <a:gd name="connsiteY17" fmla="*/ 13233 h 21546"/>
                  <a:gd name="connsiteX18" fmla="*/ 20946 w 21556"/>
                  <a:gd name="connsiteY18" fmla="*/ 12007 h 21546"/>
                  <a:gd name="connsiteX19" fmla="*/ 21404 w 21556"/>
                  <a:gd name="connsiteY19" fmla="*/ 11418 h 21546"/>
                  <a:gd name="connsiteX20" fmla="*/ 21553 w 21556"/>
                  <a:gd name="connsiteY20" fmla="*/ 10680 h 21546"/>
                  <a:gd name="connsiteX21" fmla="*/ 21354 w 21556"/>
                  <a:gd name="connsiteY21" fmla="*/ 10062 h 21546"/>
                  <a:gd name="connsiteX22" fmla="*/ 20946 w 21556"/>
                  <a:gd name="connsiteY22" fmla="*/ 9552 h 21546"/>
                  <a:gd name="connsiteX23" fmla="*/ 19953 w 21556"/>
                  <a:gd name="connsiteY23" fmla="*/ 8322 h 21546"/>
                  <a:gd name="connsiteX24" fmla="*/ 17966 w 21556"/>
                  <a:gd name="connsiteY24" fmla="*/ 5863 h 21546"/>
                  <a:gd name="connsiteX25" fmla="*/ 13992 w 21556"/>
                  <a:gd name="connsiteY25" fmla="*/ 945 h 21546"/>
                  <a:gd name="connsiteX26" fmla="*/ 13507 w 21556"/>
                  <a:gd name="connsiteY26" fmla="*/ 457 h 21546"/>
                  <a:gd name="connsiteX27" fmla="*/ 13012 w 21556"/>
                  <a:gd name="connsiteY27" fmla="*/ 98 h 21546"/>
                  <a:gd name="connsiteX28" fmla="*/ 12498 w 21556"/>
                  <a:gd name="connsiteY28" fmla="*/ 3 h 21546"/>
                  <a:gd name="connsiteX0" fmla="*/ 12498 w 21556"/>
                  <a:gd name="connsiteY0" fmla="*/ 3 h 21546"/>
                  <a:gd name="connsiteX1" fmla="*/ 4141 w 21556"/>
                  <a:gd name="connsiteY1" fmla="*/ 5786 h 21546"/>
                  <a:gd name="connsiteX2" fmla="*/ 6171 w 21556"/>
                  <a:gd name="connsiteY2" fmla="*/ 8305 h 21546"/>
                  <a:gd name="connsiteX3" fmla="*/ 7562 w 21556"/>
                  <a:gd name="connsiteY3" fmla="*/ 9933 h 21546"/>
                  <a:gd name="connsiteX4" fmla="*/ 7792 w 21556"/>
                  <a:gd name="connsiteY4" fmla="*/ 10538 h 21546"/>
                  <a:gd name="connsiteX5" fmla="*/ 7572 w 21556"/>
                  <a:gd name="connsiteY5" fmla="*/ 11583 h 21546"/>
                  <a:gd name="connsiteX6" fmla="*/ 6171 w 21556"/>
                  <a:gd name="connsiteY6" fmla="*/ 13314 h 21546"/>
                  <a:gd name="connsiteX7" fmla="*/ 4141 w 21556"/>
                  <a:gd name="connsiteY7" fmla="*/ 15804 h 21546"/>
                  <a:gd name="connsiteX8" fmla="*/ 81 w 21556"/>
                  <a:gd name="connsiteY8" fmla="*/ 20785 h 21546"/>
                  <a:gd name="connsiteX9" fmla="*/ 81 w 21556"/>
                  <a:gd name="connsiteY9" fmla="*/ 21389 h 21546"/>
                  <a:gd name="connsiteX10" fmla="*/ 392 w 21556"/>
                  <a:gd name="connsiteY10" fmla="*/ 21538 h 21546"/>
                  <a:gd name="connsiteX11" fmla="*/ 12498 w 21556"/>
                  <a:gd name="connsiteY11" fmla="*/ 21538 h 21546"/>
                  <a:gd name="connsiteX12" fmla="*/ 13012 w 21556"/>
                  <a:gd name="connsiteY12" fmla="*/ 21443 h 21546"/>
                  <a:gd name="connsiteX13" fmla="*/ 13507 w 21556"/>
                  <a:gd name="connsiteY13" fmla="*/ 21084 h 21546"/>
                  <a:gd name="connsiteX14" fmla="*/ 13992 w 21556"/>
                  <a:gd name="connsiteY14" fmla="*/ 20589 h 21546"/>
                  <a:gd name="connsiteX15" fmla="*/ 17966 w 21556"/>
                  <a:gd name="connsiteY15" fmla="*/ 15685 h 21546"/>
                  <a:gd name="connsiteX16" fmla="*/ 19953 w 21556"/>
                  <a:gd name="connsiteY16" fmla="*/ 13233 h 21546"/>
                  <a:gd name="connsiteX17" fmla="*/ 20946 w 21556"/>
                  <a:gd name="connsiteY17" fmla="*/ 12007 h 21546"/>
                  <a:gd name="connsiteX18" fmla="*/ 21404 w 21556"/>
                  <a:gd name="connsiteY18" fmla="*/ 11418 h 21546"/>
                  <a:gd name="connsiteX19" fmla="*/ 21553 w 21556"/>
                  <a:gd name="connsiteY19" fmla="*/ 10680 h 21546"/>
                  <a:gd name="connsiteX20" fmla="*/ 21354 w 21556"/>
                  <a:gd name="connsiteY20" fmla="*/ 10062 h 21546"/>
                  <a:gd name="connsiteX21" fmla="*/ 20946 w 21556"/>
                  <a:gd name="connsiteY21" fmla="*/ 9552 h 21546"/>
                  <a:gd name="connsiteX22" fmla="*/ 19953 w 21556"/>
                  <a:gd name="connsiteY22" fmla="*/ 8322 h 21546"/>
                  <a:gd name="connsiteX23" fmla="*/ 17966 w 21556"/>
                  <a:gd name="connsiteY23" fmla="*/ 5863 h 21546"/>
                  <a:gd name="connsiteX24" fmla="*/ 13992 w 21556"/>
                  <a:gd name="connsiteY24" fmla="*/ 945 h 21546"/>
                  <a:gd name="connsiteX25" fmla="*/ 13507 w 21556"/>
                  <a:gd name="connsiteY25" fmla="*/ 457 h 21546"/>
                  <a:gd name="connsiteX26" fmla="*/ 13012 w 21556"/>
                  <a:gd name="connsiteY26" fmla="*/ 98 h 21546"/>
                  <a:gd name="connsiteX27" fmla="*/ 12498 w 21556"/>
                  <a:gd name="connsiteY27" fmla="*/ 3 h 21546"/>
                  <a:gd name="connsiteX0" fmla="*/ 13012 w 21556"/>
                  <a:gd name="connsiteY0" fmla="*/ 0 h 21448"/>
                  <a:gd name="connsiteX1" fmla="*/ 4141 w 21556"/>
                  <a:gd name="connsiteY1" fmla="*/ 5688 h 21448"/>
                  <a:gd name="connsiteX2" fmla="*/ 6171 w 21556"/>
                  <a:gd name="connsiteY2" fmla="*/ 8207 h 21448"/>
                  <a:gd name="connsiteX3" fmla="*/ 7562 w 21556"/>
                  <a:gd name="connsiteY3" fmla="*/ 9835 h 21448"/>
                  <a:gd name="connsiteX4" fmla="*/ 7792 w 21556"/>
                  <a:gd name="connsiteY4" fmla="*/ 10440 h 21448"/>
                  <a:gd name="connsiteX5" fmla="*/ 7572 w 21556"/>
                  <a:gd name="connsiteY5" fmla="*/ 11485 h 21448"/>
                  <a:gd name="connsiteX6" fmla="*/ 6171 w 21556"/>
                  <a:gd name="connsiteY6" fmla="*/ 13216 h 21448"/>
                  <a:gd name="connsiteX7" fmla="*/ 4141 w 21556"/>
                  <a:gd name="connsiteY7" fmla="*/ 15706 h 21448"/>
                  <a:gd name="connsiteX8" fmla="*/ 81 w 21556"/>
                  <a:gd name="connsiteY8" fmla="*/ 20687 h 21448"/>
                  <a:gd name="connsiteX9" fmla="*/ 81 w 21556"/>
                  <a:gd name="connsiteY9" fmla="*/ 21291 h 21448"/>
                  <a:gd name="connsiteX10" fmla="*/ 392 w 21556"/>
                  <a:gd name="connsiteY10" fmla="*/ 21440 h 21448"/>
                  <a:gd name="connsiteX11" fmla="*/ 12498 w 21556"/>
                  <a:gd name="connsiteY11" fmla="*/ 21440 h 21448"/>
                  <a:gd name="connsiteX12" fmla="*/ 13012 w 21556"/>
                  <a:gd name="connsiteY12" fmla="*/ 21345 h 21448"/>
                  <a:gd name="connsiteX13" fmla="*/ 13507 w 21556"/>
                  <a:gd name="connsiteY13" fmla="*/ 20986 h 21448"/>
                  <a:gd name="connsiteX14" fmla="*/ 13992 w 21556"/>
                  <a:gd name="connsiteY14" fmla="*/ 20491 h 21448"/>
                  <a:gd name="connsiteX15" fmla="*/ 17966 w 21556"/>
                  <a:gd name="connsiteY15" fmla="*/ 15587 h 21448"/>
                  <a:gd name="connsiteX16" fmla="*/ 19953 w 21556"/>
                  <a:gd name="connsiteY16" fmla="*/ 13135 h 21448"/>
                  <a:gd name="connsiteX17" fmla="*/ 20946 w 21556"/>
                  <a:gd name="connsiteY17" fmla="*/ 11909 h 21448"/>
                  <a:gd name="connsiteX18" fmla="*/ 21404 w 21556"/>
                  <a:gd name="connsiteY18" fmla="*/ 11320 h 21448"/>
                  <a:gd name="connsiteX19" fmla="*/ 21553 w 21556"/>
                  <a:gd name="connsiteY19" fmla="*/ 10582 h 21448"/>
                  <a:gd name="connsiteX20" fmla="*/ 21354 w 21556"/>
                  <a:gd name="connsiteY20" fmla="*/ 9964 h 21448"/>
                  <a:gd name="connsiteX21" fmla="*/ 20946 w 21556"/>
                  <a:gd name="connsiteY21" fmla="*/ 9454 h 21448"/>
                  <a:gd name="connsiteX22" fmla="*/ 19953 w 21556"/>
                  <a:gd name="connsiteY22" fmla="*/ 8224 h 21448"/>
                  <a:gd name="connsiteX23" fmla="*/ 17966 w 21556"/>
                  <a:gd name="connsiteY23" fmla="*/ 5765 h 21448"/>
                  <a:gd name="connsiteX24" fmla="*/ 13992 w 21556"/>
                  <a:gd name="connsiteY24" fmla="*/ 847 h 21448"/>
                  <a:gd name="connsiteX25" fmla="*/ 13507 w 21556"/>
                  <a:gd name="connsiteY25" fmla="*/ 359 h 21448"/>
                  <a:gd name="connsiteX26" fmla="*/ 13012 w 21556"/>
                  <a:gd name="connsiteY26" fmla="*/ 0 h 21448"/>
                  <a:gd name="connsiteX0" fmla="*/ 13507 w 21556"/>
                  <a:gd name="connsiteY0" fmla="*/ 289 h 21378"/>
                  <a:gd name="connsiteX1" fmla="*/ 4141 w 21556"/>
                  <a:gd name="connsiteY1" fmla="*/ 5618 h 21378"/>
                  <a:gd name="connsiteX2" fmla="*/ 6171 w 21556"/>
                  <a:gd name="connsiteY2" fmla="*/ 8137 h 21378"/>
                  <a:gd name="connsiteX3" fmla="*/ 7562 w 21556"/>
                  <a:gd name="connsiteY3" fmla="*/ 9765 h 21378"/>
                  <a:gd name="connsiteX4" fmla="*/ 7792 w 21556"/>
                  <a:gd name="connsiteY4" fmla="*/ 10370 h 21378"/>
                  <a:gd name="connsiteX5" fmla="*/ 7572 w 21556"/>
                  <a:gd name="connsiteY5" fmla="*/ 11415 h 21378"/>
                  <a:gd name="connsiteX6" fmla="*/ 6171 w 21556"/>
                  <a:gd name="connsiteY6" fmla="*/ 13146 h 21378"/>
                  <a:gd name="connsiteX7" fmla="*/ 4141 w 21556"/>
                  <a:gd name="connsiteY7" fmla="*/ 15636 h 21378"/>
                  <a:gd name="connsiteX8" fmla="*/ 81 w 21556"/>
                  <a:gd name="connsiteY8" fmla="*/ 20617 h 21378"/>
                  <a:gd name="connsiteX9" fmla="*/ 81 w 21556"/>
                  <a:gd name="connsiteY9" fmla="*/ 21221 h 21378"/>
                  <a:gd name="connsiteX10" fmla="*/ 392 w 21556"/>
                  <a:gd name="connsiteY10" fmla="*/ 21370 h 21378"/>
                  <a:gd name="connsiteX11" fmla="*/ 12498 w 21556"/>
                  <a:gd name="connsiteY11" fmla="*/ 21370 h 21378"/>
                  <a:gd name="connsiteX12" fmla="*/ 13012 w 21556"/>
                  <a:gd name="connsiteY12" fmla="*/ 21275 h 21378"/>
                  <a:gd name="connsiteX13" fmla="*/ 13507 w 21556"/>
                  <a:gd name="connsiteY13" fmla="*/ 20916 h 21378"/>
                  <a:gd name="connsiteX14" fmla="*/ 13992 w 21556"/>
                  <a:gd name="connsiteY14" fmla="*/ 20421 h 21378"/>
                  <a:gd name="connsiteX15" fmla="*/ 17966 w 21556"/>
                  <a:gd name="connsiteY15" fmla="*/ 15517 h 21378"/>
                  <a:gd name="connsiteX16" fmla="*/ 19953 w 21556"/>
                  <a:gd name="connsiteY16" fmla="*/ 13065 h 21378"/>
                  <a:gd name="connsiteX17" fmla="*/ 20946 w 21556"/>
                  <a:gd name="connsiteY17" fmla="*/ 11839 h 21378"/>
                  <a:gd name="connsiteX18" fmla="*/ 21404 w 21556"/>
                  <a:gd name="connsiteY18" fmla="*/ 11250 h 21378"/>
                  <a:gd name="connsiteX19" fmla="*/ 21553 w 21556"/>
                  <a:gd name="connsiteY19" fmla="*/ 10512 h 21378"/>
                  <a:gd name="connsiteX20" fmla="*/ 21354 w 21556"/>
                  <a:gd name="connsiteY20" fmla="*/ 9894 h 21378"/>
                  <a:gd name="connsiteX21" fmla="*/ 20946 w 21556"/>
                  <a:gd name="connsiteY21" fmla="*/ 9384 h 21378"/>
                  <a:gd name="connsiteX22" fmla="*/ 19953 w 21556"/>
                  <a:gd name="connsiteY22" fmla="*/ 8154 h 21378"/>
                  <a:gd name="connsiteX23" fmla="*/ 17966 w 21556"/>
                  <a:gd name="connsiteY23" fmla="*/ 5695 h 21378"/>
                  <a:gd name="connsiteX24" fmla="*/ 13992 w 21556"/>
                  <a:gd name="connsiteY24" fmla="*/ 777 h 21378"/>
                  <a:gd name="connsiteX25" fmla="*/ 13507 w 21556"/>
                  <a:gd name="connsiteY25" fmla="*/ 289 h 21378"/>
                  <a:gd name="connsiteX0" fmla="*/ 13992 w 21556"/>
                  <a:gd name="connsiteY0" fmla="*/ 1 h 20602"/>
                  <a:gd name="connsiteX1" fmla="*/ 4141 w 21556"/>
                  <a:gd name="connsiteY1" fmla="*/ 4842 h 20602"/>
                  <a:gd name="connsiteX2" fmla="*/ 6171 w 21556"/>
                  <a:gd name="connsiteY2" fmla="*/ 7361 h 20602"/>
                  <a:gd name="connsiteX3" fmla="*/ 7562 w 21556"/>
                  <a:gd name="connsiteY3" fmla="*/ 8989 h 20602"/>
                  <a:gd name="connsiteX4" fmla="*/ 7792 w 21556"/>
                  <a:gd name="connsiteY4" fmla="*/ 9594 h 20602"/>
                  <a:gd name="connsiteX5" fmla="*/ 7572 w 21556"/>
                  <a:gd name="connsiteY5" fmla="*/ 10639 h 20602"/>
                  <a:gd name="connsiteX6" fmla="*/ 6171 w 21556"/>
                  <a:gd name="connsiteY6" fmla="*/ 12370 h 20602"/>
                  <a:gd name="connsiteX7" fmla="*/ 4141 w 21556"/>
                  <a:gd name="connsiteY7" fmla="*/ 14860 h 20602"/>
                  <a:gd name="connsiteX8" fmla="*/ 81 w 21556"/>
                  <a:gd name="connsiteY8" fmla="*/ 19841 h 20602"/>
                  <a:gd name="connsiteX9" fmla="*/ 81 w 21556"/>
                  <a:gd name="connsiteY9" fmla="*/ 20445 h 20602"/>
                  <a:gd name="connsiteX10" fmla="*/ 392 w 21556"/>
                  <a:gd name="connsiteY10" fmla="*/ 20594 h 20602"/>
                  <a:gd name="connsiteX11" fmla="*/ 12498 w 21556"/>
                  <a:gd name="connsiteY11" fmla="*/ 20594 h 20602"/>
                  <a:gd name="connsiteX12" fmla="*/ 13012 w 21556"/>
                  <a:gd name="connsiteY12" fmla="*/ 20499 h 20602"/>
                  <a:gd name="connsiteX13" fmla="*/ 13507 w 21556"/>
                  <a:gd name="connsiteY13" fmla="*/ 20140 h 20602"/>
                  <a:gd name="connsiteX14" fmla="*/ 13992 w 21556"/>
                  <a:gd name="connsiteY14" fmla="*/ 19645 h 20602"/>
                  <a:gd name="connsiteX15" fmla="*/ 17966 w 21556"/>
                  <a:gd name="connsiteY15" fmla="*/ 14741 h 20602"/>
                  <a:gd name="connsiteX16" fmla="*/ 19953 w 21556"/>
                  <a:gd name="connsiteY16" fmla="*/ 12289 h 20602"/>
                  <a:gd name="connsiteX17" fmla="*/ 20946 w 21556"/>
                  <a:gd name="connsiteY17" fmla="*/ 11063 h 20602"/>
                  <a:gd name="connsiteX18" fmla="*/ 21404 w 21556"/>
                  <a:gd name="connsiteY18" fmla="*/ 10474 h 20602"/>
                  <a:gd name="connsiteX19" fmla="*/ 21553 w 21556"/>
                  <a:gd name="connsiteY19" fmla="*/ 9736 h 20602"/>
                  <a:gd name="connsiteX20" fmla="*/ 21354 w 21556"/>
                  <a:gd name="connsiteY20" fmla="*/ 9118 h 20602"/>
                  <a:gd name="connsiteX21" fmla="*/ 20946 w 21556"/>
                  <a:gd name="connsiteY21" fmla="*/ 8608 h 20602"/>
                  <a:gd name="connsiteX22" fmla="*/ 19953 w 21556"/>
                  <a:gd name="connsiteY22" fmla="*/ 7378 h 20602"/>
                  <a:gd name="connsiteX23" fmla="*/ 17966 w 21556"/>
                  <a:gd name="connsiteY23" fmla="*/ 4919 h 20602"/>
                  <a:gd name="connsiteX24" fmla="*/ 13992 w 21556"/>
                  <a:gd name="connsiteY24" fmla="*/ 1 h 20602"/>
                  <a:gd name="connsiteX0" fmla="*/ 17966 w 21556"/>
                  <a:gd name="connsiteY0" fmla="*/ 77 h 15760"/>
                  <a:gd name="connsiteX1" fmla="*/ 4141 w 21556"/>
                  <a:gd name="connsiteY1" fmla="*/ 0 h 15760"/>
                  <a:gd name="connsiteX2" fmla="*/ 6171 w 21556"/>
                  <a:gd name="connsiteY2" fmla="*/ 2519 h 15760"/>
                  <a:gd name="connsiteX3" fmla="*/ 7562 w 21556"/>
                  <a:gd name="connsiteY3" fmla="*/ 4147 h 15760"/>
                  <a:gd name="connsiteX4" fmla="*/ 7792 w 21556"/>
                  <a:gd name="connsiteY4" fmla="*/ 4752 h 15760"/>
                  <a:gd name="connsiteX5" fmla="*/ 7572 w 21556"/>
                  <a:gd name="connsiteY5" fmla="*/ 5797 h 15760"/>
                  <a:gd name="connsiteX6" fmla="*/ 6171 w 21556"/>
                  <a:gd name="connsiteY6" fmla="*/ 7528 h 15760"/>
                  <a:gd name="connsiteX7" fmla="*/ 4141 w 21556"/>
                  <a:gd name="connsiteY7" fmla="*/ 10018 h 15760"/>
                  <a:gd name="connsiteX8" fmla="*/ 81 w 21556"/>
                  <a:gd name="connsiteY8" fmla="*/ 14999 h 15760"/>
                  <a:gd name="connsiteX9" fmla="*/ 81 w 21556"/>
                  <a:gd name="connsiteY9" fmla="*/ 15603 h 15760"/>
                  <a:gd name="connsiteX10" fmla="*/ 392 w 21556"/>
                  <a:gd name="connsiteY10" fmla="*/ 15752 h 15760"/>
                  <a:gd name="connsiteX11" fmla="*/ 12498 w 21556"/>
                  <a:gd name="connsiteY11" fmla="*/ 15752 h 15760"/>
                  <a:gd name="connsiteX12" fmla="*/ 13012 w 21556"/>
                  <a:gd name="connsiteY12" fmla="*/ 15657 h 15760"/>
                  <a:gd name="connsiteX13" fmla="*/ 13507 w 21556"/>
                  <a:gd name="connsiteY13" fmla="*/ 15298 h 15760"/>
                  <a:gd name="connsiteX14" fmla="*/ 13992 w 21556"/>
                  <a:gd name="connsiteY14" fmla="*/ 14803 h 15760"/>
                  <a:gd name="connsiteX15" fmla="*/ 17966 w 21556"/>
                  <a:gd name="connsiteY15" fmla="*/ 9899 h 15760"/>
                  <a:gd name="connsiteX16" fmla="*/ 19953 w 21556"/>
                  <a:gd name="connsiteY16" fmla="*/ 7447 h 15760"/>
                  <a:gd name="connsiteX17" fmla="*/ 20946 w 21556"/>
                  <a:gd name="connsiteY17" fmla="*/ 6221 h 15760"/>
                  <a:gd name="connsiteX18" fmla="*/ 21404 w 21556"/>
                  <a:gd name="connsiteY18" fmla="*/ 5632 h 15760"/>
                  <a:gd name="connsiteX19" fmla="*/ 21553 w 21556"/>
                  <a:gd name="connsiteY19" fmla="*/ 4894 h 15760"/>
                  <a:gd name="connsiteX20" fmla="*/ 21354 w 21556"/>
                  <a:gd name="connsiteY20" fmla="*/ 4276 h 15760"/>
                  <a:gd name="connsiteX21" fmla="*/ 20946 w 21556"/>
                  <a:gd name="connsiteY21" fmla="*/ 3766 h 15760"/>
                  <a:gd name="connsiteX22" fmla="*/ 19953 w 21556"/>
                  <a:gd name="connsiteY22" fmla="*/ 2536 h 15760"/>
                  <a:gd name="connsiteX23" fmla="*/ 17966 w 21556"/>
                  <a:gd name="connsiteY23" fmla="*/ 77 h 15760"/>
                  <a:gd name="connsiteX0" fmla="*/ 17966 w 21556"/>
                  <a:gd name="connsiteY0" fmla="*/ 0 h 15683"/>
                  <a:gd name="connsiteX1" fmla="*/ 6171 w 21556"/>
                  <a:gd name="connsiteY1" fmla="*/ 2442 h 15683"/>
                  <a:gd name="connsiteX2" fmla="*/ 7562 w 21556"/>
                  <a:gd name="connsiteY2" fmla="*/ 4070 h 15683"/>
                  <a:gd name="connsiteX3" fmla="*/ 7792 w 21556"/>
                  <a:gd name="connsiteY3" fmla="*/ 4675 h 15683"/>
                  <a:gd name="connsiteX4" fmla="*/ 7572 w 21556"/>
                  <a:gd name="connsiteY4" fmla="*/ 5720 h 15683"/>
                  <a:gd name="connsiteX5" fmla="*/ 6171 w 21556"/>
                  <a:gd name="connsiteY5" fmla="*/ 7451 h 15683"/>
                  <a:gd name="connsiteX6" fmla="*/ 4141 w 21556"/>
                  <a:gd name="connsiteY6" fmla="*/ 9941 h 15683"/>
                  <a:gd name="connsiteX7" fmla="*/ 81 w 21556"/>
                  <a:gd name="connsiteY7" fmla="*/ 14922 h 15683"/>
                  <a:gd name="connsiteX8" fmla="*/ 81 w 21556"/>
                  <a:gd name="connsiteY8" fmla="*/ 15526 h 15683"/>
                  <a:gd name="connsiteX9" fmla="*/ 392 w 21556"/>
                  <a:gd name="connsiteY9" fmla="*/ 15675 h 15683"/>
                  <a:gd name="connsiteX10" fmla="*/ 12498 w 21556"/>
                  <a:gd name="connsiteY10" fmla="*/ 15675 h 15683"/>
                  <a:gd name="connsiteX11" fmla="*/ 13012 w 21556"/>
                  <a:gd name="connsiteY11" fmla="*/ 15580 h 15683"/>
                  <a:gd name="connsiteX12" fmla="*/ 13507 w 21556"/>
                  <a:gd name="connsiteY12" fmla="*/ 15221 h 15683"/>
                  <a:gd name="connsiteX13" fmla="*/ 13992 w 21556"/>
                  <a:gd name="connsiteY13" fmla="*/ 14726 h 15683"/>
                  <a:gd name="connsiteX14" fmla="*/ 17966 w 21556"/>
                  <a:gd name="connsiteY14" fmla="*/ 9822 h 15683"/>
                  <a:gd name="connsiteX15" fmla="*/ 19953 w 21556"/>
                  <a:gd name="connsiteY15" fmla="*/ 7370 h 15683"/>
                  <a:gd name="connsiteX16" fmla="*/ 20946 w 21556"/>
                  <a:gd name="connsiteY16" fmla="*/ 6144 h 15683"/>
                  <a:gd name="connsiteX17" fmla="*/ 21404 w 21556"/>
                  <a:gd name="connsiteY17" fmla="*/ 5555 h 15683"/>
                  <a:gd name="connsiteX18" fmla="*/ 21553 w 21556"/>
                  <a:gd name="connsiteY18" fmla="*/ 4817 h 15683"/>
                  <a:gd name="connsiteX19" fmla="*/ 21354 w 21556"/>
                  <a:gd name="connsiteY19" fmla="*/ 4199 h 15683"/>
                  <a:gd name="connsiteX20" fmla="*/ 20946 w 21556"/>
                  <a:gd name="connsiteY20" fmla="*/ 3689 h 15683"/>
                  <a:gd name="connsiteX21" fmla="*/ 19953 w 21556"/>
                  <a:gd name="connsiteY21" fmla="*/ 2459 h 15683"/>
                  <a:gd name="connsiteX22" fmla="*/ 17966 w 21556"/>
                  <a:gd name="connsiteY22" fmla="*/ 0 h 15683"/>
                  <a:gd name="connsiteX0" fmla="*/ 17966 w 21556"/>
                  <a:gd name="connsiteY0" fmla="*/ 0 h 15683"/>
                  <a:gd name="connsiteX1" fmla="*/ 7562 w 21556"/>
                  <a:gd name="connsiteY1" fmla="*/ 4070 h 15683"/>
                  <a:gd name="connsiteX2" fmla="*/ 7792 w 21556"/>
                  <a:gd name="connsiteY2" fmla="*/ 4675 h 15683"/>
                  <a:gd name="connsiteX3" fmla="*/ 7572 w 21556"/>
                  <a:gd name="connsiteY3" fmla="*/ 5720 h 15683"/>
                  <a:gd name="connsiteX4" fmla="*/ 6171 w 21556"/>
                  <a:gd name="connsiteY4" fmla="*/ 7451 h 15683"/>
                  <a:gd name="connsiteX5" fmla="*/ 4141 w 21556"/>
                  <a:gd name="connsiteY5" fmla="*/ 9941 h 15683"/>
                  <a:gd name="connsiteX6" fmla="*/ 81 w 21556"/>
                  <a:gd name="connsiteY6" fmla="*/ 14922 h 15683"/>
                  <a:gd name="connsiteX7" fmla="*/ 81 w 21556"/>
                  <a:gd name="connsiteY7" fmla="*/ 15526 h 15683"/>
                  <a:gd name="connsiteX8" fmla="*/ 392 w 21556"/>
                  <a:gd name="connsiteY8" fmla="*/ 15675 h 15683"/>
                  <a:gd name="connsiteX9" fmla="*/ 12498 w 21556"/>
                  <a:gd name="connsiteY9" fmla="*/ 15675 h 15683"/>
                  <a:gd name="connsiteX10" fmla="*/ 13012 w 21556"/>
                  <a:gd name="connsiteY10" fmla="*/ 15580 h 15683"/>
                  <a:gd name="connsiteX11" fmla="*/ 13507 w 21556"/>
                  <a:gd name="connsiteY11" fmla="*/ 15221 h 15683"/>
                  <a:gd name="connsiteX12" fmla="*/ 13992 w 21556"/>
                  <a:gd name="connsiteY12" fmla="*/ 14726 h 15683"/>
                  <a:gd name="connsiteX13" fmla="*/ 17966 w 21556"/>
                  <a:gd name="connsiteY13" fmla="*/ 9822 h 15683"/>
                  <a:gd name="connsiteX14" fmla="*/ 19953 w 21556"/>
                  <a:gd name="connsiteY14" fmla="*/ 7370 h 15683"/>
                  <a:gd name="connsiteX15" fmla="*/ 20946 w 21556"/>
                  <a:gd name="connsiteY15" fmla="*/ 6144 h 15683"/>
                  <a:gd name="connsiteX16" fmla="*/ 21404 w 21556"/>
                  <a:gd name="connsiteY16" fmla="*/ 5555 h 15683"/>
                  <a:gd name="connsiteX17" fmla="*/ 21553 w 21556"/>
                  <a:gd name="connsiteY17" fmla="*/ 4817 h 15683"/>
                  <a:gd name="connsiteX18" fmla="*/ 21354 w 21556"/>
                  <a:gd name="connsiteY18" fmla="*/ 4199 h 15683"/>
                  <a:gd name="connsiteX19" fmla="*/ 20946 w 21556"/>
                  <a:gd name="connsiteY19" fmla="*/ 3689 h 15683"/>
                  <a:gd name="connsiteX20" fmla="*/ 19953 w 21556"/>
                  <a:gd name="connsiteY20" fmla="*/ 2459 h 15683"/>
                  <a:gd name="connsiteX21" fmla="*/ 17966 w 21556"/>
                  <a:gd name="connsiteY21" fmla="*/ 0 h 15683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613 w 21556"/>
                  <a:gd name="connsiteY3" fmla="*/ 1590 h 13224"/>
                  <a:gd name="connsiteX4" fmla="*/ 7572 w 21556"/>
                  <a:gd name="connsiteY4" fmla="*/ 3261 h 13224"/>
                  <a:gd name="connsiteX5" fmla="*/ 6171 w 21556"/>
                  <a:gd name="connsiteY5" fmla="*/ 4992 h 13224"/>
                  <a:gd name="connsiteX6" fmla="*/ 4141 w 21556"/>
                  <a:gd name="connsiteY6" fmla="*/ 7482 h 13224"/>
                  <a:gd name="connsiteX7" fmla="*/ 81 w 21556"/>
                  <a:gd name="connsiteY7" fmla="*/ 12463 h 13224"/>
                  <a:gd name="connsiteX8" fmla="*/ 81 w 21556"/>
                  <a:gd name="connsiteY8" fmla="*/ 13067 h 13224"/>
                  <a:gd name="connsiteX9" fmla="*/ 392 w 21556"/>
                  <a:gd name="connsiteY9" fmla="*/ 13216 h 13224"/>
                  <a:gd name="connsiteX10" fmla="*/ 12498 w 21556"/>
                  <a:gd name="connsiteY10" fmla="*/ 13216 h 13224"/>
                  <a:gd name="connsiteX11" fmla="*/ 13012 w 21556"/>
                  <a:gd name="connsiteY11" fmla="*/ 13121 h 13224"/>
                  <a:gd name="connsiteX12" fmla="*/ 13507 w 21556"/>
                  <a:gd name="connsiteY12" fmla="*/ 12762 h 13224"/>
                  <a:gd name="connsiteX13" fmla="*/ 13992 w 21556"/>
                  <a:gd name="connsiteY13" fmla="*/ 12267 h 13224"/>
                  <a:gd name="connsiteX14" fmla="*/ 17966 w 21556"/>
                  <a:gd name="connsiteY14" fmla="*/ 7363 h 13224"/>
                  <a:gd name="connsiteX15" fmla="*/ 19953 w 21556"/>
                  <a:gd name="connsiteY15" fmla="*/ 4911 h 13224"/>
                  <a:gd name="connsiteX16" fmla="*/ 20946 w 21556"/>
                  <a:gd name="connsiteY16" fmla="*/ 3685 h 13224"/>
                  <a:gd name="connsiteX17" fmla="*/ 21404 w 21556"/>
                  <a:gd name="connsiteY17" fmla="*/ 3096 h 13224"/>
                  <a:gd name="connsiteX18" fmla="*/ 21553 w 21556"/>
                  <a:gd name="connsiteY18" fmla="*/ 2358 h 13224"/>
                  <a:gd name="connsiteX19" fmla="*/ 21354 w 21556"/>
                  <a:gd name="connsiteY19" fmla="*/ 1740 h 13224"/>
                  <a:gd name="connsiteX20" fmla="*/ 20946 w 21556"/>
                  <a:gd name="connsiteY20" fmla="*/ 1230 h 13224"/>
                  <a:gd name="connsiteX21" fmla="*/ 19953 w 21556"/>
                  <a:gd name="connsiteY21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792 w 21556"/>
                  <a:gd name="connsiteY1" fmla="*/ 2216 h 13224"/>
                  <a:gd name="connsiteX2" fmla="*/ 7572 w 21556"/>
                  <a:gd name="connsiteY2" fmla="*/ 3261 h 13224"/>
                  <a:gd name="connsiteX3" fmla="*/ 6171 w 21556"/>
                  <a:gd name="connsiteY3" fmla="*/ 4992 h 13224"/>
                  <a:gd name="connsiteX4" fmla="*/ 4141 w 21556"/>
                  <a:gd name="connsiteY4" fmla="*/ 7482 h 13224"/>
                  <a:gd name="connsiteX5" fmla="*/ 81 w 21556"/>
                  <a:gd name="connsiteY5" fmla="*/ 12463 h 13224"/>
                  <a:gd name="connsiteX6" fmla="*/ 81 w 21556"/>
                  <a:gd name="connsiteY6" fmla="*/ 13067 h 13224"/>
                  <a:gd name="connsiteX7" fmla="*/ 392 w 21556"/>
                  <a:gd name="connsiteY7" fmla="*/ 13216 h 13224"/>
                  <a:gd name="connsiteX8" fmla="*/ 12498 w 21556"/>
                  <a:gd name="connsiteY8" fmla="*/ 13216 h 13224"/>
                  <a:gd name="connsiteX9" fmla="*/ 13012 w 21556"/>
                  <a:gd name="connsiteY9" fmla="*/ 13121 h 13224"/>
                  <a:gd name="connsiteX10" fmla="*/ 13507 w 21556"/>
                  <a:gd name="connsiteY10" fmla="*/ 12762 h 13224"/>
                  <a:gd name="connsiteX11" fmla="*/ 13992 w 21556"/>
                  <a:gd name="connsiteY11" fmla="*/ 12267 h 13224"/>
                  <a:gd name="connsiteX12" fmla="*/ 17966 w 21556"/>
                  <a:gd name="connsiteY12" fmla="*/ 7363 h 13224"/>
                  <a:gd name="connsiteX13" fmla="*/ 19953 w 21556"/>
                  <a:gd name="connsiteY13" fmla="*/ 4911 h 13224"/>
                  <a:gd name="connsiteX14" fmla="*/ 20946 w 21556"/>
                  <a:gd name="connsiteY14" fmla="*/ 3685 h 13224"/>
                  <a:gd name="connsiteX15" fmla="*/ 21404 w 21556"/>
                  <a:gd name="connsiteY15" fmla="*/ 3096 h 13224"/>
                  <a:gd name="connsiteX16" fmla="*/ 21553 w 21556"/>
                  <a:gd name="connsiteY16" fmla="*/ 2358 h 13224"/>
                  <a:gd name="connsiteX17" fmla="*/ 21354 w 21556"/>
                  <a:gd name="connsiteY17" fmla="*/ 1740 h 13224"/>
                  <a:gd name="connsiteX18" fmla="*/ 20946 w 21556"/>
                  <a:gd name="connsiteY18" fmla="*/ 1230 h 13224"/>
                  <a:gd name="connsiteX19" fmla="*/ 19953 w 21556"/>
                  <a:gd name="connsiteY19" fmla="*/ 0 h 13224"/>
                  <a:gd name="connsiteX0" fmla="*/ 20946 w 21556"/>
                  <a:gd name="connsiteY0" fmla="*/ 0 h 11994"/>
                  <a:gd name="connsiteX1" fmla="*/ 7792 w 21556"/>
                  <a:gd name="connsiteY1" fmla="*/ 986 h 11994"/>
                  <a:gd name="connsiteX2" fmla="*/ 7572 w 21556"/>
                  <a:gd name="connsiteY2" fmla="*/ 2031 h 11994"/>
                  <a:gd name="connsiteX3" fmla="*/ 6171 w 21556"/>
                  <a:gd name="connsiteY3" fmla="*/ 3762 h 11994"/>
                  <a:gd name="connsiteX4" fmla="*/ 4141 w 21556"/>
                  <a:gd name="connsiteY4" fmla="*/ 6252 h 11994"/>
                  <a:gd name="connsiteX5" fmla="*/ 81 w 21556"/>
                  <a:gd name="connsiteY5" fmla="*/ 11233 h 11994"/>
                  <a:gd name="connsiteX6" fmla="*/ 81 w 21556"/>
                  <a:gd name="connsiteY6" fmla="*/ 11837 h 11994"/>
                  <a:gd name="connsiteX7" fmla="*/ 392 w 21556"/>
                  <a:gd name="connsiteY7" fmla="*/ 11986 h 11994"/>
                  <a:gd name="connsiteX8" fmla="*/ 12498 w 21556"/>
                  <a:gd name="connsiteY8" fmla="*/ 11986 h 11994"/>
                  <a:gd name="connsiteX9" fmla="*/ 13012 w 21556"/>
                  <a:gd name="connsiteY9" fmla="*/ 11891 h 11994"/>
                  <a:gd name="connsiteX10" fmla="*/ 13507 w 21556"/>
                  <a:gd name="connsiteY10" fmla="*/ 11532 h 11994"/>
                  <a:gd name="connsiteX11" fmla="*/ 13992 w 21556"/>
                  <a:gd name="connsiteY11" fmla="*/ 11037 h 11994"/>
                  <a:gd name="connsiteX12" fmla="*/ 17966 w 21556"/>
                  <a:gd name="connsiteY12" fmla="*/ 6133 h 11994"/>
                  <a:gd name="connsiteX13" fmla="*/ 19953 w 21556"/>
                  <a:gd name="connsiteY13" fmla="*/ 3681 h 11994"/>
                  <a:gd name="connsiteX14" fmla="*/ 20946 w 21556"/>
                  <a:gd name="connsiteY14" fmla="*/ 2455 h 11994"/>
                  <a:gd name="connsiteX15" fmla="*/ 21404 w 21556"/>
                  <a:gd name="connsiteY15" fmla="*/ 1866 h 11994"/>
                  <a:gd name="connsiteX16" fmla="*/ 21553 w 21556"/>
                  <a:gd name="connsiteY16" fmla="*/ 1128 h 11994"/>
                  <a:gd name="connsiteX17" fmla="*/ 21354 w 21556"/>
                  <a:gd name="connsiteY17" fmla="*/ 510 h 11994"/>
                  <a:gd name="connsiteX18" fmla="*/ 20946 w 21556"/>
                  <a:gd name="connsiteY18" fmla="*/ 0 h 11994"/>
                  <a:gd name="connsiteX0" fmla="*/ 21354 w 21556"/>
                  <a:gd name="connsiteY0" fmla="*/ 0 h 11484"/>
                  <a:gd name="connsiteX1" fmla="*/ 7792 w 21556"/>
                  <a:gd name="connsiteY1" fmla="*/ 476 h 11484"/>
                  <a:gd name="connsiteX2" fmla="*/ 7572 w 21556"/>
                  <a:gd name="connsiteY2" fmla="*/ 1521 h 11484"/>
                  <a:gd name="connsiteX3" fmla="*/ 6171 w 21556"/>
                  <a:gd name="connsiteY3" fmla="*/ 3252 h 11484"/>
                  <a:gd name="connsiteX4" fmla="*/ 4141 w 21556"/>
                  <a:gd name="connsiteY4" fmla="*/ 5742 h 11484"/>
                  <a:gd name="connsiteX5" fmla="*/ 81 w 21556"/>
                  <a:gd name="connsiteY5" fmla="*/ 10723 h 11484"/>
                  <a:gd name="connsiteX6" fmla="*/ 81 w 21556"/>
                  <a:gd name="connsiteY6" fmla="*/ 11327 h 11484"/>
                  <a:gd name="connsiteX7" fmla="*/ 392 w 21556"/>
                  <a:gd name="connsiteY7" fmla="*/ 11476 h 11484"/>
                  <a:gd name="connsiteX8" fmla="*/ 12498 w 21556"/>
                  <a:gd name="connsiteY8" fmla="*/ 11476 h 11484"/>
                  <a:gd name="connsiteX9" fmla="*/ 13012 w 21556"/>
                  <a:gd name="connsiteY9" fmla="*/ 11381 h 11484"/>
                  <a:gd name="connsiteX10" fmla="*/ 13507 w 21556"/>
                  <a:gd name="connsiteY10" fmla="*/ 11022 h 11484"/>
                  <a:gd name="connsiteX11" fmla="*/ 13992 w 21556"/>
                  <a:gd name="connsiteY11" fmla="*/ 10527 h 11484"/>
                  <a:gd name="connsiteX12" fmla="*/ 17966 w 21556"/>
                  <a:gd name="connsiteY12" fmla="*/ 5623 h 11484"/>
                  <a:gd name="connsiteX13" fmla="*/ 19953 w 21556"/>
                  <a:gd name="connsiteY13" fmla="*/ 3171 h 11484"/>
                  <a:gd name="connsiteX14" fmla="*/ 20946 w 21556"/>
                  <a:gd name="connsiteY14" fmla="*/ 1945 h 11484"/>
                  <a:gd name="connsiteX15" fmla="*/ 21404 w 21556"/>
                  <a:gd name="connsiteY15" fmla="*/ 1356 h 11484"/>
                  <a:gd name="connsiteX16" fmla="*/ 21553 w 21556"/>
                  <a:gd name="connsiteY16" fmla="*/ 618 h 11484"/>
                  <a:gd name="connsiteX17" fmla="*/ 21354 w 21556"/>
                  <a:gd name="connsiteY17" fmla="*/ 0 h 11484"/>
                  <a:gd name="connsiteX0" fmla="*/ 21553 w 21556"/>
                  <a:gd name="connsiteY0" fmla="*/ 206 h 11072"/>
                  <a:gd name="connsiteX1" fmla="*/ 7792 w 21556"/>
                  <a:gd name="connsiteY1" fmla="*/ 64 h 11072"/>
                  <a:gd name="connsiteX2" fmla="*/ 7572 w 21556"/>
                  <a:gd name="connsiteY2" fmla="*/ 1109 h 11072"/>
                  <a:gd name="connsiteX3" fmla="*/ 6171 w 21556"/>
                  <a:gd name="connsiteY3" fmla="*/ 2840 h 11072"/>
                  <a:gd name="connsiteX4" fmla="*/ 4141 w 21556"/>
                  <a:gd name="connsiteY4" fmla="*/ 5330 h 11072"/>
                  <a:gd name="connsiteX5" fmla="*/ 81 w 21556"/>
                  <a:gd name="connsiteY5" fmla="*/ 10311 h 11072"/>
                  <a:gd name="connsiteX6" fmla="*/ 81 w 21556"/>
                  <a:gd name="connsiteY6" fmla="*/ 10915 h 11072"/>
                  <a:gd name="connsiteX7" fmla="*/ 392 w 21556"/>
                  <a:gd name="connsiteY7" fmla="*/ 11064 h 11072"/>
                  <a:gd name="connsiteX8" fmla="*/ 12498 w 21556"/>
                  <a:gd name="connsiteY8" fmla="*/ 11064 h 11072"/>
                  <a:gd name="connsiteX9" fmla="*/ 13012 w 21556"/>
                  <a:gd name="connsiteY9" fmla="*/ 10969 h 11072"/>
                  <a:gd name="connsiteX10" fmla="*/ 13507 w 21556"/>
                  <a:gd name="connsiteY10" fmla="*/ 10610 h 11072"/>
                  <a:gd name="connsiteX11" fmla="*/ 13992 w 21556"/>
                  <a:gd name="connsiteY11" fmla="*/ 10115 h 11072"/>
                  <a:gd name="connsiteX12" fmla="*/ 17966 w 21556"/>
                  <a:gd name="connsiteY12" fmla="*/ 5211 h 11072"/>
                  <a:gd name="connsiteX13" fmla="*/ 19953 w 21556"/>
                  <a:gd name="connsiteY13" fmla="*/ 2759 h 11072"/>
                  <a:gd name="connsiteX14" fmla="*/ 20946 w 21556"/>
                  <a:gd name="connsiteY14" fmla="*/ 1533 h 11072"/>
                  <a:gd name="connsiteX15" fmla="*/ 21404 w 21556"/>
                  <a:gd name="connsiteY15" fmla="*/ 944 h 11072"/>
                  <a:gd name="connsiteX16" fmla="*/ 21553 w 21556"/>
                  <a:gd name="connsiteY16" fmla="*/ 206 h 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rgbClr val="8EBDC7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ar-IQ" sz="900" dirty="0"/>
              </a:p>
            </p:txBody>
          </p:sp>
          <p:sp>
            <p:nvSpPr>
              <p:cNvPr id="36" name="PA-íṧḻíḑè">
                <a:extLst>
                  <a:ext uri="{FF2B5EF4-FFF2-40B4-BE49-F238E27FC236}">
                    <a16:creationId xmlns:a16="http://schemas.microsoft.com/office/drawing/2014/main" id="{4DE0F034-6F5F-400A-BF7C-F424B06D3EC1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 flipV="1">
                <a:off x="7768474" y="1747497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" fmla="*/ 12498 w 21556"/>
                  <a:gd name="connsiteY0" fmla="*/ 3 h 21546"/>
                  <a:gd name="connsiteX1" fmla="*/ 81 w 21556"/>
                  <a:gd name="connsiteY1" fmla="*/ 749 h 21546"/>
                  <a:gd name="connsiteX2" fmla="*/ 4141 w 21556"/>
                  <a:gd name="connsiteY2" fmla="*/ 5786 h 21546"/>
                  <a:gd name="connsiteX3" fmla="*/ 6171 w 21556"/>
                  <a:gd name="connsiteY3" fmla="*/ 8305 h 21546"/>
                  <a:gd name="connsiteX4" fmla="*/ 7562 w 21556"/>
                  <a:gd name="connsiteY4" fmla="*/ 9933 h 21546"/>
                  <a:gd name="connsiteX5" fmla="*/ 7792 w 21556"/>
                  <a:gd name="connsiteY5" fmla="*/ 10538 h 21546"/>
                  <a:gd name="connsiteX6" fmla="*/ 7572 w 21556"/>
                  <a:gd name="connsiteY6" fmla="*/ 11583 h 21546"/>
                  <a:gd name="connsiteX7" fmla="*/ 6171 w 21556"/>
                  <a:gd name="connsiteY7" fmla="*/ 13314 h 21546"/>
                  <a:gd name="connsiteX8" fmla="*/ 4141 w 21556"/>
                  <a:gd name="connsiteY8" fmla="*/ 15804 h 21546"/>
                  <a:gd name="connsiteX9" fmla="*/ 81 w 21556"/>
                  <a:gd name="connsiteY9" fmla="*/ 20785 h 21546"/>
                  <a:gd name="connsiteX10" fmla="*/ 81 w 21556"/>
                  <a:gd name="connsiteY10" fmla="*/ 21389 h 21546"/>
                  <a:gd name="connsiteX11" fmla="*/ 392 w 21556"/>
                  <a:gd name="connsiteY11" fmla="*/ 21538 h 21546"/>
                  <a:gd name="connsiteX12" fmla="*/ 12498 w 21556"/>
                  <a:gd name="connsiteY12" fmla="*/ 21538 h 21546"/>
                  <a:gd name="connsiteX13" fmla="*/ 13012 w 21556"/>
                  <a:gd name="connsiteY13" fmla="*/ 21443 h 21546"/>
                  <a:gd name="connsiteX14" fmla="*/ 13507 w 21556"/>
                  <a:gd name="connsiteY14" fmla="*/ 21084 h 21546"/>
                  <a:gd name="connsiteX15" fmla="*/ 13992 w 21556"/>
                  <a:gd name="connsiteY15" fmla="*/ 20589 h 21546"/>
                  <a:gd name="connsiteX16" fmla="*/ 17966 w 21556"/>
                  <a:gd name="connsiteY16" fmla="*/ 15685 h 21546"/>
                  <a:gd name="connsiteX17" fmla="*/ 19953 w 21556"/>
                  <a:gd name="connsiteY17" fmla="*/ 13233 h 21546"/>
                  <a:gd name="connsiteX18" fmla="*/ 20946 w 21556"/>
                  <a:gd name="connsiteY18" fmla="*/ 12007 h 21546"/>
                  <a:gd name="connsiteX19" fmla="*/ 21404 w 21556"/>
                  <a:gd name="connsiteY19" fmla="*/ 11418 h 21546"/>
                  <a:gd name="connsiteX20" fmla="*/ 21553 w 21556"/>
                  <a:gd name="connsiteY20" fmla="*/ 10680 h 21546"/>
                  <a:gd name="connsiteX21" fmla="*/ 21354 w 21556"/>
                  <a:gd name="connsiteY21" fmla="*/ 10062 h 21546"/>
                  <a:gd name="connsiteX22" fmla="*/ 20946 w 21556"/>
                  <a:gd name="connsiteY22" fmla="*/ 9552 h 21546"/>
                  <a:gd name="connsiteX23" fmla="*/ 19953 w 21556"/>
                  <a:gd name="connsiteY23" fmla="*/ 8322 h 21546"/>
                  <a:gd name="connsiteX24" fmla="*/ 17966 w 21556"/>
                  <a:gd name="connsiteY24" fmla="*/ 5863 h 21546"/>
                  <a:gd name="connsiteX25" fmla="*/ 13992 w 21556"/>
                  <a:gd name="connsiteY25" fmla="*/ 945 h 21546"/>
                  <a:gd name="connsiteX26" fmla="*/ 13507 w 21556"/>
                  <a:gd name="connsiteY26" fmla="*/ 457 h 21546"/>
                  <a:gd name="connsiteX27" fmla="*/ 13012 w 21556"/>
                  <a:gd name="connsiteY27" fmla="*/ 98 h 21546"/>
                  <a:gd name="connsiteX28" fmla="*/ 12498 w 21556"/>
                  <a:gd name="connsiteY28" fmla="*/ 3 h 21546"/>
                  <a:gd name="connsiteX0" fmla="*/ 12498 w 21556"/>
                  <a:gd name="connsiteY0" fmla="*/ 3 h 21546"/>
                  <a:gd name="connsiteX1" fmla="*/ 4141 w 21556"/>
                  <a:gd name="connsiteY1" fmla="*/ 5786 h 21546"/>
                  <a:gd name="connsiteX2" fmla="*/ 6171 w 21556"/>
                  <a:gd name="connsiteY2" fmla="*/ 8305 h 21546"/>
                  <a:gd name="connsiteX3" fmla="*/ 7562 w 21556"/>
                  <a:gd name="connsiteY3" fmla="*/ 9933 h 21546"/>
                  <a:gd name="connsiteX4" fmla="*/ 7792 w 21556"/>
                  <a:gd name="connsiteY4" fmla="*/ 10538 h 21546"/>
                  <a:gd name="connsiteX5" fmla="*/ 7572 w 21556"/>
                  <a:gd name="connsiteY5" fmla="*/ 11583 h 21546"/>
                  <a:gd name="connsiteX6" fmla="*/ 6171 w 21556"/>
                  <a:gd name="connsiteY6" fmla="*/ 13314 h 21546"/>
                  <a:gd name="connsiteX7" fmla="*/ 4141 w 21556"/>
                  <a:gd name="connsiteY7" fmla="*/ 15804 h 21546"/>
                  <a:gd name="connsiteX8" fmla="*/ 81 w 21556"/>
                  <a:gd name="connsiteY8" fmla="*/ 20785 h 21546"/>
                  <a:gd name="connsiteX9" fmla="*/ 81 w 21556"/>
                  <a:gd name="connsiteY9" fmla="*/ 21389 h 21546"/>
                  <a:gd name="connsiteX10" fmla="*/ 392 w 21556"/>
                  <a:gd name="connsiteY10" fmla="*/ 21538 h 21546"/>
                  <a:gd name="connsiteX11" fmla="*/ 12498 w 21556"/>
                  <a:gd name="connsiteY11" fmla="*/ 21538 h 21546"/>
                  <a:gd name="connsiteX12" fmla="*/ 13012 w 21556"/>
                  <a:gd name="connsiteY12" fmla="*/ 21443 h 21546"/>
                  <a:gd name="connsiteX13" fmla="*/ 13507 w 21556"/>
                  <a:gd name="connsiteY13" fmla="*/ 21084 h 21546"/>
                  <a:gd name="connsiteX14" fmla="*/ 13992 w 21556"/>
                  <a:gd name="connsiteY14" fmla="*/ 20589 h 21546"/>
                  <a:gd name="connsiteX15" fmla="*/ 17966 w 21556"/>
                  <a:gd name="connsiteY15" fmla="*/ 15685 h 21546"/>
                  <a:gd name="connsiteX16" fmla="*/ 19953 w 21556"/>
                  <a:gd name="connsiteY16" fmla="*/ 13233 h 21546"/>
                  <a:gd name="connsiteX17" fmla="*/ 20946 w 21556"/>
                  <a:gd name="connsiteY17" fmla="*/ 12007 h 21546"/>
                  <a:gd name="connsiteX18" fmla="*/ 21404 w 21556"/>
                  <a:gd name="connsiteY18" fmla="*/ 11418 h 21546"/>
                  <a:gd name="connsiteX19" fmla="*/ 21553 w 21556"/>
                  <a:gd name="connsiteY19" fmla="*/ 10680 h 21546"/>
                  <a:gd name="connsiteX20" fmla="*/ 21354 w 21556"/>
                  <a:gd name="connsiteY20" fmla="*/ 10062 h 21546"/>
                  <a:gd name="connsiteX21" fmla="*/ 20946 w 21556"/>
                  <a:gd name="connsiteY21" fmla="*/ 9552 h 21546"/>
                  <a:gd name="connsiteX22" fmla="*/ 19953 w 21556"/>
                  <a:gd name="connsiteY22" fmla="*/ 8322 h 21546"/>
                  <a:gd name="connsiteX23" fmla="*/ 17966 w 21556"/>
                  <a:gd name="connsiteY23" fmla="*/ 5863 h 21546"/>
                  <a:gd name="connsiteX24" fmla="*/ 13992 w 21556"/>
                  <a:gd name="connsiteY24" fmla="*/ 945 h 21546"/>
                  <a:gd name="connsiteX25" fmla="*/ 13507 w 21556"/>
                  <a:gd name="connsiteY25" fmla="*/ 457 h 21546"/>
                  <a:gd name="connsiteX26" fmla="*/ 13012 w 21556"/>
                  <a:gd name="connsiteY26" fmla="*/ 98 h 21546"/>
                  <a:gd name="connsiteX27" fmla="*/ 12498 w 21556"/>
                  <a:gd name="connsiteY27" fmla="*/ 3 h 21546"/>
                  <a:gd name="connsiteX0" fmla="*/ 13012 w 21556"/>
                  <a:gd name="connsiteY0" fmla="*/ 0 h 21448"/>
                  <a:gd name="connsiteX1" fmla="*/ 4141 w 21556"/>
                  <a:gd name="connsiteY1" fmla="*/ 5688 h 21448"/>
                  <a:gd name="connsiteX2" fmla="*/ 6171 w 21556"/>
                  <a:gd name="connsiteY2" fmla="*/ 8207 h 21448"/>
                  <a:gd name="connsiteX3" fmla="*/ 7562 w 21556"/>
                  <a:gd name="connsiteY3" fmla="*/ 9835 h 21448"/>
                  <a:gd name="connsiteX4" fmla="*/ 7792 w 21556"/>
                  <a:gd name="connsiteY4" fmla="*/ 10440 h 21448"/>
                  <a:gd name="connsiteX5" fmla="*/ 7572 w 21556"/>
                  <a:gd name="connsiteY5" fmla="*/ 11485 h 21448"/>
                  <a:gd name="connsiteX6" fmla="*/ 6171 w 21556"/>
                  <a:gd name="connsiteY6" fmla="*/ 13216 h 21448"/>
                  <a:gd name="connsiteX7" fmla="*/ 4141 w 21556"/>
                  <a:gd name="connsiteY7" fmla="*/ 15706 h 21448"/>
                  <a:gd name="connsiteX8" fmla="*/ 81 w 21556"/>
                  <a:gd name="connsiteY8" fmla="*/ 20687 h 21448"/>
                  <a:gd name="connsiteX9" fmla="*/ 81 w 21556"/>
                  <a:gd name="connsiteY9" fmla="*/ 21291 h 21448"/>
                  <a:gd name="connsiteX10" fmla="*/ 392 w 21556"/>
                  <a:gd name="connsiteY10" fmla="*/ 21440 h 21448"/>
                  <a:gd name="connsiteX11" fmla="*/ 12498 w 21556"/>
                  <a:gd name="connsiteY11" fmla="*/ 21440 h 21448"/>
                  <a:gd name="connsiteX12" fmla="*/ 13012 w 21556"/>
                  <a:gd name="connsiteY12" fmla="*/ 21345 h 21448"/>
                  <a:gd name="connsiteX13" fmla="*/ 13507 w 21556"/>
                  <a:gd name="connsiteY13" fmla="*/ 20986 h 21448"/>
                  <a:gd name="connsiteX14" fmla="*/ 13992 w 21556"/>
                  <a:gd name="connsiteY14" fmla="*/ 20491 h 21448"/>
                  <a:gd name="connsiteX15" fmla="*/ 17966 w 21556"/>
                  <a:gd name="connsiteY15" fmla="*/ 15587 h 21448"/>
                  <a:gd name="connsiteX16" fmla="*/ 19953 w 21556"/>
                  <a:gd name="connsiteY16" fmla="*/ 13135 h 21448"/>
                  <a:gd name="connsiteX17" fmla="*/ 20946 w 21556"/>
                  <a:gd name="connsiteY17" fmla="*/ 11909 h 21448"/>
                  <a:gd name="connsiteX18" fmla="*/ 21404 w 21556"/>
                  <a:gd name="connsiteY18" fmla="*/ 11320 h 21448"/>
                  <a:gd name="connsiteX19" fmla="*/ 21553 w 21556"/>
                  <a:gd name="connsiteY19" fmla="*/ 10582 h 21448"/>
                  <a:gd name="connsiteX20" fmla="*/ 21354 w 21556"/>
                  <a:gd name="connsiteY20" fmla="*/ 9964 h 21448"/>
                  <a:gd name="connsiteX21" fmla="*/ 20946 w 21556"/>
                  <a:gd name="connsiteY21" fmla="*/ 9454 h 21448"/>
                  <a:gd name="connsiteX22" fmla="*/ 19953 w 21556"/>
                  <a:gd name="connsiteY22" fmla="*/ 8224 h 21448"/>
                  <a:gd name="connsiteX23" fmla="*/ 17966 w 21556"/>
                  <a:gd name="connsiteY23" fmla="*/ 5765 h 21448"/>
                  <a:gd name="connsiteX24" fmla="*/ 13992 w 21556"/>
                  <a:gd name="connsiteY24" fmla="*/ 847 h 21448"/>
                  <a:gd name="connsiteX25" fmla="*/ 13507 w 21556"/>
                  <a:gd name="connsiteY25" fmla="*/ 359 h 21448"/>
                  <a:gd name="connsiteX26" fmla="*/ 13012 w 21556"/>
                  <a:gd name="connsiteY26" fmla="*/ 0 h 21448"/>
                  <a:gd name="connsiteX0" fmla="*/ 13507 w 21556"/>
                  <a:gd name="connsiteY0" fmla="*/ 289 h 21378"/>
                  <a:gd name="connsiteX1" fmla="*/ 4141 w 21556"/>
                  <a:gd name="connsiteY1" fmla="*/ 5618 h 21378"/>
                  <a:gd name="connsiteX2" fmla="*/ 6171 w 21556"/>
                  <a:gd name="connsiteY2" fmla="*/ 8137 h 21378"/>
                  <a:gd name="connsiteX3" fmla="*/ 7562 w 21556"/>
                  <a:gd name="connsiteY3" fmla="*/ 9765 h 21378"/>
                  <a:gd name="connsiteX4" fmla="*/ 7792 w 21556"/>
                  <a:gd name="connsiteY4" fmla="*/ 10370 h 21378"/>
                  <a:gd name="connsiteX5" fmla="*/ 7572 w 21556"/>
                  <a:gd name="connsiteY5" fmla="*/ 11415 h 21378"/>
                  <a:gd name="connsiteX6" fmla="*/ 6171 w 21556"/>
                  <a:gd name="connsiteY6" fmla="*/ 13146 h 21378"/>
                  <a:gd name="connsiteX7" fmla="*/ 4141 w 21556"/>
                  <a:gd name="connsiteY7" fmla="*/ 15636 h 21378"/>
                  <a:gd name="connsiteX8" fmla="*/ 81 w 21556"/>
                  <a:gd name="connsiteY8" fmla="*/ 20617 h 21378"/>
                  <a:gd name="connsiteX9" fmla="*/ 81 w 21556"/>
                  <a:gd name="connsiteY9" fmla="*/ 21221 h 21378"/>
                  <a:gd name="connsiteX10" fmla="*/ 392 w 21556"/>
                  <a:gd name="connsiteY10" fmla="*/ 21370 h 21378"/>
                  <a:gd name="connsiteX11" fmla="*/ 12498 w 21556"/>
                  <a:gd name="connsiteY11" fmla="*/ 21370 h 21378"/>
                  <a:gd name="connsiteX12" fmla="*/ 13012 w 21556"/>
                  <a:gd name="connsiteY12" fmla="*/ 21275 h 21378"/>
                  <a:gd name="connsiteX13" fmla="*/ 13507 w 21556"/>
                  <a:gd name="connsiteY13" fmla="*/ 20916 h 21378"/>
                  <a:gd name="connsiteX14" fmla="*/ 13992 w 21556"/>
                  <a:gd name="connsiteY14" fmla="*/ 20421 h 21378"/>
                  <a:gd name="connsiteX15" fmla="*/ 17966 w 21556"/>
                  <a:gd name="connsiteY15" fmla="*/ 15517 h 21378"/>
                  <a:gd name="connsiteX16" fmla="*/ 19953 w 21556"/>
                  <a:gd name="connsiteY16" fmla="*/ 13065 h 21378"/>
                  <a:gd name="connsiteX17" fmla="*/ 20946 w 21556"/>
                  <a:gd name="connsiteY17" fmla="*/ 11839 h 21378"/>
                  <a:gd name="connsiteX18" fmla="*/ 21404 w 21556"/>
                  <a:gd name="connsiteY18" fmla="*/ 11250 h 21378"/>
                  <a:gd name="connsiteX19" fmla="*/ 21553 w 21556"/>
                  <a:gd name="connsiteY19" fmla="*/ 10512 h 21378"/>
                  <a:gd name="connsiteX20" fmla="*/ 21354 w 21556"/>
                  <a:gd name="connsiteY20" fmla="*/ 9894 h 21378"/>
                  <a:gd name="connsiteX21" fmla="*/ 20946 w 21556"/>
                  <a:gd name="connsiteY21" fmla="*/ 9384 h 21378"/>
                  <a:gd name="connsiteX22" fmla="*/ 19953 w 21556"/>
                  <a:gd name="connsiteY22" fmla="*/ 8154 h 21378"/>
                  <a:gd name="connsiteX23" fmla="*/ 17966 w 21556"/>
                  <a:gd name="connsiteY23" fmla="*/ 5695 h 21378"/>
                  <a:gd name="connsiteX24" fmla="*/ 13992 w 21556"/>
                  <a:gd name="connsiteY24" fmla="*/ 777 h 21378"/>
                  <a:gd name="connsiteX25" fmla="*/ 13507 w 21556"/>
                  <a:gd name="connsiteY25" fmla="*/ 289 h 21378"/>
                  <a:gd name="connsiteX0" fmla="*/ 13992 w 21556"/>
                  <a:gd name="connsiteY0" fmla="*/ 1 h 20602"/>
                  <a:gd name="connsiteX1" fmla="*/ 4141 w 21556"/>
                  <a:gd name="connsiteY1" fmla="*/ 4842 h 20602"/>
                  <a:gd name="connsiteX2" fmla="*/ 6171 w 21556"/>
                  <a:gd name="connsiteY2" fmla="*/ 7361 h 20602"/>
                  <a:gd name="connsiteX3" fmla="*/ 7562 w 21556"/>
                  <a:gd name="connsiteY3" fmla="*/ 8989 h 20602"/>
                  <a:gd name="connsiteX4" fmla="*/ 7792 w 21556"/>
                  <a:gd name="connsiteY4" fmla="*/ 9594 h 20602"/>
                  <a:gd name="connsiteX5" fmla="*/ 7572 w 21556"/>
                  <a:gd name="connsiteY5" fmla="*/ 10639 h 20602"/>
                  <a:gd name="connsiteX6" fmla="*/ 6171 w 21556"/>
                  <a:gd name="connsiteY6" fmla="*/ 12370 h 20602"/>
                  <a:gd name="connsiteX7" fmla="*/ 4141 w 21556"/>
                  <a:gd name="connsiteY7" fmla="*/ 14860 h 20602"/>
                  <a:gd name="connsiteX8" fmla="*/ 81 w 21556"/>
                  <a:gd name="connsiteY8" fmla="*/ 19841 h 20602"/>
                  <a:gd name="connsiteX9" fmla="*/ 81 w 21556"/>
                  <a:gd name="connsiteY9" fmla="*/ 20445 h 20602"/>
                  <a:gd name="connsiteX10" fmla="*/ 392 w 21556"/>
                  <a:gd name="connsiteY10" fmla="*/ 20594 h 20602"/>
                  <a:gd name="connsiteX11" fmla="*/ 12498 w 21556"/>
                  <a:gd name="connsiteY11" fmla="*/ 20594 h 20602"/>
                  <a:gd name="connsiteX12" fmla="*/ 13012 w 21556"/>
                  <a:gd name="connsiteY12" fmla="*/ 20499 h 20602"/>
                  <a:gd name="connsiteX13" fmla="*/ 13507 w 21556"/>
                  <a:gd name="connsiteY13" fmla="*/ 20140 h 20602"/>
                  <a:gd name="connsiteX14" fmla="*/ 13992 w 21556"/>
                  <a:gd name="connsiteY14" fmla="*/ 19645 h 20602"/>
                  <a:gd name="connsiteX15" fmla="*/ 17966 w 21556"/>
                  <a:gd name="connsiteY15" fmla="*/ 14741 h 20602"/>
                  <a:gd name="connsiteX16" fmla="*/ 19953 w 21556"/>
                  <a:gd name="connsiteY16" fmla="*/ 12289 h 20602"/>
                  <a:gd name="connsiteX17" fmla="*/ 20946 w 21556"/>
                  <a:gd name="connsiteY17" fmla="*/ 11063 h 20602"/>
                  <a:gd name="connsiteX18" fmla="*/ 21404 w 21556"/>
                  <a:gd name="connsiteY18" fmla="*/ 10474 h 20602"/>
                  <a:gd name="connsiteX19" fmla="*/ 21553 w 21556"/>
                  <a:gd name="connsiteY19" fmla="*/ 9736 h 20602"/>
                  <a:gd name="connsiteX20" fmla="*/ 21354 w 21556"/>
                  <a:gd name="connsiteY20" fmla="*/ 9118 h 20602"/>
                  <a:gd name="connsiteX21" fmla="*/ 20946 w 21556"/>
                  <a:gd name="connsiteY21" fmla="*/ 8608 h 20602"/>
                  <a:gd name="connsiteX22" fmla="*/ 19953 w 21556"/>
                  <a:gd name="connsiteY22" fmla="*/ 7378 h 20602"/>
                  <a:gd name="connsiteX23" fmla="*/ 17966 w 21556"/>
                  <a:gd name="connsiteY23" fmla="*/ 4919 h 20602"/>
                  <a:gd name="connsiteX24" fmla="*/ 13992 w 21556"/>
                  <a:gd name="connsiteY24" fmla="*/ 1 h 20602"/>
                  <a:gd name="connsiteX0" fmla="*/ 17966 w 21556"/>
                  <a:gd name="connsiteY0" fmla="*/ 77 h 15760"/>
                  <a:gd name="connsiteX1" fmla="*/ 4141 w 21556"/>
                  <a:gd name="connsiteY1" fmla="*/ 0 h 15760"/>
                  <a:gd name="connsiteX2" fmla="*/ 6171 w 21556"/>
                  <a:gd name="connsiteY2" fmla="*/ 2519 h 15760"/>
                  <a:gd name="connsiteX3" fmla="*/ 7562 w 21556"/>
                  <a:gd name="connsiteY3" fmla="*/ 4147 h 15760"/>
                  <a:gd name="connsiteX4" fmla="*/ 7792 w 21556"/>
                  <a:gd name="connsiteY4" fmla="*/ 4752 h 15760"/>
                  <a:gd name="connsiteX5" fmla="*/ 7572 w 21556"/>
                  <a:gd name="connsiteY5" fmla="*/ 5797 h 15760"/>
                  <a:gd name="connsiteX6" fmla="*/ 6171 w 21556"/>
                  <a:gd name="connsiteY6" fmla="*/ 7528 h 15760"/>
                  <a:gd name="connsiteX7" fmla="*/ 4141 w 21556"/>
                  <a:gd name="connsiteY7" fmla="*/ 10018 h 15760"/>
                  <a:gd name="connsiteX8" fmla="*/ 81 w 21556"/>
                  <a:gd name="connsiteY8" fmla="*/ 14999 h 15760"/>
                  <a:gd name="connsiteX9" fmla="*/ 81 w 21556"/>
                  <a:gd name="connsiteY9" fmla="*/ 15603 h 15760"/>
                  <a:gd name="connsiteX10" fmla="*/ 392 w 21556"/>
                  <a:gd name="connsiteY10" fmla="*/ 15752 h 15760"/>
                  <a:gd name="connsiteX11" fmla="*/ 12498 w 21556"/>
                  <a:gd name="connsiteY11" fmla="*/ 15752 h 15760"/>
                  <a:gd name="connsiteX12" fmla="*/ 13012 w 21556"/>
                  <a:gd name="connsiteY12" fmla="*/ 15657 h 15760"/>
                  <a:gd name="connsiteX13" fmla="*/ 13507 w 21556"/>
                  <a:gd name="connsiteY13" fmla="*/ 15298 h 15760"/>
                  <a:gd name="connsiteX14" fmla="*/ 13992 w 21556"/>
                  <a:gd name="connsiteY14" fmla="*/ 14803 h 15760"/>
                  <a:gd name="connsiteX15" fmla="*/ 17966 w 21556"/>
                  <a:gd name="connsiteY15" fmla="*/ 9899 h 15760"/>
                  <a:gd name="connsiteX16" fmla="*/ 19953 w 21556"/>
                  <a:gd name="connsiteY16" fmla="*/ 7447 h 15760"/>
                  <a:gd name="connsiteX17" fmla="*/ 20946 w 21556"/>
                  <a:gd name="connsiteY17" fmla="*/ 6221 h 15760"/>
                  <a:gd name="connsiteX18" fmla="*/ 21404 w 21556"/>
                  <a:gd name="connsiteY18" fmla="*/ 5632 h 15760"/>
                  <a:gd name="connsiteX19" fmla="*/ 21553 w 21556"/>
                  <a:gd name="connsiteY19" fmla="*/ 4894 h 15760"/>
                  <a:gd name="connsiteX20" fmla="*/ 21354 w 21556"/>
                  <a:gd name="connsiteY20" fmla="*/ 4276 h 15760"/>
                  <a:gd name="connsiteX21" fmla="*/ 20946 w 21556"/>
                  <a:gd name="connsiteY21" fmla="*/ 3766 h 15760"/>
                  <a:gd name="connsiteX22" fmla="*/ 19953 w 21556"/>
                  <a:gd name="connsiteY22" fmla="*/ 2536 h 15760"/>
                  <a:gd name="connsiteX23" fmla="*/ 17966 w 21556"/>
                  <a:gd name="connsiteY23" fmla="*/ 77 h 15760"/>
                  <a:gd name="connsiteX0" fmla="*/ 17966 w 21556"/>
                  <a:gd name="connsiteY0" fmla="*/ 0 h 15683"/>
                  <a:gd name="connsiteX1" fmla="*/ 6171 w 21556"/>
                  <a:gd name="connsiteY1" fmla="*/ 2442 h 15683"/>
                  <a:gd name="connsiteX2" fmla="*/ 7562 w 21556"/>
                  <a:gd name="connsiteY2" fmla="*/ 4070 h 15683"/>
                  <a:gd name="connsiteX3" fmla="*/ 7792 w 21556"/>
                  <a:gd name="connsiteY3" fmla="*/ 4675 h 15683"/>
                  <a:gd name="connsiteX4" fmla="*/ 7572 w 21556"/>
                  <a:gd name="connsiteY4" fmla="*/ 5720 h 15683"/>
                  <a:gd name="connsiteX5" fmla="*/ 6171 w 21556"/>
                  <a:gd name="connsiteY5" fmla="*/ 7451 h 15683"/>
                  <a:gd name="connsiteX6" fmla="*/ 4141 w 21556"/>
                  <a:gd name="connsiteY6" fmla="*/ 9941 h 15683"/>
                  <a:gd name="connsiteX7" fmla="*/ 81 w 21556"/>
                  <a:gd name="connsiteY7" fmla="*/ 14922 h 15683"/>
                  <a:gd name="connsiteX8" fmla="*/ 81 w 21556"/>
                  <a:gd name="connsiteY8" fmla="*/ 15526 h 15683"/>
                  <a:gd name="connsiteX9" fmla="*/ 392 w 21556"/>
                  <a:gd name="connsiteY9" fmla="*/ 15675 h 15683"/>
                  <a:gd name="connsiteX10" fmla="*/ 12498 w 21556"/>
                  <a:gd name="connsiteY10" fmla="*/ 15675 h 15683"/>
                  <a:gd name="connsiteX11" fmla="*/ 13012 w 21556"/>
                  <a:gd name="connsiteY11" fmla="*/ 15580 h 15683"/>
                  <a:gd name="connsiteX12" fmla="*/ 13507 w 21556"/>
                  <a:gd name="connsiteY12" fmla="*/ 15221 h 15683"/>
                  <a:gd name="connsiteX13" fmla="*/ 13992 w 21556"/>
                  <a:gd name="connsiteY13" fmla="*/ 14726 h 15683"/>
                  <a:gd name="connsiteX14" fmla="*/ 17966 w 21556"/>
                  <a:gd name="connsiteY14" fmla="*/ 9822 h 15683"/>
                  <a:gd name="connsiteX15" fmla="*/ 19953 w 21556"/>
                  <a:gd name="connsiteY15" fmla="*/ 7370 h 15683"/>
                  <a:gd name="connsiteX16" fmla="*/ 20946 w 21556"/>
                  <a:gd name="connsiteY16" fmla="*/ 6144 h 15683"/>
                  <a:gd name="connsiteX17" fmla="*/ 21404 w 21556"/>
                  <a:gd name="connsiteY17" fmla="*/ 5555 h 15683"/>
                  <a:gd name="connsiteX18" fmla="*/ 21553 w 21556"/>
                  <a:gd name="connsiteY18" fmla="*/ 4817 h 15683"/>
                  <a:gd name="connsiteX19" fmla="*/ 21354 w 21556"/>
                  <a:gd name="connsiteY19" fmla="*/ 4199 h 15683"/>
                  <a:gd name="connsiteX20" fmla="*/ 20946 w 21556"/>
                  <a:gd name="connsiteY20" fmla="*/ 3689 h 15683"/>
                  <a:gd name="connsiteX21" fmla="*/ 19953 w 21556"/>
                  <a:gd name="connsiteY21" fmla="*/ 2459 h 15683"/>
                  <a:gd name="connsiteX22" fmla="*/ 17966 w 21556"/>
                  <a:gd name="connsiteY22" fmla="*/ 0 h 15683"/>
                  <a:gd name="connsiteX0" fmla="*/ 17966 w 21556"/>
                  <a:gd name="connsiteY0" fmla="*/ 0 h 15683"/>
                  <a:gd name="connsiteX1" fmla="*/ 7562 w 21556"/>
                  <a:gd name="connsiteY1" fmla="*/ 4070 h 15683"/>
                  <a:gd name="connsiteX2" fmla="*/ 7792 w 21556"/>
                  <a:gd name="connsiteY2" fmla="*/ 4675 h 15683"/>
                  <a:gd name="connsiteX3" fmla="*/ 7572 w 21556"/>
                  <a:gd name="connsiteY3" fmla="*/ 5720 h 15683"/>
                  <a:gd name="connsiteX4" fmla="*/ 6171 w 21556"/>
                  <a:gd name="connsiteY4" fmla="*/ 7451 h 15683"/>
                  <a:gd name="connsiteX5" fmla="*/ 4141 w 21556"/>
                  <a:gd name="connsiteY5" fmla="*/ 9941 h 15683"/>
                  <a:gd name="connsiteX6" fmla="*/ 81 w 21556"/>
                  <a:gd name="connsiteY6" fmla="*/ 14922 h 15683"/>
                  <a:gd name="connsiteX7" fmla="*/ 81 w 21556"/>
                  <a:gd name="connsiteY7" fmla="*/ 15526 h 15683"/>
                  <a:gd name="connsiteX8" fmla="*/ 392 w 21556"/>
                  <a:gd name="connsiteY8" fmla="*/ 15675 h 15683"/>
                  <a:gd name="connsiteX9" fmla="*/ 12498 w 21556"/>
                  <a:gd name="connsiteY9" fmla="*/ 15675 h 15683"/>
                  <a:gd name="connsiteX10" fmla="*/ 13012 w 21556"/>
                  <a:gd name="connsiteY10" fmla="*/ 15580 h 15683"/>
                  <a:gd name="connsiteX11" fmla="*/ 13507 w 21556"/>
                  <a:gd name="connsiteY11" fmla="*/ 15221 h 15683"/>
                  <a:gd name="connsiteX12" fmla="*/ 13992 w 21556"/>
                  <a:gd name="connsiteY12" fmla="*/ 14726 h 15683"/>
                  <a:gd name="connsiteX13" fmla="*/ 17966 w 21556"/>
                  <a:gd name="connsiteY13" fmla="*/ 9822 h 15683"/>
                  <a:gd name="connsiteX14" fmla="*/ 19953 w 21556"/>
                  <a:gd name="connsiteY14" fmla="*/ 7370 h 15683"/>
                  <a:gd name="connsiteX15" fmla="*/ 20946 w 21556"/>
                  <a:gd name="connsiteY15" fmla="*/ 6144 h 15683"/>
                  <a:gd name="connsiteX16" fmla="*/ 21404 w 21556"/>
                  <a:gd name="connsiteY16" fmla="*/ 5555 h 15683"/>
                  <a:gd name="connsiteX17" fmla="*/ 21553 w 21556"/>
                  <a:gd name="connsiteY17" fmla="*/ 4817 h 15683"/>
                  <a:gd name="connsiteX18" fmla="*/ 21354 w 21556"/>
                  <a:gd name="connsiteY18" fmla="*/ 4199 h 15683"/>
                  <a:gd name="connsiteX19" fmla="*/ 20946 w 21556"/>
                  <a:gd name="connsiteY19" fmla="*/ 3689 h 15683"/>
                  <a:gd name="connsiteX20" fmla="*/ 19953 w 21556"/>
                  <a:gd name="connsiteY20" fmla="*/ 2459 h 15683"/>
                  <a:gd name="connsiteX21" fmla="*/ 17966 w 21556"/>
                  <a:gd name="connsiteY21" fmla="*/ 0 h 15683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613 w 21556"/>
                  <a:gd name="connsiteY3" fmla="*/ 1590 h 13224"/>
                  <a:gd name="connsiteX4" fmla="*/ 7572 w 21556"/>
                  <a:gd name="connsiteY4" fmla="*/ 3261 h 13224"/>
                  <a:gd name="connsiteX5" fmla="*/ 6171 w 21556"/>
                  <a:gd name="connsiteY5" fmla="*/ 4992 h 13224"/>
                  <a:gd name="connsiteX6" fmla="*/ 4141 w 21556"/>
                  <a:gd name="connsiteY6" fmla="*/ 7482 h 13224"/>
                  <a:gd name="connsiteX7" fmla="*/ 81 w 21556"/>
                  <a:gd name="connsiteY7" fmla="*/ 12463 h 13224"/>
                  <a:gd name="connsiteX8" fmla="*/ 81 w 21556"/>
                  <a:gd name="connsiteY8" fmla="*/ 13067 h 13224"/>
                  <a:gd name="connsiteX9" fmla="*/ 392 w 21556"/>
                  <a:gd name="connsiteY9" fmla="*/ 13216 h 13224"/>
                  <a:gd name="connsiteX10" fmla="*/ 12498 w 21556"/>
                  <a:gd name="connsiteY10" fmla="*/ 13216 h 13224"/>
                  <a:gd name="connsiteX11" fmla="*/ 13012 w 21556"/>
                  <a:gd name="connsiteY11" fmla="*/ 13121 h 13224"/>
                  <a:gd name="connsiteX12" fmla="*/ 13507 w 21556"/>
                  <a:gd name="connsiteY12" fmla="*/ 12762 h 13224"/>
                  <a:gd name="connsiteX13" fmla="*/ 13992 w 21556"/>
                  <a:gd name="connsiteY13" fmla="*/ 12267 h 13224"/>
                  <a:gd name="connsiteX14" fmla="*/ 17966 w 21556"/>
                  <a:gd name="connsiteY14" fmla="*/ 7363 h 13224"/>
                  <a:gd name="connsiteX15" fmla="*/ 19953 w 21556"/>
                  <a:gd name="connsiteY15" fmla="*/ 4911 h 13224"/>
                  <a:gd name="connsiteX16" fmla="*/ 20946 w 21556"/>
                  <a:gd name="connsiteY16" fmla="*/ 3685 h 13224"/>
                  <a:gd name="connsiteX17" fmla="*/ 21404 w 21556"/>
                  <a:gd name="connsiteY17" fmla="*/ 3096 h 13224"/>
                  <a:gd name="connsiteX18" fmla="*/ 21553 w 21556"/>
                  <a:gd name="connsiteY18" fmla="*/ 2358 h 13224"/>
                  <a:gd name="connsiteX19" fmla="*/ 21354 w 21556"/>
                  <a:gd name="connsiteY19" fmla="*/ 1740 h 13224"/>
                  <a:gd name="connsiteX20" fmla="*/ 20946 w 21556"/>
                  <a:gd name="connsiteY20" fmla="*/ 1230 h 13224"/>
                  <a:gd name="connsiteX21" fmla="*/ 19953 w 21556"/>
                  <a:gd name="connsiteY21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792 w 21556"/>
                  <a:gd name="connsiteY1" fmla="*/ 2216 h 13224"/>
                  <a:gd name="connsiteX2" fmla="*/ 7572 w 21556"/>
                  <a:gd name="connsiteY2" fmla="*/ 3261 h 13224"/>
                  <a:gd name="connsiteX3" fmla="*/ 6171 w 21556"/>
                  <a:gd name="connsiteY3" fmla="*/ 4992 h 13224"/>
                  <a:gd name="connsiteX4" fmla="*/ 4141 w 21556"/>
                  <a:gd name="connsiteY4" fmla="*/ 7482 h 13224"/>
                  <a:gd name="connsiteX5" fmla="*/ 81 w 21556"/>
                  <a:gd name="connsiteY5" fmla="*/ 12463 h 13224"/>
                  <a:gd name="connsiteX6" fmla="*/ 81 w 21556"/>
                  <a:gd name="connsiteY6" fmla="*/ 13067 h 13224"/>
                  <a:gd name="connsiteX7" fmla="*/ 392 w 21556"/>
                  <a:gd name="connsiteY7" fmla="*/ 13216 h 13224"/>
                  <a:gd name="connsiteX8" fmla="*/ 12498 w 21556"/>
                  <a:gd name="connsiteY8" fmla="*/ 13216 h 13224"/>
                  <a:gd name="connsiteX9" fmla="*/ 13012 w 21556"/>
                  <a:gd name="connsiteY9" fmla="*/ 13121 h 13224"/>
                  <a:gd name="connsiteX10" fmla="*/ 13507 w 21556"/>
                  <a:gd name="connsiteY10" fmla="*/ 12762 h 13224"/>
                  <a:gd name="connsiteX11" fmla="*/ 13992 w 21556"/>
                  <a:gd name="connsiteY11" fmla="*/ 12267 h 13224"/>
                  <a:gd name="connsiteX12" fmla="*/ 17966 w 21556"/>
                  <a:gd name="connsiteY12" fmla="*/ 7363 h 13224"/>
                  <a:gd name="connsiteX13" fmla="*/ 19953 w 21556"/>
                  <a:gd name="connsiteY13" fmla="*/ 4911 h 13224"/>
                  <a:gd name="connsiteX14" fmla="*/ 20946 w 21556"/>
                  <a:gd name="connsiteY14" fmla="*/ 3685 h 13224"/>
                  <a:gd name="connsiteX15" fmla="*/ 21404 w 21556"/>
                  <a:gd name="connsiteY15" fmla="*/ 3096 h 13224"/>
                  <a:gd name="connsiteX16" fmla="*/ 21553 w 21556"/>
                  <a:gd name="connsiteY16" fmla="*/ 2358 h 13224"/>
                  <a:gd name="connsiteX17" fmla="*/ 21354 w 21556"/>
                  <a:gd name="connsiteY17" fmla="*/ 1740 h 13224"/>
                  <a:gd name="connsiteX18" fmla="*/ 20946 w 21556"/>
                  <a:gd name="connsiteY18" fmla="*/ 1230 h 13224"/>
                  <a:gd name="connsiteX19" fmla="*/ 19953 w 21556"/>
                  <a:gd name="connsiteY19" fmla="*/ 0 h 13224"/>
                  <a:gd name="connsiteX0" fmla="*/ 20946 w 21556"/>
                  <a:gd name="connsiteY0" fmla="*/ 0 h 11994"/>
                  <a:gd name="connsiteX1" fmla="*/ 7792 w 21556"/>
                  <a:gd name="connsiteY1" fmla="*/ 986 h 11994"/>
                  <a:gd name="connsiteX2" fmla="*/ 7572 w 21556"/>
                  <a:gd name="connsiteY2" fmla="*/ 2031 h 11994"/>
                  <a:gd name="connsiteX3" fmla="*/ 6171 w 21556"/>
                  <a:gd name="connsiteY3" fmla="*/ 3762 h 11994"/>
                  <a:gd name="connsiteX4" fmla="*/ 4141 w 21556"/>
                  <a:gd name="connsiteY4" fmla="*/ 6252 h 11994"/>
                  <a:gd name="connsiteX5" fmla="*/ 81 w 21556"/>
                  <a:gd name="connsiteY5" fmla="*/ 11233 h 11994"/>
                  <a:gd name="connsiteX6" fmla="*/ 81 w 21556"/>
                  <a:gd name="connsiteY6" fmla="*/ 11837 h 11994"/>
                  <a:gd name="connsiteX7" fmla="*/ 392 w 21556"/>
                  <a:gd name="connsiteY7" fmla="*/ 11986 h 11994"/>
                  <a:gd name="connsiteX8" fmla="*/ 12498 w 21556"/>
                  <a:gd name="connsiteY8" fmla="*/ 11986 h 11994"/>
                  <a:gd name="connsiteX9" fmla="*/ 13012 w 21556"/>
                  <a:gd name="connsiteY9" fmla="*/ 11891 h 11994"/>
                  <a:gd name="connsiteX10" fmla="*/ 13507 w 21556"/>
                  <a:gd name="connsiteY10" fmla="*/ 11532 h 11994"/>
                  <a:gd name="connsiteX11" fmla="*/ 13992 w 21556"/>
                  <a:gd name="connsiteY11" fmla="*/ 11037 h 11994"/>
                  <a:gd name="connsiteX12" fmla="*/ 17966 w 21556"/>
                  <a:gd name="connsiteY12" fmla="*/ 6133 h 11994"/>
                  <a:gd name="connsiteX13" fmla="*/ 19953 w 21556"/>
                  <a:gd name="connsiteY13" fmla="*/ 3681 h 11994"/>
                  <a:gd name="connsiteX14" fmla="*/ 20946 w 21556"/>
                  <a:gd name="connsiteY14" fmla="*/ 2455 h 11994"/>
                  <a:gd name="connsiteX15" fmla="*/ 21404 w 21556"/>
                  <a:gd name="connsiteY15" fmla="*/ 1866 h 11994"/>
                  <a:gd name="connsiteX16" fmla="*/ 21553 w 21556"/>
                  <a:gd name="connsiteY16" fmla="*/ 1128 h 11994"/>
                  <a:gd name="connsiteX17" fmla="*/ 21354 w 21556"/>
                  <a:gd name="connsiteY17" fmla="*/ 510 h 11994"/>
                  <a:gd name="connsiteX18" fmla="*/ 20946 w 21556"/>
                  <a:gd name="connsiteY18" fmla="*/ 0 h 11994"/>
                  <a:gd name="connsiteX0" fmla="*/ 21354 w 21556"/>
                  <a:gd name="connsiteY0" fmla="*/ 0 h 11484"/>
                  <a:gd name="connsiteX1" fmla="*/ 7792 w 21556"/>
                  <a:gd name="connsiteY1" fmla="*/ 476 h 11484"/>
                  <a:gd name="connsiteX2" fmla="*/ 7572 w 21556"/>
                  <a:gd name="connsiteY2" fmla="*/ 1521 h 11484"/>
                  <a:gd name="connsiteX3" fmla="*/ 6171 w 21556"/>
                  <a:gd name="connsiteY3" fmla="*/ 3252 h 11484"/>
                  <a:gd name="connsiteX4" fmla="*/ 4141 w 21556"/>
                  <a:gd name="connsiteY4" fmla="*/ 5742 h 11484"/>
                  <a:gd name="connsiteX5" fmla="*/ 81 w 21556"/>
                  <a:gd name="connsiteY5" fmla="*/ 10723 h 11484"/>
                  <a:gd name="connsiteX6" fmla="*/ 81 w 21556"/>
                  <a:gd name="connsiteY6" fmla="*/ 11327 h 11484"/>
                  <a:gd name="connsiteX7" fmla="*/ 392 w 21556"/>
                  <a:gd name="connsiteY7" fmla="*/ 11476 h 11484"/>
                  <a:gd name="connsiteX8" fmla="*/ 12498 w 21556"/>
                  <a:gd name="connsiteY8" fmla="*/ 11476 h 11484"/>
                  <a:gd name="connsiteX9" fmla="*/ 13012 w 21556"/>
                  <a:gd name="connsiteY9" fmla="*/ 11381 h 11484"/>
                  <a:gd name="connsiteX10" fmla="*/ 13507 w 21556"/>
                  <a:gd name="connsiteY10" fmla="*/ 11022 h 11484"/>
                  <a:gd name="connsiteX11" fmla="*/ 13992 w 21556"/>
                  <a:gd name="connsiteY11" fmla="*/ 10527 h 11484"/>
                  <a:gd name="connsiteX12" fmla="*/ 17966 w 21556"/>
                  <a:gd name="connsiteY12" fmla="*/ 5623 h 11484"/>
                  <a:gd name="connsiteX13" fmla="*/ 19953 w 21556"/>
                  <a:gd name="connsiteY13" fmla="*/ 3171 h 11484"/>
                  <a:gd name="connsiteX14" fmla="*/ 20946 w 21556"/>
                  <a:gd name="connsiteY14" fmla="*/ 1945 h 11484"/>
                  <a:gd name="connsiteX15" fmla="*/ 21404 w 21556"/>
                  <a:gd name="connsiteY15" fmla="*/ 1356 h 11484"/>
                  <a:gd name="connsiteX16" fmla="*/ 21553 w 21556"/>
                  <a:gd name="connsiteY16" fmla="*/ 618 h 11484"/>
                  <a:gd name="connsiteX17" fmla="*/ 21354 w 21556"/>
                  <a:gd name="connsiteY17" fmla="*/ 0 h 11484"/>
                  <a:gd name="connsiteX0" fmla="*/ 21553 w 21556"/>
                  <a:gd name="connsiteY0" fmla="*/ 206 h 11072"/>
                  <a:gd name="connsiteX1" fmla="*/ 7792 w 21556"/>
                  <a:gd name="connsiteY1" fmla="*/ 64 h 11072"/>
                  <a:gd name="connsiteX2" fmla="*/ 7572 w 21556"/>
                  <a:gd name="connsiteY2" fmla="*/ 1109 h 11072"/>
                  <a:gd name="connsiteX3" fmla="*/ 6171 w 21556"/>
                  <a:gd name="connsiteY3" fmla="*/ 2840 h 11072"/>
                  <a:gd name="connsiteX4" fmla="*/ 4141 w 21556"/>
                  <a:gd name="connsiteY4" fmla="*/ 5330 h 11072"/>
                  <a:gd name="connsiteX5" fmla="*/ 81 w 21556"/>
                  <a:gd name="connsiteY5" fmla="*/ 10311 h 11072"/>
                  <a:gd name="connsiteX6" fmla="*/ 81 w 21556"/>
                  <a:gd name="connsiteY6" fmla="*/ 10915 h 11072"/>
                  <a:gd name="connsiteX7" fmla="*/ 392 w 21556"/>
                  <a:gd name="connsiteY7" fmla="*/ 11064 h 11072"/>
                  <a:gd name="connsiteX8" fmla="*/ 12498 w 21556"/>
                  <a:gd name="connsiteY8" fmla="*/ 11064 h 11072"/>
                  <a:gd name="connsiteX9" fmla="*/ 13012 w 21556"/>
                  <a:gd name="connsiteY9" fmla="*/ 10969 h 11072"/>
                  <a:gd name="connsiteX10" fmla="*/ 13507 w 21556"/>
                  <a:gd name="connsiteY10" fmla="*/ 10610 h 11072"/>
                  <a:gd name="connsiteX11" fmla="*/ 13992 w 21556"/>
                  <a:gd name="connsiteY11" fmla="*/ 10115 h 11072"/>
                  <a:gd name="connsiteX12" fmla="*/ 17966 w 21556"/>
                  <a:gd name="connsiteY12" fmla="*/ 5211 h 11072"/>
                  <a:gd name="connsiteX13" fmla="*/ 19953 w 21556"/>
                  <a:gd name="connsiteY13" fmla="*/ 2759 h 11072"/>
                  <a:gd name="connsiteX14" fmla="*/ 20946 w 21556"/>
                  <a:gd name="connsiteY14" fmla="*/ 1533 h 11072"/>
                  <a:gd name="connsiteX15" fmla="*/ 21404 w 21556"/>
                  <a:gd name="connsiteY15" fmla="*/ 944 h 11072"/>
                  <a:gd name="connsiteX16" fmla="*/ 21553 w 21556"/>
                  <a:gd name="connsiteY16" fmla="*/ 206 h 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rgbClr val="8EBDC7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ar-IQ" sz="900"/>
              </a:p>
            </p:txBody>
          </p:sp>
        </p:grpSp>
        <p:sp>
          <p:nvSpPr>
            <p:cNvPr id="10" name="PA-ïṩľïdê">
              <a:extLst>
                <a:ext uri="{FF2B5EF4-FFF2-40B4-BE49-F238E27FC236}">
                  <a16:creationId xmlns:a16="http://schemas.microsoft.com/office/drawing/2014/main" id="{A5A7B503-1A58-4076-95E8-968DEA706ABE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 bwMode="auto">
            <a:xfrm>
              <a:off x="1614765" y="2961808"/>
              <a:ext cx="640330" cy="607027"/>
            </a:xfrm>
            <a:custGeom>
              <a:avLst/>
              <a:gdLst>
                <a:gd name="T0" fmla="*/ 515146 w 21528"/>
                <a:gd name="T1" fmla="*/ 631658 h 21553"/>
                <a:gd name="T2" fmla="*/ 515146 w 21528"/>
                <a:gd name="T3" fmla="*/ 631658 h 21553"/>
                <a:gd name="T4" fmla="*/ 515146 w 21528"/>
                <a:gd name="T5" fmla="*/ 631658 h 21553"/>
                <a:gd name="T6" fmla="*/ 515146 w 21528"/>
                <a:gd name="T7" fmla="*/ 631658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ar-IQ" sz="900"/>
            </a:p>
          </p:txBody>
        </p:sp>
        <p:sp>
          <p:nvSpPr>
            <p:cNvPr id="11" name="PA-íś1iḑè">
              <a:extLst>
                <a:ext uri="{FF2B5EF4-FFF2-40B4-BE49-F238E27FC236}">
                  <a16:creationId xmlns:a16="http://schemas.microsoft.com/office/drawing/2014/main" id="{AE583FE5-7734-4790-9892-E1FA7668BFCF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 bwMode="auto">
            <a:xfrm>
              <a:off x="1206297" y="2961808"/>
              <a:ext cx="640330" cy="607027"/>
            </a:xfrm>
            <a:custGeom>
              <a:avLst/>
              <a:gdLst>
                <a:gd name="T0" fmla="*/ 515146 w 21528"/>
                <a:gd name="T1" fmla="*/ 631658 h 21553"/>
                <a:gd name="T2" fmla="*/ 515146 w 21528"/>
                <a:gd name="T3" fmla="*/ 631658 h 21553"/>
                <a:gd name="T4" fmla="*/ 515146 w 21528"/>
                <a:gd name="T5" fmla="*/ 631658 h 21553"/>
                <a:gd name="T6" fmla="*/ 515146 w 21528"/>
                <a:gd name="T7" fmla="*/ 631658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ar-IQ" sz="900"/>
            </a:p>
          </p:txBody>
        </p:sp>
        <p:grpSp>
          <p:nvGrpSpPr>
            <p:cNvPr id="12" name="iṣḷiḑê">
              <a:extLst>
                <a:ext uri="{FF2B5EF4-FFF2-40B4-BE49-F238E27FC236}">
                  <a16:creationId xmlns:a16="http://schemas.microsoft.com/office/drawing/2014/main" id="{8AF3206F-179C-4F93-AEFC-CFA5AAE82D84}"/>
                </a:ext>
              </a:extLst>
            </p:cNvPr>
            <p:cNvGrpSpPr/>
            <p:nvPr/>
          </p:nvGrpSpPr>
          <p:grpSpPr>
            <a:xfrm>
              <a:off x="775891" y="3173565"/>
              <a:ext cx="621584" cy="183515"/>
              <a:chOff x="2710657" y="1989591"/>
              <a:chExt cx="500063" cy="147638"/>
            </a:xfrm>
            <a:grpFill/>
          </p:grpSpPr>
          <p:sp>
            <p:nvSpPr>
              <p:cNvPr id="32" name="PA-iṩlïḓe">
                <a:extLst>
                  <a:ext uri="{FF2B5EF4-FFF2-40B4-BE49-F238E27FC236}">
                    <a16:creationId xmlns:a16="http://schemas.microsoft.com/office/drawing/2014/main" id="{CC4C4C84-737D-432A-A17F-998CCFF96FB4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 rot="5400000">
                <a:off x="3095626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ar-IQ" sz="900"/>
              </a:p>
            </p:txBody>
          </p:sp>
          <p:sp>
            <p:nvSpPr>
              <p:cNvPr id="33" name="PA-î$liḓe">
                <a:extLst>
                  <a:ext uri="{FF2B5EF4-FFF2-40B4-BE49-F238E27FC236}">
                    <a16:creationId xmlns:a16="http://schemas.microsoft.com/office/drawing/2014/main" id="{F8622970-4996-48CC-863E-EB49919A61DE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 rot="5400000">
                <a:off x="2883694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ar-IQ" sz="900"/>
              </a:p>
            </p:txBody>
          </p:sp>
          <p:sp>
            <p:nvSpPr>
              <p:cNvPr id="34" name="PA-iṡḷiḓê">
                <a:extLst>
                  <a:ext uri="{FF2B5EF4-FFF2-40B4-BE49-F238E27FC236}">
                    <a16:creationId xmlns:a16="http://schemas.microsoft.com/office/drawing/2014/main" id="{47C193D9-CEEA-46B2-8D0B-6D3D5CE14B11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 rot="5400000">
                <a:off x="2678113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ar-IQ" sz="900"/>
              </a:p>
            </p:txBody>
          </p:sp>
        </p:grpSp>
        <p:grpSp>
          <p:nvGrpSpPr>
            <p:cNvPr id="13" name="îṧľîḍè">
              <a:extLst>
                <a:ext uri="{FF2B5EF4-FFF2-40B4-BE49-F238E27FC236}">
                  <a16:creationId xmlns:a16="http://schemas.microsoft.com/office/drawing/2014/main" id="{8166CFDB-FB12-48D1-B11B-48247CE2FF10}"/>
                </a:ext>
              </a:extLst>
            </p:cNvPr>
            <p:cNvGrpSpPr/>
            <p:nvPr/>
          </p:nvGrpSpPr>
          <p:grpSpPr>
            <a:xfrm>
              <a:off x="2021261" y="2960933"/>
              <a:ext cx="1075390" cy="607795"/>
              <a:chOff x="2518818" y="1747497"/>
              <a:chExt cx="865149" cy="631034"/>
            </a:xfrm>
            <a:grpFill/>
          </p:grpSpPr>
          <p:sp>
            <p:nvSpPr>
              <p:cNvPr id="30" name="PA-íSliďé">
                <a:extLst>
                  <a:ext uri="{FF2B5EF4-FFF2-40B4-BE49-F238E27FC236}">
                    <a16:creationId xmlns:a16="http://schemas.microsoft.com/office/drawing/2014/main" id="{187140AF-7F14-457C-8575-74783244554A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518819" y="2054772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" fmla="*/ 12498 w 21556"/>
                  <a:gd name="connsiteY0" fmla="*/ 3 h 21546"/>
                  <a:gd name="connsiteX1" fmla="*/ 81 w 21556"/>
                  <a:gd name="connsiteY1" fmla="*/ 749 h 21546"/>
                  <a:gd name="connsiteX2" fmla="*/ 4141 w 21556"/>
                  <a:gd name="connsiteY2" fmla="*/ 5786 h 21546"/>
                  <a:gd name="connsiteX3" fmla="*/ 6171 w 21556"/>
                  <a:gd name="connsiteY3" fmla="*/ 8305 h 21546"/>
                  <a:gd name="connsiteX4" fmla="*/ 7562 w 21556"/>
                  <a:gd name="connsiteY4" fmla="*/ 9933 h 21546"/>
                  <a:gd name="connsiteX5" fmla="*/ 7792 w 21556"/>
                  <a:gd name="connsiteY5" fmla="*/ 10538 h 21546"/>
                  <a:gd name="connsiteX6" fmla="*/ 7572 w 21556"/>
                  <a:gd name="connsiteY6" fmla="*/ 11583 h 21546"/>
                  <a:gd name="connsiteX7" fmla="*/ 6171 w 21556"/>
                  <a:gd name="connsiteY7" fmla="*/ 13314 h 21546"/>
                  <a:gd name="connsiteX8" fmla="*/ 4141 w 21556"/>
                  <a:gd name="connsiteY8" fmla="*/ 15804 h 21546"/>
                  <a:gd name="connsiteX9" fmla="*/ 81 w 21556"/>
                  <a:gd name="connsiteY9" fmla="*/ 20785 h 21546"/>
                  <a:gd name="connsiteX10" fmla="*/ 81 w 21556"/>
                  <a:gd name="connsiteY10" fmla="*/ 21389 h 21546"/>
                  <a:gd name="connsiteX11" fmla="*/ 392 w 21556"/>
                  <a:gd name="connsiteY11" fmla="*/ 21538 h 21546"/>
                  <a:gd name="connsiteX12" fmla="*/ 12498 w 21556"/>
                  <a:gd name="connsiteY12" fmla="*/ 21538 h 21546"/>
                  <a:gd name="connsiteX13" fmla="*/ 13012 w 21556"/>
                  <a:gd name="connsiteY13" fmla="*/ 21443 h 21546"/>
                  <a:gd name="connsiteX14" fmla="*/ 13507 w 21556"/>
                  <a:gd name="connsiteY14" fmla="*/ 21084 h 21546"/>
                  <a:gd name="connsiteX15" fmla="*/ 13992 w 21556"/>
                  <a:gd name="connsiteY15" fmla="*/ 20589 h 21546"/>
                  <a:gd name="connsiteX16" fmla="*/ 17966 w 21556"/>
                  <a:gd name="connsiteY16" fmla="*/ 15685 h 21546"/>
                  <a:gd name="connsiteX17" fmla="*/ 19953 w 21556"/>
                  <a:gd name="connsiteY17" fmla="*/ 13233 h 21546"/>
                  <a:gd name="connsiteX18" fmla="*/ 20946 w 21556"/>
                  <a:gd name="connsiteY18" fmla="*/ 12007 h 21546"/>
                  <a:gd name="connsiteX19" fmla="*/ 21404 w 21556"/>
                  <a:gd name="connsiteY19" fmla="*/ 11418 h 21546"/>
                  <a:gd name="connsiteX20" fmla="*/ 21553 w 21556"/>
                  <a:gd name="connsiteY20" fmla="*/ 10680 h 21546"/>
                  <a:gd name="connsiteX21" fmla="*/ 21354 w 21556"/>
                  <a:gd name="connsiteY21" fmla="*/ 10062 h 21546"/>
                  <a:gd name="connsiteX22" fmla="*/ 20946 w 21556"/>
                  <a:gd name="connsiteY22" fmla="*/ 9552 h 21546"/>
                  <a:gd name="connsiteX23" fmla="*/ 19953 w 21556"/>
                  <a:gd name="connsiteY23" fmla="*/ 8322 h 21546"/>
                  <a:gd name="connsiteX24" fmla="*/ 17966 w 21556"/>
                  <a:gd name="connsiteY24" fmla="*/ 5863 h 21546"/>
                  <a:gd name="connsiteX25" fmla="*/ 13992 w 21556"/>
                  <a:gd name="connsiteY25" fmla="*/ 945 h 21546"/>
                  <a:gd name="connsiteX26" fmla="*/ 13507 w 21556"/>
                  <a:gd name="connsiteY26" fmla="*/ 457 h 21546"/>
                  <a:gd name="connsiteX27" fmla="*/ 13012 w 21556"/>
                  <a:gd name="connsiteY27" fmla="*/ 98 h 21546"/>
                  <a:gd name="connsiteX28" fmla="*/ 12498 w 21556"/>
                  <a:gd name="connsiteY28" fmla="*/ 3 h 21546"/>
                  <a:gd name="connsiteX0" fmla="*/ 12498 w 21556"/>
                  <a:gd name="connsiteY0" fmla="*/ 3 h 21546"/>
                  <a:gd name="connsiteX1" fmla="*/ 4141 w 21556"/>
                  <a:gd name="connsiteY1" fmla="*/ 5786 h 21546"/>
                  <a:gd name="connsiteX2" fmla="*/ 6171 w 21556"/>
                  <a:gd name="connsiteY2" fmla="*/ 8305 h 21546"/>
                  <a:gd name="connsiteX3" fmla="*/ 7562 w 21556"/>
                  <a:gd name="connsiteY3" fmla="*/ 9933 h 21546"/>
                  <a:gd name="connsiteX4" fmla="*/ 7792 w 21556"/>
                  <a:gd name="connsiteY4" fmla="*/ 10538 h 21546"/>
                  <a:gd name="connsiteX5" fmla="*/ 7572 w 21556"/>
                  <a:gd name="connsiteY5" fmla="*/ 11583 h 21546"/>
                  <a:gd name="connsiteX6" fmla="*/ 6171 w 21556"/>
                  <a:gd name="connsiteY6" fmla="*/ 13314 h 21546"/>
                  <a:gd name="connsiteX7" fmla="*/ 4141 w 21556"/>
                  <a:gd name="connsiteY7" fmla="*/ 15804 h 21546"/>
                  <a:gd name="connsiteX8" fmla="*/ 81 w 21556"/>
                  <a:gd name="connsiteY8" fmla="*/ 20785 h 21546"/>
                  <a:gd name="connsiteX9" fmla="*/ 81 w 21556"/>
                  <a:gd name="connsiteY9" fmla="*/ 21389 h 21546"/>
                  <a:gd name="connsiteX10" fmla="*/ 392 w 21556"/>
                  <a:gd name="connsiteY10" fmla="*/ 21538 h 21546"/>
                  <a:gd name="connsiteX11" fmla="*/ 12498 w 21556"/>
                  <a:gd name="connsiteY11" fmla="*/ 21538 h 21546"/>
                  <a:gd name="connsiteX12" fmla="*/ 13012 w 21556"/>
                  <a:gd name="connsiteY12" fmla="*/ 21443 h 21546"/>
                  <a:gd name="connsiteX13" fmla="*/ 13507 w 21556"/>
                  <a:gd name="connsiteY13" fmla="*/ 21084 h 21546"/>
                  <a:gd name="connsiteX14" fmla="*/ 13992 w 21556"/>
                  <a:gd name="connsiteY14" fmla="*/ 20589 h 21546"/>
                  <a:gd name="connsiteX15" fmla="*/ 17966 w 21556"/>
                  <a:gd name="connsiteY15" fmla="*/ 15685 h 21546"/>
                  <a:gd name="connsiteX16" fmla="*/ 19953 w 21556"/>
                  <a:gd name="connsiteY16" fmla="*/ 13233 h 21546"/>
                  <a:gd name="connsiteX17" fmla="*/ 20946 w 21556"/>
                  <a:gd name="connsiteY17" fmla="*/ 12007 h 21546"/>
                  <a:gd name="connsiteX18" fmla="*/ 21404 w 21556"/>
                  <a:gd name="connsiteY18" fmla="*/ 11418 h 21546"/>
                  <a:gd name="connsiteX19" fmla="*/ 21553 w 21556"/>
                  <a:gd name="connsiteY19" fmla="*/ 10680 h 21546"/>
                  <a:gd name="connsiteX20" fmla="*/ 21354 w 21556"/>
                  <a:gd name="connsiteY20" fmla="*/ 10062 h 21546"/>
                  <a:gd name="connsiteX21" fmla="*/ 20946 w 21556"/>
                  <a:gd name="connsiteY21" fmla="*/ 9552 h 21546"/>
                  <a:gd name="connsiteX22" fmla="*/ 19953 w 21556"/>
                  <a:gd name="connsiteY22" fmla="*/ 8322 h 21546"/>
                  <a:gd name="connsiteX23" fmla="*/ 17966 w 21556"/>
                  <a:gd name="connsiteY23" fmla="*/ 5863 h 21546"/>
                  <a:gd name="connsiteX24" fmla="*/ 13992 w 21556"/>
                  <a:gd name="connsiteY24" fmla="*/ 945 h 21546"/>
                  <a:gd name="connsiteX25" fmla="*/ 13507 w 21556"/>
                  <a:gd name="connsiteY25" fmla="*/ 457 h 21546"/>
                  <a:gd name="connsiteX26" fmla="*/ 13012 w 21556"/>
                  <a:gd name="connsiteY26" fmla="*/ 98 h 21546"/>
                  <a:gd name="connsiteX27" fmla="*/ 12498 w 21556"/>
                  <a:gd name="connsiteY27" fmla="*/ 3 h 21546"/>
                  <a:gd name="connsiteX0" fmla="*/ 13012 w 21556"/>
                  <a:gd name="connsiteY0" fmla="*/ 0 h 21448"/>
                  <a:gd name="connsiteX1" fmla="*/ 4141 w 21556"/>
                  <a:gd name="connsiteY1" fmla="*/ 5688 h 21448"/>
                  <a:gd name="connsiteX2" fmla="*/ 6171 w 21556"/>
                  <a:gd name="connsiteY2" fmla="*/ 8207 h 21448"/>
                  <a:gd name="connsiteX3" fmla="*/ 7562 w 21556"/>
                  <a:gd name="connsiteY3" fmla="*/ 9835 h 21448"/>
                  <a:gd name="connsiteX4" fmla="*/ 7792 w 21556"/>
                  <a:gd name="connsiteY4" fmla="*/ 10440 h 21448"/>
                  <a:gd name="connsiteX5" fmla="*/ 7572 w 21556"/>
                  <a:gd name="connsiteY5" fmla="*/ 11485 h 21448"/>
                  <a:gd name="connsiteX6" fmla="*/ 6171 w 21556"/>
                  <a:gd name="connsiteY6" fmla="*/ 13216 h 21448"/>
                  <a:gd name="connsiteX7" fmla="*/ 4141 w 21556"/>
                  <a:gd name="connsiteY7" fmla="*/ 15706 h 21448"/>
                  <a:gd name="connsiteX8" fmla="*/ 81 w 21556"/>
                  <a:gd name="connsiteY8" fmla="*/ 20687 h 21448"/>
                  <a:gd name="connsiteX9" fmla="*/ 81 w 21556"/>
                  <a:gd name="connsiteY9" fmla="*/ 21291 h 21448"/>
                  <a:gd name="connsiteX10" fmla="*/ 392 w 21556"/>
                  <a:gd name="connsiteY10" fmla="*/ 21440 h 21448"/>
                  <a:gd name="connsiteX11" fmla="*/ 12498 w 21556"/>
                  <a:gd name="connsiteY11" fmla="*/ 21440 h 21448"/>
                  <a:gd name="connsiteX12" fmla="*/ 13012 w 21556"/>
                  <a:gd name="connsiteY12" fmla="*/ 21345 h 21448"/>
                  <a:gd name="connsiteX13" fmla="*/ 13507 w 21556"/>
                  <a:gd name="connsiteY13" fmla="*/ 20986 h 21448"/>
                  <a:gd name="connsiteX14" fmla="*/ 13992 w 21556"/>
                  <a:gd name="connsiteY14" fmla="*/ 20491 h 21448"/>
                  <a:gd name="connsiteX15" fmla="*/ 17966 w 21556"/>
                  <a:gd name="connsiteY15" fmla="*/ 15587 h 21448"/>
                  <a:gd name="connsiteX16" fmla="*/ 19953 w 21556"/>
                  <a:gd name="connsiteY16" fmla="*/ 13135 h 21448"/>
                  <a:gd name="connsiteX17" fmla="*/ 20946 w 21556"/>
                  <a:gd name="connsiteY17" fmla="*/ 11909 h 21448"/>
                  <a:gd name="connsiteX18" fmla="*/ 21404 w 21556"/>
                  <a:gd name="connsiteY18" fmla="*/ 11320 h 21448"/>
                  <a:gd name="connsiteX19" fmla="*/ 21553 w 21556"/>
                  <a:gd name="connsiteY19" fmla="*/ 10582 h 21448"/>
                  <a:gd name="connsiteX20" fmla="*/ 21354 w 21556"/>
                  <a:gd name="connsiteY20" fmla="*/ 9964 h 21448"/>
                  <a:gd name="connsiteX21" fmla="*/ 20946 w 21556"/>
                  <a:gd name="connsiteY21" fmla="*/ 9454 h 21448"/>
                  <a:gd name="connsiteX22" fmla="*/ 19953 w 21556"/>
                  <a:gd name="connsiteY22" fmla="*/ 8224 h 21448"/>
                  <a:gd name="connsiteX23" fmla="*/ 17966 w 21556"/>
                  <a:gd name="connsiteY23" fmla="*/ 5765 h 21448"/>
                  <a:gd name="connsiteX24" fmla="*/ 13992 w 21556"/>
                  <a:gd name="connsiteY24" fmla="*/ 847 h 21448"/>
                  <a:gd name="connsiteX25" fmla="*/ 13507 w 21556"/>
                  <a:gd name="connsiteY25" fmla="*/ 359 h 21448"/>
                  <a:gd name="connsiteX26" fmla="*/ 13012 w 21556"/>
                  <a:gd name="connsiteY26" fmla="*/ 0 h 21448"/>
                  <a:gd name="connsiteX0" fmla="*/ 13507 w 21556"/>
                  <a:gd name="connsiteY0" fmla="*/ 289 h 21378"/>
                  <a:gd name="connsiteX1" fmla="*/ 4141 w 21556"/>
                  <a:gd name="connsiteY1" fmla="*/ 5618 h 21378"/>
                  <a:gd name="connsiteX2" fmla="*/ 6171 w 21556"/>
                  <a:gd name="connsiteY2" fmla="*/ 8137 h 21378"/>
                  <a:gd name="connsiteX3" fmla="*/ 7562 w 21556"/>
                  <a:gd name="connsiteY3" fmla="*/ 9765 h 21378"/>
                  <a:gd name="connsiteX4" fmla="*/ 7792 w 21556"/>
                  <a:gd name="connsiteY4" fmla="*/ 10370 h 21378"/>
                  <a:gd name="connsiteX5" fmla="*/ 7572 w 21556"/>
                  <a:gd name="connsiteY5" fmla="*/ 11415 h 21378"/>
                  <a:gd name="connsiteX6" fmla="*/ 6171 w 21556"/>
                  <a:gd name="connsiteY6" fmla="*/ 13146 h 21378"/>
                  <a:gd name="connsiteX7" fmla="*/ 4141 w 21556"/>
                  <a:gd name="connsiteY7" fmla="*/ 15636 h 21378"/>
                  <a:gd name="connsiteX8" fmla="*/ 81 w 21556"/>
                  <a:gd name="connsiteY8" fmla="*/ 20617 h 21378"/>
                  <a:gd name="connsiteX9" fmla="*/ 81 w 21556"/>
                  <a:gd name="connsiteY9" fmla="*/ 21221 h 21378"/>
                  <a:gd name="connsiteX10" fmla="*/ 392 w 21556"/>
                  <a:gd name="connsiteY10" fmla="*/ 21370 h 21378"/>
                  <a:gd name="connsiteX11" fmla="*/ 12498 w 21556"/>
                  <a:gd name="connsiteY11" fmla="*/ 21370 h 21378"/>
                  <a:gd name="connsiteX12" fmla="*/ 13012 w 21556"/>
                  <a:gd name="connsiteY12" fmla="*/ 21275 h 21378"/>
                  <a:gd name="connsiteX13" fmla="*/ 13507 w 21556"/>
                  <a:gd name="connsiteY13" fmla="*/ 20916 h 21378"/>
                  <a:gd name="connsiteX14" fmla="*/ 13992 w 21556"/>
                  <a:gd name="connsiteY14" fmla="*/ 20421 h 21378"/>
                  <a:gd name="connsiteX15" fmla="*/ 17966 w 21556"/>
                  <a:gd name="connsiteY15" fmla="*/ 15517 h 21378"/>
                  <a:gd name="connsiteX16" fmla="*/ 19953 w 21556"/>
                  <a:gd name="connsiteY16" fmla="*/ 13065 h 21378"/>
                  <a:gd name="connsiteX17" fmla="*/ 20946 w 21556"/>
                  <a:gd name="connsiteY17" fmla="*/ 11839 h 21378"/>
                  <a:gd name="connsiteX18" fmla="*/ 21404 w 21556"/>
                  <a:gd name="connsiteY18" fmla="*/ 11250 h 21378"/>
                  <a:gd name="connsiteX19" fmla="*/ 21553 w 21556"/>
                  <a:gd name="connsiteY19" fmla="*/ 10512 h 21378"/>
                  <a:gd name="connsiteX20" fmla="*/ 21354 w 21556"/>
                  <a:gd name="connsiteY20" fmla="*/ 9894 h 21378"/>
                  <a:gd name="connsiteX21" fmla="*/ 20946 w 21556"/>
                  <a:gd name="connsiteY21" fmla="*/ 9384 h 21378"/>
                  <a:gd name="connsiteX22" fmla="*/ 19953 w 21556"/>
                  <a:gd name="connsiteY22" fmla="*/ 8154 h 21378"/>
                  <a:gd name="connsiteX23" fmla="*/ 17966 w 21556"/>
                  <a:gd name="connsiteY23" fmla="*/ 5695 h 21378"/>
                  <a:gd name="connsiteX24" fmla="*/ 13992 w 21556"/>
                  <a:gd name="connsiteY24" fmla="*/ 777 h 21378"/>
                  <a:gd name="connsiteX25" fmla="*/ 13507 w 21556"/>
                  <a:gd name="connsiteY25" fmla="*/ 289 h 21378"/>
                  <a:gd name="connsiteX0" fmla="*/ 13992 w 21556"/>
                  <a:gd name="connsiteY0" fmla="*/ 1 h 20602"/>
                  <a:gd name="connsiteX1" fmla="*/ 4141 w 21556"/>
                  <a:gd name="connsiteY1" fmla="*/ 4842 h 20602"/>
                  <a:gd name="connsiteX2" fmla="*/ 6171 w 21556"/>
                  <a:gd name="connsiteY2" fmla="*/ 7361 h 20602"/>
                  <a:gd name="connsiteX3" fmla="*/ 7562 w 21556"/>
                  <a:gd name="connsiteY3" fmla="*/ 8989 h 20602"/>
                  <a:gd name="connsiteX4" fmla="*/ 7792 w 21556"/>
                  <a:gd name="connsiteY4" fmla="*/ 9594 h 20602"/>
                  <a:gd name="connsiteX5" fmla="*/ 7572 w 21556"/>
                  <a:gd name="connsiteY5" fmla="*/ 10639 h 20602"/>
                  <a:gd name="connsiteX6" fmla="*/ 6171 w 21556"/>
                  <a:gd name="connsiteY6" fmla="*/ 12370 h 20602"/>
                  <a:gd name="connsiteX7" fmla="*/ 4141 w 21556"/>
                  <a:gd name="connsiteY7" fmla="*/ 14860 h 20602"/>
                  <a:gd name="connsiteX8" fmla="*/ 81 w 21556"/>
                  <a:gd name="connsiteY8" fmla="*/ 19841 h 20602"/>
                  <a:gd name="connsiteX9" fmla="*/ 81 w 21556"/>
                  <a:gd name="connsiteY9" fmla="*/ 20445 h 20602"/>
                  <a:gd name="connsiteX10" fmla="*/ 392 w 21556"/>
                  <a:gd name="connsiteY10" fmla="*/ 20594 h 20602"/>
                  <a:gd name="connsiteX11" fmla="*/ 12498 w 21556"/>
                  <a:gd name="connsiteY11" fmla="*/ 20594 h 20602"/>
                  <a:gd name="connsiteX12" fmla="*/ 13012 w 21556"/>
                  <a:gd name="connsiteY12" fmla="*/ 20499 h 20602"/>
                  <a:gd name="connsiteX13" fmla="*/ 13507 w 21556"/>
                  <a:gd name="connsiteY13" fmla="*/ 20140 h 20602"/>
                  <a:gd name="connsiteX14" fmla="*/ 13992 w 21556"/>
                  <a:gd name="connsiteY14" fmla="*/ 19645 h 20602"/>
                  <a:gd name="connsiteX15" fmla="*/ 17966 w 21556"/>
                  <a:gd name="connsiteY15" fmla="*/ 14741 h 20602"/>
                  <a:gd name="connsiteX16" fmla="*/ 19953 w 21556"/>
                  <a:gd name="connsiteY16" fmla="*/ 12289 h 20602"/>
                  <a:gd name="connsiteX17" fmla="*/ 20946 w 21556"/>
                  <a:gd name="connsiteY17" fmla="*/ 11063 h 20602"/>
                  <a:gd name="connsiteX18" fmla="*/ 21404 w 21556"/>
                  <a:gd name="connsiteY18" fmla="*/ 10474 h 20602"/>
                  <a:gd name="connsiteX19" fmla="*/ 21553 w 21556"/>
                  <a:gd name="connsiteY19" fmla="*/ 9736 h 20602"/>
                  <a:gd name="connsiteX20" fmla="*/ 21354 w 21556"/>
                  <a:gd name="connsiteY20" fmla="*/ 9118 h 20602"/>
                  <a:gd name="connsiteX21" fmla="*/ 20946 w 21556"/>
                  <a:gd name="connsiteY21" fmla="*/ 8608 h 20602"/>
                  <a:gd name="connsiteX22" fmla="*/ 19953 w 21556"/>
                  <a:gd name="connsiteY22" fmla="*/ 7378 h 20602"/>
                  <a:gd name="connsiteX23" fmla="*/ 17966 w 21556"/>
                  <a:gd name="connsiteY23" fmla="*/ 4919 h 20602"/>
                  <a:gd name="connsiteX24" fmla="*/ 13992 w 21556"/>
                  <a:gd name="connsiteY24" fmla="*/ 1 h 20602"/>
                  <a:gd name="connsiteX0" fmla="*/ 17966 w 21556"/>
                  <a:gd name="connsiteY0" fmla="*/ 77 h 15760"/>
                  <a:gd name="connsiteX1" fmla="*/ 4141 w 21556"/>
                  <a:gd name="connsiteY1" fmla="*/ 0 h 15760"/>
                  <a:gd name="connsiteX2" fmla="*/ 6171 w 21556"/>
                  <a:gd name="connsiteY2" fmla="*/ 2519 h 15760"/>
                  <a:gd name="connsiteX3" fmla="*/ 7562 w 21556"/>
                  <a:gd name="connsiteY3" fmla="*/ 4147 h 15760"/>
                  <a:gd name="connsiteX4" fmla="*/ 7792 w 21556"/>
                  <a:gd name="connsiteY4" fmla="*/ 4752 h 15760"/>
                  <a:gd name="connsiteX5" fmla="*/ 7572 w 21556"/>
                  <a:gd name="connsiteY5" fmla="*/ 5797 h 15760"/>
                  <a:gd name="connsiteX6" fmla="*/ 6171 w 21556"/>
                  <a:gd name="connsiteY6" fmla="*/ 7528 h 15760"/>
                  <a:gd name="connsiteX7" fmla="*/ 4141 w 21556"/>
                  <a:gd name="connsiteY7" fmla="*/ 10018 h 15760"/>
                  <a:gd name="connsiteX8" fmla="*/ 81 w 21556"/>
                  <a:gd name="connsiteY8" fmla="*/ 14999 h 15760"/>
                  <a:gd name="connsiteX9" fmla="*/ 81 w 21556"/>
                  <a:gd name="connsiteY9" fmla="*/ 15603 h 15760"/>
                  <a:gd name="connsiteX10" fmla="*/ 392 w 21556"/>
                  <a:gd name="connsiteY10" fmla="*/ 15752 h 15760"/>
                  <a:gd name="connsiteX11" fmla="*/ 12498 w 21556"/>
                  <a:gd name="connsiteY11" fmla="*/ 15752 h 15760"/>
                  <a:gd name="connsiteX12" fmla="*/ 13012 w 21556"/>
                  <a:gd name="connsiteY12" fmla="*/ 15657 h 15760"/>
                  <a:gd name="connsiteX13" fmla="*/ 13507 w 21556"/>
                  <a:gd name="connsiteY13" fmla="*/ 15298 h 15760"/>
                  <a:gd name="connsiteX14" fmla="*/ 13992 w 21556"/>
                  <a:gd name="connsiteY14" fmla="*/ 14803 h 15760"/>
                  <a:gd name="connsiteX15" fmla="*/ 17966 w 21556"/>
                  <a:gd name="connsiteY15" fmla="*/ 9899 h 15760"/>
                  <a:gd name="connsiteX16" fmla="*/ 19953 w 21556"/>
                  <a:gd name="connsiteY16" fmla="*/ 7447 h 15760"/>
                  <a:gd name="connsiteX17" fmla="*/ 20946 w 21556"/>
                  <a:gd name="connsiteY17" fmla="*/ 6221 h 15760"/>
                  <a:gd name="connsiteX18" fmla="*/ 21404 w 21556"/>
                  <a:gd name="connsiteY18" fmla="*/ 5632 h 15760"/>
                  <a:gd name="connsiteX19" fmla="*/ 21553 w 21556"/>
                  <a:gd name="connsiteY19" fmla="*/ 4894 h 15760"/>
                  <a:gd name="connsiteX20" fmla="*/ 21354 w 21556"/>
                  <a:gd name="connsiteY20" fmla="*/ 4276 h 15760"/>
                  <a:gd name="connsiteX21" fmla="*/ 20946 w 21556"/>
                  <a:gd name="connsiteY21" fmla="*/ 3766 h 15760"/>
                  <a:gd name="connsiteX22" fmla="*/ 19953 w 21556"/>
                  <a:gd name="connsiteY22" fmla="*/ 2536 h 15760"/>
                  <a:gd name="connsiteX23" fmla="*/ 17966 w 21556"/>
                  <a:gd name="connsiteY23" fmla="*/ 77 h 15760"/>
                  <a:gd name="connsiteX0" fmla="*/ 17966 w 21556"/>
                  <a:gd name="connsiteY0" fmla="*/ 0 h 15683"/>
                  <a:gd name="connsiteX1" fmla="*/ 6171 w 21556"/>
                  <a:gd name="connsiteY1" fmla="*/ 2442 h 15683"/>
                  <a:gd name="connsiteX2" fmla="*/ 7562 w 21556"/>
                  <a:gd name="connsiteY2" fmla="*/ 4070 h 15683"/>
                  <a:gd name="connsiteX3" fmla="*/ 7792 w 21556"/>
                  <a:gd name="connsiteY3" fmla="*/ 4675 h 15683"/>
                  <a:gd name="connsiteX4" fmla="*/ 7572 w 21556"/>
                  <a:gd name="connsiteY4" fmla="*/ 5720 h 15683"/>
                  <a:gd name="connsiteX5" fmla="*/ 6171 w 21556"/>
                  <a:gd name="connsiteY5" fmla="*/ 7451 h 15683"/>
                  <a:gd name="connsiteX6" fmla="*/ 4141 w 21556"/>
                  <a:gd name="connsiteY6" fmla="*/ 9941 h 15683"/>
                  <a:gd name="connsiteX7" fmla="*/ 81 w 21556"/>
                  <a:gd name="connsiteY7" fmla="*/ 14922 h 15683"/>
                  <a:gd name="connsiteX8" fmla="*/ 81 w 21556"/>
                  <a:gd name="connsiteY8" fmla="*/ 15526 h 15683"/>
                  <a:gd name="connsiteX9" fmla="*/ 392 w 21556"/>
                  <a:gd name="connsiteY9" fmla="*/ 15675 h 15683"/>
                  <a:gd name="connsiteX10" fmla="*/ 12498 w 21556"/>
                  <a:gd name="connsiteY10" fmla="*/ 15675 h 15683"/>
                  <a:gd name="connsiteX11" fmla="*/ 13012 w 21556"/>
                  <a:gd name="connsiteY11" fmla="*/ 15580 h 15683"/>
                  <a:gd name="connsiteX12" fmla="*/ 13507 w 21556"/>
                  <a:gd name="connsiteY12" fmla="*/ 15221 h 15683"/>
                  <a:gd name="connsiteX13" fmla="*/ 13992 w 21556"/>
                  <a:gd name="connsiteY13" fmla="*/ 14726 h 15683"/>
                  <a:gd name="connsiteX14" fmla="*/ 17966 w 21556"/>
                  <a:gd name="connsiteY14" fmla="*/ 9822 h 15683"/>
                  <a:gd name="connsiteX15" fmla="*/ 19953 w 21556"/>
                  <a:gd name="connsiteY15" fmla="*/ 7370 h 15683"/>
                  <a:gd name="connsiteX16" fmla="*/ 20946 w 21556"/>
                  <a:gd name="connsiteY16" fmla="*/ 6144 h 15683"/>
                  <a:gd name="connsiteX17" fmla="*/ 21404 w 21556"/>
                  <a:gd name="connsiteY17" fmla="*/ 5555 h 15683"/>
                  <a:gd name="connsiteX18" fmla="*/ 21553 w 21556"/>
                  <a:gd name="connsiteY18" fmla="*/ 4817 h 15683"/>
                  <a:gd name="connsiteX19" fmla="*/ 21354 w 21556"/>
                  <a:gd name="connsiteY19" fmla="*/ 4199 h 15683"/>
                  <a:gd name="connsiteX20" fmla="*/ 20946 w 21556"/>
                  <a:gd name="connsiteY20" fmla="*/ 3689 h 15683"/>
                  <a:gd name="connsiteX21" fmla="*/ 19953 w 21556"/>
                  <a:gd name="connsiteY21" fmla="*/ 2459 h 15683"/>
                  <a:gd name="connsiteX22" fmla="*/ 17966 w 21556"/>
                  <a:gd name="connsiteY22" fmla="*/ 0 h 15683"/>
                  <a:gd name="connsiteX0" fmla="*/ 17966 w 21556"/>
                  <a:gd name="connsiteY0" fmla="*/ 0 h 15683"/>
                  <a:gd name="connsiteX1" fmla="*/ 7562 w 21556"/>
                  <a:gd name="connsiteY1" fmla="*/ 4070 h 15683"/>
                  <a:gd name="connsiteX2" fmla="*/ 7792 w 21556"/>
                  <a:gd name="connsiteY2" fmla="*/ 4675 h 15683"/>
                  <a:gd name="connsiteX3" fmla="*/ 7572 w 21556"/>
                  <a:gd name="connsiteY3" fmla="*/ 5720 h 15683"/>
                  <a:gd name="connsiteX4" fmla="*/ 6171 w 21556"/>
                  <a:gd name="connsiteY4" fmla="*/ 7451 h 15683"/>
                  <a:gd name="connsiteX5" fmla="*/ 4141 w 21556"/>
                  <a:gd name="connsiteY5" fmla="*/ 9941 h 15683"/>
                  <a:gd name="connsiteX6" fmla="*/ 81 w 21556"/>
                  <a:gd name="connsiteY6" fmla="*/ 14922 h 15683"/>
                  <a:gd name="connsiteX7" fmla="*/ 81 w 21556"/>
                  <a:gd name="connsiteY7" fmla="*/ 15526 h 15683"/>
                  <a:gd name="connsiteX8" fmla="*/ 392 w 21556"/>
                  <a:gd name="connsiteY8" fmla="*/ 15675 h 15683"/>
                  <a:gd name="connsiteX9" fmla="*/ 12498 w 21556"/>
                  <a:gd name="connsiteY9" fmla="*/ 15675 h 15683"/>
                  <a:gd name="connsiteX10" fmla="*/ 13012 w 21556"/>
                  <a:gd name="connsiteY10" fmla="*/ 15580 h 15683"/>
                  <a:gd name="connsiteX11" fmla="*/ 13507 w 21556"/>
                  <a:gd name="connsiteY11" fmla="*/ 15221 h 15683"/>
                  <a:gd name="connsiteX12" fmla="*/ 13992 w 21556"/>
                  <a:gd name="connsiteY12" fmla="*/ 14726 h 15683"/>
                  <a:gd name="connsiteX13" fmla="*/ 17966 w 21556"/>
                  <a:gd name="connsiteY13" fmla="*/ 9822 h 15683"/>
                  <a:gd name="connsiteX14" fmla="*/ 19953 w 21556"/>
                  <a:gd name="connsiteY14" fmla="*/ 7370 h 15683"/>
                  <a:gd name="connsiteX15" fmla="*/ 20946 w 21556"/>
                  <a:gd name="connsiteY15" fmla="*/ 6144 h 15683"/>
                  <a:gd name="connsiteX16" fmla="*/ 21404 w 21556"/>
                  <a:gd name="connsiteY16" fmla="*/ 5555 h 15683"/>
                  <a:gd name="connsiteX17" fmla="*/ 21553 w 21556"/>
                  <a:gd name="connsiteY17" fmla="*/ 4817 h 15683"/>
                  <a:gd name="connsiteX18" fmla="*/ 21354 w 21556"/>
                  <a:gd name="connsiteY18" fmla="*/ 4199 h 15683"/>
                  <a:gd name="connsiteX19" fmla="*/ 20946 w 21556"/>
                  <a:gd name="connsiteY19" fmla="*/ 3689 h 15683"/>
                  <a:gd name="connsiteX20" fmla="*/ 19953 w 21556"/>
                  <a:gd name="connsiteY20" fmla="*/ 2459 h 15683"/>
                  <a:gd name="connsiteX21" fmla="*/ 17966 w 21556"/>
                  <a:gd name="connsiteY21" fmla="*/ 0 h 15683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613 w 21556"/>
                  <a:gd name="connsiteY3" fmla="*/ 1590 h 13224"/>
                  <a:gd name="connsiteX4" fmla="*/ 7572 w 21556"/>
                  <a:gd name="connsiteY4" fmla="*/ 3261 h 13224"/>
                  <a:gd name="connsiteX5" fmla="*/ 6171 w 21556"/>
                  <a:gd name="connsiteY5" fmla="*/ 4992 h 13224"/>
                  <a:gd name="connsiteX6" fmla="*/ 4141 w 21556"/>
                  <a:gd name="connsiteY6" fmla="*/ 7482 h 13224"/>
                  <a:gd name="connsiteX7" fmla="*/ 81 w 21556"/>
                  <a:gd name="connsiteY7" fmla="*/ 12463 h 13224"/>
                  <a:gd name="connsiteX8" fmla="*/ 81 w 21556"/>
                  <a:gd name="connsiteY8" fmla="*/ 13067 h 13224"/>
                  <a:gd name="connsiteX9" fmla="*/ 392 w 21556"/>
                  <a:gd name="connsiteY9" fmla="*/ 13216 h 13224"/>
                  <a:gd name="connsiteX10" fmla="*/ 12498 w 21556"/>
                  <a:gd name="connsiteY10" fmla="*/ 13216 h 13224"/>
                  <a:gd name="connsiteX11" fmla="*/ 13012 w 21556"/>
                  <a:gd name="connsiteY11" fmla="*/ 13121 h 13224"/>
                  <a:gd name="connsiteX12" fmla="*/ 13507 w 21556"/>
                  <a:gd name="connsiteY12" fmla="*/ 12762 h 13224"/>
                  <a:gd name="connsiteX13" fmla="*/ 13992 w 21556"/>
                  <a:gd name="connsiteY13" fmla="*/ 12267 h 13224"/>
                  <a:gd name="connsiteX14" fmla="*/ 17966 w 21556"/>
                  <a:gd name="connsiteY14" fmla="*/ 7363 h 13224"/>
                  <a:gd name="connsiteX15" fmla="*/ 19953 w 21556"/>
                  <a:gd name="connsiteY15" fmla="*/ 4911 h 13224"/>
                  <a:gd name="connsiteX16" fmla="*/ 20946 w 21556"/>
                  <a:gd name="connsiteY16" fmla="*/ 3685 h 13224"/>
                  <a:gd name="connsiteX17" fmla="*/ 21404 w 21556"/>
                  <a:gd name="connsiteY17" fmla="*/ 3096 h 13224"/>
                  <a:gd name="connsiteX18" fmla="*/ 21553 w 21556"/>
                  <a:gd name="connsiteY18" fmla="*/ 2358 h 13224"/>
                  <a:gd name="connsiteX19" fmla="*/ 21354 w 21556"/>
                  <a:gd name="connsiteY19" fmla="*/ 1740 h 13224"/>
                  <a:gd name="connsiteX20" fmla="*/ 20946 w 21556"/>
                  <a:gd name="connsiteY20" fmla="*/ 1230 h 13224"/>
                  <a:gd name="connsiteX21" fmla="*/ 19953 w 21556"/>
                  <a:gd name="connsiteY21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792 w 21556"/>
                  <a:gd name="connsiteY1" fmla="*/ 2216 h 13224"/>
                  <a:gd name="connsiteX2" fmla="*/ 7572 w 21556"/>
                  <a:gd name="connsiteY2" fmla="*/ 3261 h 13224"/>
                  <a:gd name="connsiteX3" fmla="*/ 6171 w 21556"/>
                  <a:gd name="connsiteY3" fmla="*/ 4992 h 13224"/>
                  <a:gd name="connsiteX4" fmla="*/ 4141 w 21556"/>
                  <a:gd name="connsiteY4" fmla="*/ 7482 h 13224"/>
                  <a:gd name="connsiteX5" fmla="*/ 81 w 21556"/>
                  <a:gd name="connsiteY5" fmla="*/ 12463 h 13224"/>
                  <a:gd name="connsiteX6" fmla="*/ 81 w 21556"/>
                  <a:gd name="connsiteY6" fmla="*/ 13067 h 13224"/>
                  <a:gd name="connsiteX7" fmla="*/ 392 w 21556"/>
                  <a:gd name="connsiteY7" fmla="*/ 13216 h 13224"/>
                  <a:gd name="connsiteX8" fmla="*/ 12498 w 21556"/>
                  <a:gd name="connsiteY8" fmla="*/ 13216 h 13224"/>
                  <a:gd name="connsiteX9" fmla="*/ 13012 w 21556"/>
                  <a:gd name="connsiteY9" fmla="*/ 13121 h 13224"/>
                  <a:gd name="connsiteX10" fmla="*/ 13507 w 21556"/>
                  <a:gd name="connsiteY10" fmla="*/ 12762 h 13224"/>
                  <a:gd name="connsiteX11" fmla="*/ 13992 w 21556"/>
                  <a:gd name="connsiteY11" fmla="*/ 12267 h 13224"/>
                  <a:gd name="connsiteX12" fmla="*/ 17966 w 21556"/>
                  <a:gd name="connsiteY12" fmla="*/ 7363 h 13224"/>
                  <a:gd name="connsiteX13" fmla="*/ 19953 w 21556"/>
                  <a:gd name="connsiteY13" fmla="*/ 4911 h 13224"/>
                  <a:gd name="connsiteX14" fmla="*/ 20946 w 21556"/>
                  <a:gd name="connsiteY14" fmla="*/ 3685 h 13224"/>
                  <a:gd name="connsiteX15" fmla="*/ 21404 w 21556"/>
                  <a:gd name="connsiteY15" fmla="*/ 3096 h 13224"/>
                  <a:gd name="connsiteX16" fmla="*/ 21553 w 21556"/>
                  <a:gd name="connsiteY16" fmla="*/ 2358 h 13224"/>
                  <a:gd name="connsiteX17" fmla="*/ 21354 w 21556"/>
                  <a:gd name="connsiteY17" fmla="*/ 1740 h 13224"/>
                  <a:gd name="connsiteX18" fmla="*/ 20946 w 21556"/>
                  <a:gd name="connsiteY18" fmla="*/ 1230 h 13224"/>
                  <a:gd name="connsiteX19" fmla="*/ 19953 w 21556"/>
                  <a:gd name="connsiteY19" fmla="*/ 0 h 13224"/>
                  <a:gd name="connsiteX0" fmla="*/ 20946 w 21556"/>
                  <a:gd name="connsiteY0" fmla="*/ 0 h 11994"/>
                  <a:gd name="connsiteX1" fmla="*/ 7792 w 21556"/>
                  <a:gd name="connsiteY1" fmla="*/ 986 h 11994"/>
                  <a:gd name="connsiteX2" fmla="*/ 7572 w 21556"/>
                  <a:gd name="connsiteY2" fmla="*/ 2031 h 11994"/>
                  <a:gd name="connsiteX3" fmla="*/ 6171 w 21556"/>
                  <a:gd name="connsiteY3" fmla="*/ 3762 h 11994"/>
                  <a:gd name="connsiteX4" fmla="*/ 4141 w 21556"/>
                  <a:gd name="connsiteY4" fmla="*/ 6252 h 11994"/>
                  <a:gd name="connsiteX5" fmla="*/ 81 w 21556"/>
                  <a:gd name="connsiteY5" fmla="*/ 11233 h 11994"/>
                  <a:gd name="connsiteX6" fmla="*/ 81 w 21556"/>
                  <a:gd name="connsiteY6" fmla="*/ 11837 h 11994"/>
                  <a:gd name="connsiteX7" fmla="*/ 392 w 21556"/>
                  <a:gd name="connsiteY7" fmla="*/ 11986 h 11994"/>
                  <a:gd name="connsiteX8" fmla="*/ 12498 w 21556"/>
                  <a:gd name="connsiteY8" fmla="*/ 11986 h 11994"/>
                  <a:gd name="connsiteX9" fmla="*/ 13012 w 21556"/>
                  <a:gd name="connsiteY9" fmla="*/ 11891 h 11994"/>
                  <a:gd name="connsiteX10" fmla="*/ 13507 w 21556"/>
                  <a:gd name="connsiteY10" fmla="*/ 11532 h 11994"/>
                  <a:gd name="connsiteX11" fmla="*/ 13992 w 21556"/>
                  <a:gd name="connsiteY11" fmla="*/ 11037 h 11994"/>
                  <a:gd name="connsiteX12" fmla="*/ 17966 w 21556"/>
                  <a:gd name="connsiteY12" fmla="*/ 6133 h 11994"/>
                  <a:gd name="connsiteX13" fmla="*/ 19953 w 21556"/>
                  <a:gd name="connsiteY13" fmla="*/ 3681 h 11994"/>
                  <a:gd name="connsiteX14" fmla="*/ 20946 w 21556"/>
                  <a:gd name="connsiteY14" fmla="*/ 2455 h 11994"/>
                  <a:gd name="connsiteX15" fmla="*/ 21404 w 21556"/>
                  <a:gd name="connsiteY15" fmla="*/ 1866 h 11994"/>
                  <a:gd name="connsiteX16" fmla="*/ 21553 w 21556"/>
                  <a:gd name="connsiteY16" fmla="*/ 1128 h 11994"/>
                  <a:gd name="connsiteX17" fmla="*/ 21354 w 21556"/>
                  <a:gd name="connsiteY17" fmla="*/ 510 h 11994"/>
                  <a:gd name="connsiteX18" fmla="*/ 20946 w 21556"/>
                  <a:gd name="connsiteY18" fmla="*/ 0 h 11994"/>
                  <a:gd name="connsiteX0" fmla="*/ 21354 w 21556"/>
                  <a:gd name="connsiteY0" fmla="*/ 0 h 11484"/>
                  <a:gd name="connsiteX1" fmla="*/ 7792 w 21556"/>
                  <a:gd name="connsiteY1" fmla="*/ 476 h 11484"/>
                  <a:gd name="connsiteX2" fmla="*/ 7572 w 21556"/>
                  <a:gd name="connsiteY2" fmla="*/ 1521 h 11484"/>
                  <a:gd name="connsiteX3" fmla="*/ 6171 w 21556"/>
                  <a:gd name="connsiteY3" fmla="*/ 3252 h 11484"/>
                  <a:gd name="connsiteX4" fmla="*/ 4141 w 21556"/>
                  <a:gd name="connsiteY4" fmla="*/ 5742 h 11484"/>
                  <a:gd name="connsiteX5" fmla="*/ 81 w 21556"/>
                  <a:gd name="connsiteY5" fmla="*/ 10723 h 11484"/>
                  <a:gd name="connsiteX6" fmla="*/ 81 w 21556"/>
                  <a:gd name="connsiteY6" fmla="*/ 11327 h 11484"/>
                  <a:gd name="connsiteX7" fmla="*/ 392 w 21556"/>
                  <a:gd name="connsiteY7" fmla="*/ 11476 h 11484"/>
                  <a:gd name="connsiteX8" fmla="*/ 12498 w 21556"/>
                  <a:gd name="connsiteY8" fmla="*/ 11476 h 11484"/>
                  <a:gd name="connsiteX9" fmla="*/ 13012 w 21556"/>
                  <a:gd name="connsiteY9" fmla="*/ 11381 h 11484"/>
                  <a:gd name="connsiteX10" fmla="*/ 13507 w 21556"/>
                  <a:gd name="connsiteY10" fmla="*/ 11022 h 11484"/>
                  <a:gd name="connsiteX11" fmla="*/ 13992 w 21556"/>
                  <a:gd name="connsiteY11" fmla="*/ 10527 h 11484"/>
                  <a:gd name="connsiteX12" fmla="*/ 17966 w 21556"/>
                  <a:gd name="connsiteY12" fmla="*/ 5623 h 11484"/>
                  <a:gd name="connsiteX13" fmla="*/ 19953 w 21556"/>
                  <a:gd name="connsiteY13" fmla="*/ 3171 h 11484"/>
                  <a:gd name="connsiteX14" fmla="*/ 20946 w 21556"/>
                  <a:gd name="connsiteY14" fmla="*/ 1945 h 11484"/>
                  <a:gd name="connsiteX15" fmla="*/ 21404 w 21556"/>
                  <a:gd name="connsiteY15" fmla="*/ 1356 h 11484"/>
                  <a:gd name="connsiteX16" fmla="*/ 21553 w 21556"/>
                  <a:gd name="connsiteY16" fmla="*/ 618 h 11484"/>
                  <a:gd name="connsiteX17" fmla="*/ 21354 w 21556"/>
                  <a:gd name="connsiteY17" fmla="*/ 0 h 11484"/>
                  <a:gd name="connsiteX0" fmla="*/ 21553 w 21556"/>
                  <a:gd name="connsiteY0" fmla="*/ 206 h 11072"/>
                  <a:gd name="connsiteX1" fmla="*/ 7792 w 21556"/>
                  <a:gd name="connsiteY1" fmla="*/ 64 h 11072"/>
                  <a:gd name="connsiteX2" fmla="*/ 7572 w 21556"/>
                  <a:gd name="connsiteY2" fmla="*/ 1109 h 11072"/>
                  <a:gd name="connsiteX3" fmla="*/ 6171 w 21556"/>
                  <a:gd name="connsiteY3" fmla="*/ 2840 h 11072"/>
                  <a:gd name="connsiteX4" fmla="*/ 4141 w 21556"/>
                  <a:gd name="connsiteY4" fmla="*/ 5330 h 11072"/>
                  <a:gd name="connsiteX5" fmla="*/ 81 w 21556"/>
                  <a:gd name="connsiteY5" fmla="*/ 10311 h 11072"/>
                  <a:gd name="connsiteX6" fmla="*/ 81 w 21556"/>
                  <a:gd name="connsiteY6" fmla="*/ 10915 h 11072"/>
                  <a:gd name="connsiteX7" fmla="*/ 392 w 21556"/>
                  <a:gd name="connsiteY7" fmla="*/ 11064 h 11072"/>
                  <a:gd name="connsiteX8" fmla="*/ 12498 w 21556"/>
                  <a:gd name="connsiteY8" fmla="*/ 11064 h 11072"/>
                  <a:gd name="connsiteX9" fmla="*/ 13012 w 21556"/>
                  <a:gd name="connsiteY9" fmla="*/ 10969 h 11072"/>
                  <a:gd name="connsiteX10" fmla="*/ 13507 w 21556"/>
                  <a:gd name="connsiteY10" fmla="*/ 10610 h 11072"/>
                  <a:gd name="connsiteX11" fmla="*/ 13992 w 21556"/>
                  <a:gd name="connsiteY11" fmla="*/ 10115 h 11072"/>
                  <a:gd name="connsiteX12" fmla="*/ 17966 w 21556"/>
                  <a:gd name="connsiteY12" fmla="*/ 5211 h 11072"/>
                  <a:gd name="connsiteX13" fmla="*/ 19953 w 21556"/>
                  <a:gd name="connsiteY13" fmla="*/ 2759 h 11072"/>
                  <a:gd name="connsiteX14" fmla="*/ 20946 w 21556"/>
                  <a:gd name="connsiteY14" fmla="*/ 1533 h 11072"/>
                  <a:gd name="connsiteX15" fmla="*/ 21404 w 21556"/>
                  <a:gd name="connsiteY15" fmla="*/ 944 h 11072"/>
                  <a:gd name="connsiteX16" fmla="*/ 21553 w 21556"/>
                  <a:gd name="connsiteY16" fmla="*/ 206 h 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ar-IQ" sz="900"/>
              </a:p>
            </p:txBody>
          </p:sp>
          <p:sp>
            <p:nvSpPr>
              <p:cNvPr id="31" name="PA-ïṣḻïďê">
                <a:extLst>
                  <a:ext uri="{FF2B5EF4-FFF2-40B4-BE49-F238E27FC236}">
                    <a16:creationId xmlns:a16="http://schemas.microsoft.com/office/drawing/2014/main" id="{2FB13C9A-7536-4C70-B38D-0BC2F0F1EBBA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 flipV="1">
                <a:off x="2518818" y="1747497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" fmla="*/ 12498 w 21556"/>
                  <a:gd name="connsiteY0" fmla="*/ 3 h 21546"/>
                  <a:gd name="connsiteX1" fmla="*/ 81 w 21556"/>
                  <a:gd name="connsiteY1" fmla="*/ 749 h 21546"/>
                  <a:gd name="connsiteX2" fmla="*/ 4141 w 21556"/>
                  <a:gd name="connsiteY2" fmla="*/ 5786 h 21546"/>
                  <a:gd name="connsiteX3" fmla="*/ 6171 w 21556"/>
                  <a:gd name="connsiteY3" fmla="*/ 8305 h 21546"/>
                  <a:gd name="connsiteX4" fmla="*/ 7562 w 21556"/>
                  <a:gd name="connsiteY4" fmla="*/ 9933 h 21546"/>
                  <a:gd name="connsiteX5" fmla="*/ 7792 w 21556"/>
                  <a:gd name="connsiteY5" fmla="*/ 10538 h 21546"/>
                  <a:gd name="connsiteX6" fmla="*/ 7572 w 21556"/>
                  <a:gd name="connsiteY6" fmla="*/ 11583 h 21546"/>
                  <a:gd name="connsiteX7" fmla="*/ 6171 w 21556"/>
                  <a:gd name="connsiteY7" fmla="*/ 13314 h 21546"/>
                  <a:gd name="connsiteX8" fmla="*/ 4141 w 21556"/>
                  <a:gd name="connsiteY8" fmla="*/ 15804 h 21546"/>
                  <a:gd name="connsiteX9" fmla="*/ 81 w 21556"/>
                  <a:gd name="connsiteY9" fmla="*/ 20785 h 21546"/>
                  <a:gd name="connsiteX10" fmla="*/ 81 w 21556"/>
                  <a:gd name="connsiteY10" fmla="*/ 21389 h 21546"/>
                  <a:gd name="connsiteX11" fmla="*/ 392 w 21556"/>
                  <a:gd name="connsiteY11" fmla="*/ 21538 h 21546"/>
                  <a:gd name="connsiteX12" fmla="*/ 12498 w 21556"/>
                  <a:gd name="connsiteY12" fmla="*/ 21538 h 21546"/>
                  <a:gd name="connsiteX13" fmla="*/ 13012 w 21556"/>
                  <a:gd name="connsiteY13" fmla="*/ 21443 h 21546"/>
                  <a:gd name="connsiteX14" fmla="*/ 13507 w 21556"/>
                  <a:gd name="connsiteY14" fmla="*/ 21084 h 21546"/>
                  <a:gd name="connsiteX15" fmla="*/ 13992 w 21556"/>
                  <a:gd name="connsiteY15" fmla="*/ 20589 h 21546"/>
                  <a:gd name="connsiteX16" fmla="*/ 17966 w 21556"/>
                  <a:gd name="connsiteY16" fmla="*/ 15685 h 21546"/>
                  <a:gd name="connsiteX17" fmla="*/ 19953 w 21556"/>
                  <a:gd name="connsiteY17" fmla="*/ 13233 h 21546"/>
                  <a:gd name="connsiteX18" fmla="*/ 20946 w 21556"/>
                  <a:gd name="connsiteY18" fmla="*/ 12007 h 21546"/>
                  <a:gd name="connsiteX19" fmla="*/ 21404 w 21556"/>
                  <a:gd name="connsiteY19" fmla="*/ 11418 h 21546"/>
                  <a:gd name="connsiteX20" fmla="*/ 21553 w 21556"/>
                  <a:gd name="connsiteY20" fmla="*/ 10680 h 21546"/>
                  <a:gd name="connsiteX21" fmla="*/ 21354 w 21556"/>
                  <a:gd name="connsiteY21" fmla="*/ 10062 h 21546"/>
                  <a:gd name="connsiteX22" fmla="*/ 20946 w 21556"/>
                  <a:gd name="connsiteY22" fmla="*/ 9552 h 21546"/>
                  <a:gd name="connsiteX23" fmla="*/ 19953 w 21556"/>
                  <a:gd name="connsiteY23" fmla="*/ 8322 h 21546"/>
                  <a:gd name="connsiteX24" fmla="*/ 17966 w 21556"/>
                  <a:gd name="connsiteY24" fmla="*/ 5863 h 21546"/>
                  <a:gd name="connsiteX25" fmla="*/ 13992 w 21556"/>
                  <a:gd name="connsiteY25" fmla="*/ 945 h 21546"/>
                  <a:gd name="connsiteX26" fmla="*/ 13507 w 21556"/>
                  <a:gd name="connsiteY26" fmla="*/ 457 h 21546"/>
                  <a:gd name="connsiteX27" fmla="*/ 13012 w 21556"/>
                  <a:gd name="connsiteY27" fmla="*/ 98 h 21546"/>
                  <a:gd name="connsiteX28" fmla="*/ 12498 w 21556"/>
                  <a:gd name="connsiteY28" fmla="*/ 3 h 21546"/>
                  <a:gd name="connsiteX0" fmla="*/ 12498 w 21556"/>
                  <a:gd name="connsiteY0" fmla="*/ 3 h 21546"/>
                  <a:gd name="connsiteX1" fmla="*/ 4141 w 21556"/>
                  <a:gd name="connsiteY1" fmla="*/ 5786 h 21546"/>
                  <a:gd name="connsiteX2" fmla="*/ 6171 w 21556"/>
                  <a:gd name="connsiteY2" fmla="*/ 8305 h 21546"/>
                  <a:gd name="connsiteX3" fmla="*/ 7562 w 21556"/>
                  <a:gd name="connsiteY3" fmla="*/ 9933 h 21546"/>
                  <a:gd name="connsiteX4" fmla="*/ 7792 w 21556"/>
                  <a:gd name="connsiteY4" fmla="*/ 10538 h 21546"/>
                  <a:gd name="connsiteX5" fmla="*/ 7572 w 21556"/>
                  <a:gd name="connsiteY5" fmla="*/ 11583 h 21546"/>
                  <a:gd name="connsiteX6" fmla="*/ 6171 w 21556"/>
                  <a:gd name="connsiteY6" fmla="*/ 13314 h 21546"/>
                  <a:gd name="connsiteX7" fmla="*/ 4141 w 21556"/>
                  <a:gd name="connsiteY7" fmla="*/ 15804 h 21546"/>
                  <a:gd name="connsiteX8" fmla="*/ 81 w 21556"/>
                  <a:gd name="connsiteY8" fmla="*/ 20785 h 21546"/>
                  <a:gd name="connsiteX9" fmla="*/ 81 w 21556"/>
                  <a:gd name="connsiteY9" fmla="*/ 21389 h 21546"/>
                  <a:gd name="connsiteX10" fmla="*/ 392 w 21556"/>
                  <a:gd name="connsiteY10" fmla="*/ 21538 h 21546"/>
                  <a:gd name="connsiteX11" fmla="*/ 12498 w 21556"/>
                  <a:gd name="connsiteY11" fmla="*/ 21538 h 21546"/>
                  <a:gd name="connsiteX12" fmla="*/ 13012 w 21556"/>
                  <a:gd name="connsiteY12" fmla="*/ 21443 h 21546"/>
                  <a:gd name="connsiteX13" fmla="*/ 13507 w 21556"/>
                  <a:gd name="connsiteY13" fmla="*/ 21084 h 21546"/>
                  <a:gd name="connsiteX14" fmla="*/ 13992 w 21556"/>
                  <a:gd name="connsiteY14" fmla="*/ 20589 h 21546"/>
                  <a:gd name="connsiteX15" fmla="*/ 17966 w 21556"/>
                  <a:gd name="connsiteY15" fmla="*/ 15685 h 21546"/>
                  <a:gd name="connsiteX16" fmla="*/ 19953 w 21556"/>
                  <a:gd name="connsiteY16" fmla="*/ 13233 h 21546"/>
                  <a:gd name="connsiteX17" fmla="*/ 20946 w 21556"/>
                  <a:gd name="connsiteY17" fmla="*/ 12007 h 21546"/>
                  <a:gd name="connsiteX18" fmla="*/ 21404 w 21556"/>
                  <a:gd name="connsiteY18" fmla="*/ 11418 h 21546"/>
                  <a:gd name="connsiteX19" fmla="*/ 21553 w 21556"/>
                  <a:gd name="connsiteY19" fmla="*/ 10680 h 21546"/>
                  <a:gd name="connsiteX20" fmla="*/ 21354 w 21556"/>
                  <a:gd name="connsiteY20" fmla="*/ 10062 h 21546"/>
                  <a:gd name="connsiteX21" fmla="*/ 20946 w 21556"/>
                  <a:gd name="connsiteY21" fmla="*/ 9552 h 21546"/>
                  <a:gd name="connsiteX22" fmla="*/ 19953 w 21556"/>
                  <a:gd name="connsiteY22" fmla="*/ 8322 h 21546"/>
                  <a:gd name="connsiteX23" fmla="*/ 17966 w 21556"/>
                  <a:gd name="connsiteY23" fmla="*/ 5863 h 21546"/>
                  <a:gd name="connsiteX24" fmla="*/ 13992 w 21556"/>
                  <a:gd name="connsiteY24" fmla="*/ 945 h 21546"/>
                  <a:gd name="connsiteX25" fmla="*/ 13507 w 21556"/>
                  <a:gd name="connsiteY25" fmla="*/ 457 h 21546"/>
                  <a:gd name="connsiteX26" fmla="*/ 13012 w 21556"/>
                  <a:gd name="connsiteY26" fmla="*/ 98 h 21546"/>
                  <a:gd name="connsiteX27" fmla="*/ 12498 w 21556"/>
                  <a:gd name="connsiteY27" fmla="*/ 3 h 21546"/>
                  <a:gd name="connsiteX0" fmla="*/ 13012 w 21556"/>
                  <a:gd name="connsiteY0" fmla="*/ 0 h 21448"/>
                  <a:gd name="connsiteX1" fmla="*/ 4141 w 21556"/>
                  <a:gd name="connsiteY1" fmla="*/ 5688 h 21448"/>
                  <a:gd name="connsiteX2" fmla="*/ 6171 w 21556"/>
                  <a:gd name="connsiteY2" fmla="*/ 8207 h 21448"/>
                  <a:gd name="connsiteX3" fmla="*/ 7562 w 21556"/>
                  <a:gd name="connsiteY3" fmla="*/ 9835 h 21448"/>
                  <a:gd name="connsiteX4" fmla="*/ 7792 w 21556"/>
                  <a:gd name="connsiteY4" fmla="*/ 10440 h 21448"/>
                  <a:gd name="connsiteX5" fmla="*/ 7572 w 21556"/>
                  <a:gd name="connsiteY5" fmla="*/ 11485 h 21448"/>
                  <a:gd name="connsiteX6" fmla="*/ 6171 w 21556"/>
                  <a:gd name="connsiteY6" fmla="*/ 13216 h 21448"/>
                  <a:gd name="connsiteX7" fmla="*/ 4141 w 21556"/>
                  <a:gd name="connsiteY7" fmla="*/ 15706 h 21448"/>
                  <a:gd name="connsiteX8" fmla="*/ 81 w 21556"/>
                  <a:gd name="connsiteY8" fmla="*/ 20687 h 21448"/>
                  <a:gd name="connsiteX9" fmla="*/ 81 w 21556"/>
                  <a:gd name="connsiteY9" fmla="*/ 21291 h 21448"/>
                  <a:gd name="connsiteX10" fmla="*/ 392 w 21556"/>
                  <a:gd name="connsiteY10" fmla="*/ 21440 h 21448"/>
                  <a:gd name="connsiteX11" fmla="*/ 12498 w 21556"/>
                  <a:gd name="connsiteY11" fmla="*/ 21440 h 21448"/>
                  <a:gd name="connsiteX12" fmla="*/ 13012 w 21556"/>
                  <a:gd name="connsiteY12" fmla="*/ 21345 h 21448"/>
                  <a:gd name="connsiteX13" fmla="*/ 13507 w 21556"/>
                  <a:gd name="connsiteY13" fmla="*/ 20986 h 21448"/>
                  <a:gd name="connsiteX14" fmla="*/ 13992 w 21556"/>
                  <a:gd name="connsiteY14" fmla="*/ 20491 h 21448"/>
                  <a:gd name="connsiteX15" fmla="*/ 17966 w 21556"/>
                  <a:gd name="connsiteY15" fmla="*/ 15587 h 21448"/>
                  <a:gd name="connsiteX16" fmla="*/ 19953 w 21556"/>
                  <a:gd name="connsiteY16" fmla="*/ 13135 h 21448"/>
                  <a:gd name="connsiteX17" fmla="*/ 20946 w 21556"/>
                  <a:gd name="connsiteY17" fmla="*/ 11909 h 21448"/>
                  <a:gd name="connsiteX18" fmla="*/ 21404 w 21556"/>
                  <a:gd name="connsiteY18" fmla="*/ 11320 h 21448"/>
                  <a:gd name="connsiteX19" fmla="*/ 21553 w 21556"/>
                  <a:gd name="connsiteY19" fmla="*/ 10582 h 21448"/>
                  <a:gd name="connsiteX20" fmla="*/ 21354 w 21556"/>
                  <a:gd name="connsiteY20" fmla="*/ 9964 h 21448"/>
                  <a:gd name="connsiteX21" fmla="*/ 20946 w 21556"/>
                  <a:gd name="connsiteY21" fmla="*/ 9454 h 21448"/>
                  <a:gd name="connsiteX22" fmla="*/ 19953 w 21556"/>
                  <a:gd name="connsiteY22" fmla="*/ 8224 h 21448"/>
                  <a:gd name="connsiteX23" fmla="*/ 17966 w 21556"/>
                  <a:gd name="connsiteY23" fmla="*/ 5765 h 21448"/>
                  <a:gd name="connsiteX24" fmla="*/ 13992 w 21556"/>
                  <a:gd name="connsiteY24" fmla="*/ 847 h 21448"/>
                  <a:gd name="connsiteX25" fmla="*/ 13507 w 21556"/>
                  <a:gd name="connsiteY25" fmla="*/ 359 h 21448"/>
                  <a:gd name="connsiteX26" fmla="*/ 13012 w 21556"/>
                  <a:gd name="connsiteY26" fmla="*/ 0 h 21448"/>
                  <a:gd name="connsiteX0" fmla="*/ 13507 w 21556"/>
                  <a:gd name="connsiteY0" fmla="*/ 289 h 21378"/>
                  <a:gd name="connsiteX1" fmla="*/ 4141 w 21556"/>
                  <a:gd name="connsiteY1" fmla="*/ 5618 h 21378"/>
                  <a:gd name="connsiteX2" fmla="*/ 6171 w 21556"/>
                  <a:gd name="connsiteY2" fmla="*/ 8137 h 21378"/>
                  <a:gd name="connsiteX3" fmla="*/ 7562 w 21556"/>
                  <a:gd name="connsiteY3" fmla="*/ 9765 h 21378"/>
                  <a:gd name="connsiteX4" fmla="*/ 7792 w 21556"/>
                  <a:gd name="connsiteY4" fmla="*/ 10370 h 21378"/>
                  <a:gd name="connsiteX5" fmla="*/ 7572 w 21556"/>
                  <a:gd name="connsiteY5" fmla="*/ 11415 h 21378"/>
                  <a:gd name="connsiteX6" fmla="*/ 6171 w 21556"/>
                  <a:gd name="connsiteY6" fmla="*/ 13146 h 21378"/>
                  <a:gd name="connsiteX7" fmla="*/ 4141 w 21556"/>
                  <a:gd name="connsiteY7" fmla="*/ 15636 h 21378"/>
                  <a:gd name="connsiteX8" fmla="*/ 81 w 21556"/>
                  <a:gd name="connsiteY8" fmla="*/ 20617 h 21378"/>
                  <a:gd name="connsiteX9" fmla="*/ 81 w 21556"/>
                  <a:gd name="connsiteY9" fmla="*/ 21221 h 21378"/>
                  <a:gd name="connsiteX10" fmla="*/ 392 w 21556"/>
                  <a:gd name="connsiteY10" fmla="*/ 21370 h 21378"/>
                  <a:gd name="connsiteX11" fmla="*/ 12498 w 21556"/>
                  <a:gd name="connsiteY11" fmla="*/ 21370 h 21378"/>
                  <a:gd name="connsiteX12" fmla="*/ 13012 w 21556"/>
                  <a:gd name="connsiteY12" fmla="*/ 21275 h 21378"/>
                  <a:gd name="connsiteX13" fmla="*/ 13507 w 21556"/>
                  <a:gd name="connsiteY13" fmla="*/ 20916 h 21378"/>
                  <a:gd name="connsiteX14" fmla="*/ 13992 w 21556"/>
                  <a:gd name="connsiteY14" fmla="*/ 20421 h 21378"/>
                  <a:gd name="connsiteX15" fmla="*/ 17966 w 21556"/>
                  <a:gd name="connsiteY15" fmla="*/ 15517 h 21378"/>
                  <a:gd name="connsiteX16" fmla="*/ 19953 w 21556"/>
                  <a:gd name="connsiteY16" fmla="*/ 13065 h 21378"/>
                  <a:gd name="connsiteX17" fmla="*/ 20946 w 21556"/>
                  <a:gd name="connsiteY17" fmla="*/ 11839 h 21378"/>
                  <a:gd name="connsiteX18" fmla="*/ 21404 w 21556"/>
                  <a:gd name="connsiteY18" fmla="*/ 11250 h 21378"/>
                  <a:gd name="connsiteX19" fmla="*/ 21553 w 21556"/>
                  <a:gd name="connsiteY19" fmla="*/ 10512 h 21378"/>
                  <a:gd name="connsiteX20" fmla="*/ 21354 w 21556"/>
                  <a:gd name="connsiteY20" fmla="*/ 9894 h 21378"/>
                  <a:gd name="connsiteX21" fmla="*/ 20946 w 21556"/>
                  <a:gd name="connsiteY21" fmla="*/ 9384 h 21378"/>
                  <a:gd name="connsiteX22" fmla="*/ 19953 w 21556"/>
                  <a:gd name="connsiteY22" fmla="*/ 8154 h 21378"/>
                  <a:gd name="connsiteX23" fmla="*/ 17966 w 21556"/>
                  <a:gd name="connsiteY23" fmla="*/ 5695 h 21378"/>
                  <a:gd name="connsiteX24" fmla="*/ 13992 w 21556"/>
                  <a:gd name="connsiteY24" fmla="*/ 777 h 21378"/>
                  <a:gd name="connsiteX25" fmla="*/ 13507 w 21556"/>
                  <a:gd name="connsiteY25" fmla="*/ 289 h 21378"/>
                  <a:gd name="connsiteX0" fmla="*/ 13992 w 21556"/>
                  <a:gd name="connsiteY0" fmla="*/ 1 h 20602"/>
                  <a:gd name="connsiteX1" fmla="*/ 4141 w 21556"/>
                  <a:gd name="connsiteY1" fmla="*/ 4842 h 20602"/>
                  <a:gd name="connsiteX2" fmla="*/ 6171 w 21556"/>
                  <a:gd name="connsiteY2" fmla="*/ 7361 h 20602"/>
                  <a:gd name="connsiteX3" fmla="*/ 7562 w 21556"/>
                  <a:gd name="connsiteY3" fmla="*/ 8989 h 20602"/>
                  <a:gd name="connsiteX4" fmla="*/ 7792 w 21556"/>
                  <a:gd name="connsiteY4" fmla="*/ 9594 h 20602"/>
                  <a:gd name="connsiteX5" fmla="*/ 7572 w 21556"/>
                  <a:gd name="connsiteY5" fmla="*/ 10639 h 20602"/>
                  <a:gd name="connsiteX6" fmla="*/ 6171 w 21556"/>
                  <a:gd name="connsiteY6" fmla="*/ 12370 h 20602"/>
                  <a:gd name="connsiteX7" fmla="*/ 4141 w 21556"/>
                  <a:gd name="connsiteY7" fmla="*/ 14860 h 20602"/>
                  <a:gd name="connsiteX8" fmla="*/ 81 w 21556"/>
                  <a:gd name="connsiteY8" fmla="*/ 19841 h 20602"/>
                  <a:gd name="connsiteX9" fmla="*/ 81 w 21556"/>
                  <a:gd name="connsiteY9" fmla="*/ 20445 h 20602"/>
                  <a:gd name="connsiteX10" fmla="*/ 392 w 21556"/>
                  <a:gd name="connsiteY10" fmla="*/ 20594 h 20602"/>
                  <a:gd name="connsiteX11" fmla="*/ 12498 w 21556"/>
                  <a:gd name="connsiteY11" fmla="*/ 20594 h 20602"/>
                  <a:gd name="connsiteX12" fmla="*/ 13012 w 21556"/>
                  <a:gd name="connsiteY12" fmla="*/ 20499 h 20602"/>
                  <a:gd name="connsiteX13" fmla="*/ 13507 w 21556"/>
                  <a:gd name="connsiteY13" fmla="*/ 20140 h 20602"/>
                  <a:gd name="connsiteX14" fmla="*/ 13992 w 21556"/>
                  <a:gd name="connsiteY14" fmla="*/ 19645 h 20602"/>
                  <a:gd name="connsiteX15" fmla="*/ 17966 w 21556"/>
                  <a:gd name="connsiteY15" fmla="*/ 14741 h 20602"/>
                  <a:gd name="connsiteX16" fmla="*/ 19953 w 21556"/>
                  <a:gd name="connsiteY16" fmla="*/ 12289 h 20602"/>
                  <a:gd name="connsiteX17" fmla="*/ 20946 w 21556"/>
                  <a:gd name="connsiteY17" fmla="*/ 11063 h 20602"/>
                  <a:gd name="connsiteX18" fmla="*/ 21404 w 21556"/>
                  <a:gd name="connsiteY18" fmla="*/ 10474 h 20602"/>
                  <a:gd name="connsiteX19" fmla="*/ 21553 w 21556"/>
                  <a:gd name="connsiteY19" fmla="*/ 9736 h 20602"/>
                  <a:gd name="connsiteX20" fmla="*/ 21354 w 21556"/>
                  <a:gd name="connsiteY20" fmla="*/ 9118 h 20602"/>
                  <a:gd name="connsiteX21" fmla="*/ 20946 w 21556"/>
                  <a:gd name="connsiteY21" fmla="*/ 8608 h 20602"/>
                  <a:gd name="connsiteX22" fmla="*/ 19953 w 21556"/>
                  <a:gd name="connsiteY22" fmla="*/ 7378 h 20602"/>
                  <a:gd name="connsiteX23" fmla="*/ 17966 w 21556"/>
                  <a:gd name="connsiteY23" fmla="*/ 4919 h 20602"/>
                  <a:gd name="connsiteX24" fmla="*/ 13992 w 21556"/>
                  <a:gd name="connsiteY24" fmla="*/ 1 h 20602"/>
                  <a:gd name="connsiteX0" fmla="*/ 17966 w 21556"/>
                  <a:gd name="connsiteY0" fmla="*/ 77 h 15760"/>
                  <a:gd name="connsiteX1" fmla="*/ 4141 w 21556"/>
                  <a:gd name="connsiteY1" fmla="*/ 0 h 15760"/>
                  <a:gd name="connsiteX2" fmla="*/ 6171 w 21556"/>
                  <a:gd name="connsiteY2" fmla="*/ 2519 h 15760"/>
                  <a:gd name="connsiteX3" fmla="*/ 7562 w 21556"/>
                  <a:gd name="connsiteY3" fmla="*/ 4147 h 15760"/>
                  <a:gd name="connsiteX4" fmla="*/ 7792 w 21556"/>
                  <a:gd name="connsiteY4" fmla="*/ 4752 h 15760"/>
                  <a:gd name="connsiteX5" fmla="*/ 7572 w 21556"/>
                  <a:gd name="connsiteY5" fmla="*/ 5797 h 15760"/>
                  <a:gd name="connsiteX6" fmla="*/ 6171 w 21556"/>
                  <a:gd name="connsiteY6" fmla="*/ 7528 h 15760"/>
                  <a:gd name="connsiteX7" fmla="*/ 4141 w 21556"/>
                  <a:gd name="connsiteY7" fmla="*/ 10018 h 15760"/>
                  <a:gd name="connsiteX8" fmla="*/ 81 w 21556"/>
                  <a:gd name="connsiteY8" fmla="*/ 14999 h 15760"/>
                  <a:gd name="connsiteX9" fmla="*/ 81 w 21556"/>
                  <a:gd name="connsiteY9" fmla="*/ 15603 h 15760"/>
                  <a:gd name="connsiteX10" fmla="*/ 392 w 21556"/>
                  <a:gd name="connsiteY10" fmla="*/ 15752 h 15760"/>
                  <a:gd name="connsiteX11" fmla="*/ 12498 w 21556"/>
                  <a:gd name="connsiteY11" fmla="*/ 15752 h 15760"/>
                  <a:gd name="connsiteX12" fmla="*/ 13012 w 21556"/>
                  <a:gd name="connsiteY12" fmla="*/ 15657 h 15760"/>
                  <a:gd name="connsiteX13" fmla="*/ 13507 w 21556"/>
                  <a:gd name="connsiteY13" fmla="*/ 15298 h 15760"/>
                  <a:gd name="connsiteX14" fmla="*/ 13992 w 21556"/>
                  <a:gd name="connsiteY14" fmla="*/ 14803 h 15760"/>
                  <a:gd name="connsiteX15" fmla="*/ 17966 w 21556"/>
                  <a:gd name="connsiteY15" fmla="*/ 9899 h 15760"/>
                  <a:gd name="connsiteX16" fmla="*/ 19953 w 21556"/>
                  <a:gd name="connsiteY16" fmla="*/ 7447 h 15760"/>
                  <a:gd name="connsiteX17" fmla="*/ 20946 w 21556"/>
                  <a:gd name="connsiteY17" fmla="*/ 6221 h 15760"/>
                  <a:gd name="connsiteX18" fmla="*/ 21404 w 21556"/>
                  <a:gd name="connsiteY18" fmla="*/ 5632 h 15760"/>
                  <a:gd name="connsiteX19" fmla="*/ 21553 w 21556"/>
                  <a:gd name="connsiteY19" fmla="*/ 4894 h 15760"/>
                  <a:gd name="connsiteX20" fmla="*/ 21354 w 21556"/>
                  <a:gd name="connsiteY20" fmla="*/ 4276 h 15760"/>
                  <a:gd name="connsiteX21" fmla="*/ 20946 w 21556"/>
                  <a:gd name="connsiteY21" fmla="*/ 3766 h 15760"/>
                  <a:gd name="connsiteX22" fmla="*/ 19953 w 21556"/>
                  <a:gd name="connsiteY22" fmla="*/ 2536 h 15760"/>
                  <a:gd name="connsiteX23" fmla="*/ 17966 w 21556"/>
                  <a:gd name="connsiteY23" fmla="*/ 77 h 15760"/>
                  <a:gd name="connsiteX0" fmla="*/ 17966 w 21556"/>
                  <a:gd name="connsiteY0" fmla="*/ 0 h 15683"/>
                  <a:gd name="connsiteX1" fmla="*/ 6171 w 21556"/>
                  <a:gd name="connsiteY1" fmla="*/ 2442 h 15683"/>
                  <a:gd name="connsiteX2" fmla="*/ 7562 w 21556"/>
                  <a:gd name="connsiteY2" fmla="*/ 4070 h 15683"/>
                  <a:gd name="connsiteX3" fmla="*/ 7792 w 21556"/>
                  <a:gd name="connsiteY3" fmla="*/ 4675 h 15683"/>
                  <a:gd name="connsiteX4" fmla="*/ 7572 w 21556"/>
                  <a:gd name="connsiteY4" fmla="*/ 5720 h 15683"/>
                  <a:gd name="connsiteX5" fmla="*/ 6171 w 21556"/>
                  <a:gd name="connsiteY5" fmla="*/ 7451 h 15683"/>
                  <a:gd name="connsiteX6" fmla="*/ 4141 w 21556"/>
                  <a:gd name="connsiteY6" fmla="*/ 9941 h 15683"/>
                  <a:gd name="connsiteX7" fmla="*/ 81 w 21556"/>
                  <a:gd name="connsiteY7" fmla="*/ 14922 h 15683"/>
                  <a:gd name="connsiteX8" fmla="*/ 81 w 21556"/>
                  <a:gd name="connsiteY8" fmla="*/ 15526 h 15683"/>
                  <a:gd name="connsiteX9" fmla="*/ 392 w 21556"/>
                  <a:gd name="connsiteY9" fmla="*/ 15675 h 15683"/>
                  <a:gd name="connsiteX10" fmla="*/ 12498 w 21556"/>
                  <a:gd name="connsiteY10" fmla="*/ 15675 h 15683"/>
                  <a:gd name="connsiteX11" fmla="*/ 13012 w 21556"/>
                  <a:gd name="connsiteY11" fmla="*/ 15580 h 15683"/>
                  <a:gd name="connsiteX12" fmla="*/ 13507 w 21556"/>
                  <a:gd name="connsiteY12" fmla="*/ 15221 h 15683"/>
                  <a:gd name="connsiteX13" fmla="*/ 13992 w 21556"/>
                  <a:gd name="connsiteY13" fmla="*/ 14726 h 15683"/>
                  <a:gd name="connsiteX14" fmla="*/ 17966 w 21556"/>
                  <a:gd name="connsiteY14" fmla="*/ 9822 h 15683"/>
                  <a:gd name="connsiteX15" fmla="*/ 19953 w 21556"/>
                  <a:gd name="connsiteY15" fmla="*/ 7370 h 15683"/>
                  <a:gd name="connsiteX16" fmla="*/ 20946 w 21556"/>
                  <a:gd name="connsiteY16" fmla="*/ 6144 h 15683"/>
                  <a:gd name="connsiteX17" fmla="*/ 21404 w 21556"/>
                  <a:gd name="connsiteY17" fmla="*/ 5555 h 15683"/>
                  <a:gd name="connsiteX18" fmla="*/ 21553 w 21556"/>
                  <a:gd name="connsiteY18" fmla="*/ 4817 h 15683"/>
                  <a:gd name="connsiteX19" fmla="*/ 21354 w 21556"/>
                  <a:gd name="connsiteY19" fmla="*/ 4199 h 15683"/>
                  <a:gd name="connsiteX20" fmla="*/ 20946 w 21556"/>
                  <a:gd name="connsiteY20" fmla="*/ 3689 h 15683"/>
                  <a:gd name="connsiteX21" fmla="*/ 19953 w 21556"/>
                  <a:gd name="connsiteY21" fmla="*/ 2459 h 15683"/>
                  <a:gd name="connsiteX22" fmla="*/ 17966 w 21556"/>
                  <a:gd name="connsiteY22" fmla="*/ 0 h 15683"/>
                  <a:gd name="connsiteX0" fmla="*/ 17966 w 21556"/>
                  <a:gd name="connsiteY0" fmla="*/ 0 h 15683"/>
                  <a:gd name="connsiteX1" fmla="*/ 7562 w 21556"/>
                  <a:gd name="connsiteY1" fmla="*/ 4070 h 15683"/>
                  <a:gd name="connsiteX2" fmla="*/ 7792 w 21556"/>
                  <a:gd name="connsiteY2" fmla="*/ 4675 h 15683"/>
                  <a:gd name="connsiteX3" fmla="*/ 7572 w 21556"/>
                  <a:gd name="connsiteY3" fmla="*/ 5720 h 15683"/>
                  <a:gd name="connsiteX4" fmla="*/ 6171 w 21556"/>
                  <a:gd name="connsiteY4" fmla="*/ 7451 h 15683"/>
                  <a:gd name="connsiteX5" fmla="*/ 4141 w 21556"/>
                  <a:gd name="connsiteY5" fmla="*/ 9941 h 15683"/>
                  <a:gd name="connsiteX6" fmla="*/ 81 w 21556"/>
                  <a:gd name="connsiteY6" fmla="*/ 14922 h 15683"/>
                  <a:gd name="connsiteX7" fmla="*/ 81 w 21556"/>
                  <a:gd name="connsiteY7" fmla="*/ 15526 h 15683"/>
                  <a:gd name="connsiteX8" fmla="*/ 392 w 21556"/>
                  <a:gd name="connsiteY8" fmla="*/ 15675 h 15683"/>
                  <a:gd name="connsiteX9" fmla="*/ 12498 w 21556"/>
                  <a:gd name="connsiteY9" fmla="*/ 15675 h 15683"/>
                  <a:gd name="connsiteX10" fmla="*/ 13012 w 21556"/>
                  <a:gd name="connsiteY10" fmla="*/ 15580 h 15683"/>
                  <a:gd name="connsiteX11" fmla="*/ 13507 w 21556"/>
                  <a:gd name="connsiteY11" fmla="*/ 15221 h 15683"/>
                  <a:gd name="connsiteX12" fmla="*/ 13992 w 21556"/>
                  <a:gd name="connsiteY12" fmla="*/ 14726 h 15683"/>
                  <a:gd name="connsiteX13" fmla="*/ 17966 w 21556"/>
                  <a:gd name="connsiteY13" fmla="*/ 9822 h 15683"/>
                  <a:gd name="connsiteX14" fmla="*/ 19953 w 21556"/>
                  <a:gd name="connsiteY14" fmla="*/ 7370 h 15683"/>
                  <a:gd name="connsiteX15" fmla="*/ 20946 w 21556"/>
                  <a:gd name="connsiteY15" fmla="*/ 6144 h 15683"/>
                  <a:gd name="connsiteX16" fmla="*/ 21404 w 21556"/>
                  <a:gd name="connsiteY16" fmla="*/ 5555 h 15683"/>
                  <a:gd name="connsiteX17" fmla="*/ 21553 w 21556"/>
                  <a:gd name="connsiteY17" fmla="*/ 4817 h 15683"/>
                  <a:gd name="connsiteX18" fmla="*/ 21354 w 21556"/>
                  <a:gd name="connsiteY18" fmla="*/ 4199 h 15683"/>
                  <a:gd name="connsiteX19" fmla="*/ 20946 w 21556"/>
                  <a:gd name="connsiteY19" fmla="*/ 3689 h 15683"/>
                  <a:gd name="connsiteX20" fmla="*/ 19953 w 21556"/>
                  <a:gd name="connsiteY20" fmla="*/ 2459 h 15683"/>
                  <a:gd name="connsiteX21" fmla="*/ 17966 w 21556"/>
                  <a:gd name="connsiteY21" fmla="*/ 0 h 15683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613 w 21556"/>
                  <a:gd name="connsiteY3" fmla="*/ 1590 h 13224"/>
                  <a:gd name="connsiteX4" fmla="*/ 7572 w 21556"/>
                  <a:gd name="connsiteY4" fmla="*/ 3261 h 13224"/>
                  <a:gd name="connsiteX5" fmla="*/ 6171 w 21556"/>
                  <a:gd name="connsiteY5" fmla="*/ 4992 h 13224"/>
                  <a:gd name="connsiteX6" fmla="*/ 4141 w 21556"/>
                  <a:gd name="connsiteY6" fmla="*/ 7482 h 13224"/>
                  <a:gd name="connsiteX7" fmla="*/ 81 w 21556"/>
                  <a:gd name="connsiteY7" fmla="*/ 12463 h 13224"/>
                  <a:gd name="connsiteX8" fmla="*/ 81 w 21556"/>
                  <a:gd name="connsiteY8" fmla="*/ 13067 h 13224"/>
                  <a:gd name="connsiteX9" fmla="*/ 392 w 21556"/>
                  <a:gd name="connsiteY9" fmla="*/ 13216 h 13224"/>
                  <a:gd name="connsiteX10" fmla="*/ 12498 w 21556"/>
                  <a:gd name="connsiteY10" fmla="*/ 13216 h 13224"/>
                  <a:gd name="connsiteX11" fmla="*/ 13012 w 21556"/>
                  <a:gd name="connsiteY11" fmla="*/ 13121 h 13224"/>
                  <a:gd name="connsiteX12" fmla="*/ 13507 w 21556"/>
                  <a:gd name="connsiteY12" fmla="*/ 12762 h 13224"/>
                  <a:gd name="connsiteX13" fmla="*/ 13992 w 21556"/>
                  <a:gd name="connsiteY13" fmla="*/ 12267 h 13224"/>
                  <a:gd name="connsiteX14" fmla="*/ 17966 w 21556"/>
                  <a:gd name="connsiteY14" fmla="*/ 7363 h 13224"/>
                  <a:gd name="connsiteX15" fmla="*/ 19953 w 21556"/>
                  <a:gd name="connsiteY15" fmla="*/ 4911 h 13224"/>
                  <a:gd name="connsiteX16" fmla="*/ 20946 w 21556"/>
                  <a:gd name="connsiteY16" fmla="*/ 3685 h 13224"/>
                  <a:gd name="connsiteX17" fmla="*/ 21404 w 21556"/>
                  <a:gd name="connsiteY17" fmla="*/ 3096 h 13224"/>
                  <a:gd name="connsiteX18" fmla="*/ 21553 w 21556"/>
                  <a:gd name="connsiteY18" fmla="*/ 2358 h 13224"/>
                  <a:gd name="connsiteX19" fmla="*/ 21354 w 21556"/>
                  <a:gd name="connsiteY19" fmla="*/ 1740 h 13224"/>
                  <a:gd name="connsiteX20" fmla="*/ 20946 w 21556"/>
                  <a:gd name="connsiteY20" fmla="*/ 1230 h 13224"/>
                  <a:gd name="connsiteX21" fmla="*/ 19953 w 21556"/>
                  <a:gd name="connsiteY21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792 w 21556"/>
                  <a:gd name="connsiteY1" fmla="*/ 2216 h 13224"/>
                  <a:gd name="connsiteX2" fmla="*/ 7572 w 21556"/>
                  <a:gd name="connsiteY2" fmla="*/ 3261 h 13224"/>
                  <a:gd name="connsiteX3" fmla="*/ 6171 w 21556"/>
                  <a:gd name="connsiteY3" fmla="*/ 4992 h 13224"/>
                  <a:gd name="connsiteX4" fmla="*/ 4141 w 21556"/>
                  <a:gd name="connsiteY4" fmla="*/ 7482 h 13224"/>
                  <a:gd name="connsiteX5" fmla="*/ 81 w 21556"/>
                  <a:gd name="connsiteY5" fmla="*/ 12463 h 13224"/>
                  <a:gd name="connsiteX6" fmla="*/ 81 w 21556"/>
                  <a:gd name="connsiteY6" fmla="*/ 13067 h 13224"/>
                  <a:gd name="connsiteX7" fmla="*/ 392 w 21556"/>
                  <a:gd name="connsiteY7" fmla="*/ 13216 h 13224"/>
                  <a:gd name="connsiteX8" fmla="*/ 12498 w 21556"/>
                  <a:gd name="connsiteY8" fmla="*/ 13216 h 13224"/>
                  <a:gd name="connsiteX9" fmla="*/ 13012 w 21556"/>
                  <a:gd name="connsiteY9" fmla="*/ 13121 h 13224"/>
                  <a:gd name="connsiteX10" fmla="*/ 13507 w 21556"/>
                  <a:gd name="connsiteY10" fmla="*/ 12762 h 13224"/>
                  <a:gd name="connsiteX11" fmla="*/ 13992 w 21556"/>
                  <a:gd name="connsiteY11" fmla="*/ 12267 h 13224"/>
                  <a:gd name="connsiteX12" fmla="*/ 17966 w 21556"/>
                  <a:gd name="connsiteY12" fmla="*/ 7363 h 13224"/>
                  <a:gd name="connsiteX13" fmla="*/ 19953 w 21556"/>
                  <a:gd name="connsiteY13" fmla="*/ 4911 h 13224"/>
                  <a:gd name="connsiteX14" fmla="*/ 20946 w 21556"/>
                  <a:gd name="connsiteY14" fmla="*/ 3685 h 13224"/>
                  <a:gd name="connsiteX15" fmla="*/ 21404 w 21556"/>
                  <a:gd name="connsiteY15" fmla="*/ 3096 h 13224"/>
                  <a:gd name="connsiteX16" fmla="*/ 21553 w 21556"/>
                  <a:gd name="connsiteY16" fmla="*/ 2358 h 13224"/>
                  <a:gd name="connsiteX17" fmla="*/ 21354 w 21556"/>
                  <a:gd name="connsiteY17" fmla="*/ 1740 h 13224"/>
                  <a:gd name="connsiteX18" fmla="*/ 20946 w 21556"/>
                  <a:gd name="connsiteY18" fmla="*/ 1230 h 13224"/>
                  <a:gd name="connsiteX19" fmla="*/ 19953 w 21556"/>
                  <a:gd name="connsiteY19" fmla="*/ 0 h 13224"/>
                  <a:gd name="connsiteX0" fmla="*/ 20946 w 21556"/>
                  <a:gd name="connsiteY0" fmla="*/ 0 h 11994"/>
                  <a:gd name="connsiteX1" fmla="*/ 7792 w 21556"/>
                  <a:gd name="connsiteY1" fmla="*/ 986 h 11994"/>
                  <a:gd name="connsiteX2" fmla="*/ 7572 w 21556"/>
                  <a:gd name="connsiteY2" fmla="*/ 2031 h 11994"/>
                  <a:gd name="connsiteX3" fmla="*/ 6171 w 21556"/>
                  <a:gd name="connsiteY3" fmla="*/ 3762 h 11994"/>
                  <a:gd name="connsiteX4" fmla="*/ 4141 w 21556"/>
                  <a:gd name="connsiteY4" fmla="*/ 6252 h 11994"/>
                  <a:gd name="connsiteX5" fmla="*/ 81 w 21556"/>
                  <a:gd name="connsiteY5" fmla="*/ 11233 h 11994"/>
                  <a:gd name="connsiteX6" fmla="*/ 81 w 21556"/>
                  <a:gd name="connsiteY6" fmla="*/ 11837 h 11994"/>
                  <a:gd name="connsiteX7" fmla="*/ 392 w 21556"/>
                  <a:gd name="connsiteY7" fmla="*/ 11986 h 11994"/>
                  <a:gd name="connsiteX8" fmla="*/ 12498 w 21556"/>
                  <a:gd name="connsiteY8" fmla="*/ 11986 h 11994"/>
                  <a:gd name="connsiteX9" fmla="*/ 13012 w 21556"/>
                  <a:gd name="connsiteY9" fmla="*/ 11891 h 11994"/>
                  <a:gd name="connsiteX10" fmla="*/ 13507 w 21556"/>
                  <a:gd name="connsiteY10" fmla="*/ 11532 h 11994"/>
                  <a:gd name="connsiteX11" fmla="*/ 13992 w 21556"/>
                  <a:gd name="connsiteY11" fmla="*/ 11037 h 11994"/>
                  <a:gd name="connsiteX12" fmla="*/ 17966 w 21556"/>
                  <a:gd name="connsiteY12" fmla="*/ 6133 h 11994"/>
                  <a:gd name="connsiteX13" fmla="*/ 19953 w 21556"/>
                  <a:gd name="connsiteY13" fmla="*/ 3681 h 11994"/>
                  <a:gd name="connsiteX14" fmla="*/ 20946 w 21556"/>
                  <a:gd name="connsiteY14" fmla="*/ 2455 h 11994"/>
                  <a:gd name="connsiteX15" fmla="*/ 21404 w 21556"/>
                  <a:gd name="connsiteY15" fmla="*/ 1866 h 11994"/>
                  <a:gd name="connsiteX16" fmla="*/ 21553 w 21556"/>
                  <a:gd name="connsiteY16" fmla="*/ 1128 h 11994"/>
                  <a:gd name="connsiteX17" fmla="*/ 21354 w 21556"/>
                  <a:gd name="connsiteY17" fmla="*/ 510 h 11994"/>
                  <a:gd name="connsiteX18" fmla="*/ 20946 w 21556"/>
                  <a:gd name="connsiteY18" fmla="*/ 0 h 11994"/>
                  <a:gd name="connsiteX0" fmla="*/ 21354 w 21556"/>
                  <a:gd name="connsiteY0" fmla="*/ 0 h 11484"/>
                  <a:gd name="connsiteX1" fmla="*/ 7792 w 21556"/>
                  <a:gd name="connsiteY1" fmla="*/ 476 h 11484"/>
                  <a:gd name="connsiteX2" fmla="*/ 7572 w 21556"/>
                  <a:gd name="connsiteY2" fmla="*/ 1521 h 11484"/>
                  <a:gd name="connsiteX3" fmla="*/ 6171 w 21556"/>
                  <a:gd name="connsiteY3" fmla="*/ 3252 h 11484"/>
                  <a:gd name="connsiteX4" fmla="*/ 4141 w 21556"/>
                  <a:gd name="connsiteY4" fmla="*/ 5742 h 11484"/>
                  <a:gd name="connsiteX5" fmla="*/ 81 w 21556"/>
                  <a:gd name="connsiteY5" fmla="*/ 10723 h 11484"/>
                  <a:gd name="connsiteX6" fmla="*/ 81 w 21556"/>
                  <a:gd name="connsiteY6" fmla="*/ 11327 h 11484"/>
                  <a:gd name="connsiteX7" fmla="*/ 392 w 21556"/>
                  <a:gd name="connsiteY7" fmla="*/ 11476 h 11484"/>
                  <a:gd name="connsiteX8" fmla="*/ 12498 w 21556"/>
                  <a:gd name="connsiteY8" fmla="*/ 11476 h 11484"/>
                  <a:gd name="connsiteX9" fmla="*/ 13012 w 21556"/>
                  <a:gd name="connsiteY9" fmla="*/ 11381 h 11484"/>
                  <a:gd name="connsiteX10" fmla="*/ 13507 w 21556"/>
                  <a:gd name="connsiteY10" fmla="*/ 11022 h 11484"/>
                  <a:gd name="connsiteX11" fmla="*/ 13992 w 21556"/>
                  <a:gd name="connsiteY11" fmla="*/ 10527 h 11484"/>
                  <a:gd name="connsiteX12" fmla="*/ 17966 w 21556"/>
                  <a:gd name="connsiteY12" fmla="*/ 5623 h 11484"/>
                  <a:gd name="connsiteX13" fmla="*/ 19953 w 21556"/>
                  <a:gd name="connsiteY13" fmla="*/ 3171 h 11484"/>
                  <a:gd name="connsiteX14" fmla="*/ 20946 w 21556"/>
                  <a:gd name="connsiteY14" fmla="*/ 1945 h 11484"/>
                  <a:gd name="connsiteX15" fmla="*/ 21404 w 21556"/>
                  <a:gd name="connsiteY15" fmla="*/ 1356 h 11484"/>
                  <a:gd name="connsiteX16" fmla="*/ 21553 w 21556"/>
                  <a:gd name="connsiteY16" fmla="*/ 618 h 11484"/>
                  <a:gd name="connsiteX17" fmla="*/ 21354 w 21556"/>
                  <a:gd name="connsiteY17" fmla="*/ 0 h 11484"/>
                  <a:gd name="connsiteX0" fmla="*/ 21553 w 21556"/>
                  <a:gd name="connsiteY0" fmla="*/ 206 h 11072"/>
                  <a:gd name="connsiteX1" fmla="*/ 7792 w 21556"/>
                  <a:gd name="connsiteY1" fmla="*/ 64 h 11072"/>
                  <a:gd name="connsiteX2" fmla="*/ 7572 w 21556"/>
                  <a:gd name="connsiteY2" fmla="*/ 1109 h 11072"/>
                  <a:gd name="connsiteX3" fmla="*/ 6171 w 21556"/>
                  <a:gd name="connsiteY3" fmla="*/ 2840 h 11072"/>
                  <a:gd name="connsiteX4" fmla="*/ 4141 w 21556"/>
                  <a:gd name="connsiteY4" fmla="*/ 5330 h 11072"/>
                  <a:gd name="connsiteX5" fmla="*/ 81 w 21556"/>
                  <a:gd name="connsiteY5" fmla="*/ 10311 h 11072"/>
                  <a:gd name="connsiteX6" fmla="*/ 81 w 21556"/>
                  <a:gd name="connsiteY6" fmla="*/ 10915 h 11072"/>
                  <a:gd name="connsiteX7" fmla="*/ 392 w 21556"/>
                  <a:gd name="connsiteY7" fmla="*/ 11064 h 11072"/>
                  <a:gd name="connsiteX8" fmla="*/ 12498 w 21556"/>
                  <a:gd name="connsiteY8" fmla="*/ 11064 h 11072"/>
                  <a:gd name="connsiteX9" fmla="*/ 13012 w 21556"/>
                  <a:gd name="connsiteY9" fmla="*/ 10969 h 11072"/>
                  <a:gd name="connsiteX10" fmla="*/ 13507 w 21556"/>
                  <a:gd name="connsiteY10" fmla="*/ 10610 h 11072"/>
                  <a:gd name="connsiteX11" fmla="*/ 13992 w 21556"/>
                  <a:gd name="connsiteY11" fmla="*/ 10115 h 11072"/>
                  <a:gd name="connsiteX12" fmla="*/ 17966 w 21556"/>
                  <a:gd name="connsiteY12" fmla="*/ 5211 h 11072"/>
                  <a:gd name="connsiteX13" fmla="*/ 19953 w 21556"/>
                  <a:gd name="connsiteY13" fmla="*/ 2759 h 11072"/>
                  <a:gd name="connsiteX14" fmla="*/ 20946 w 21556"/>
                  <a:gd name="connsiteY14" fmla="*/ 1533 h 11072"/>
                  <a:gd name="connsiteX15" fmla="*/ 21404 w 21556"/>
                  <a:gd name="connsiteY15" fmla="*/ 944 h 11072"/>
                  <a:gd name="connsiteX16" fmla="*/ 21553 w 21556"/>
                  <a:gd name="connsiteY16" fmla="*/ 206 h 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ar-IQ" sz="900"/>
              </a:p>
            </p:txBody>
          </p:sp>
        </p:grpSp>
        <p:grpSp>
          <p:nvGrpSpPr>
            <p:cNvPr id="14" name="íš1iḓé">
              <a:extLst>
                <a:ext uri="{FF2B5EF4-FFF2-40B4-BE49-F238E27FC236}">
                  <a16:creationId xmlns:a16="http://schemas.microsoft.com/office/drawing/2014/main" id="{C2C584EB-414C-4D06-9640-BAB5F9494C2D}"/>
                </a:ext>
              </a:extLst>
            </p:cNvPr>
            <p:cNvGrpSpPr/>
            <p:nvPr/>
          </p:nvGrpSpPr>
          <p:grpSpPr>
            <a:xfrm>
              <a:off x="4527659" y="2960933"/>
              <a:ext cx="1075389" cy="607795"/>
              <a:chOff x="3692188" y="1747497"/>
              <a:chExt cx="865148" cy="631034"/>
            </a:xfrm>
            <a:grpFill/>
          </p:grpSpPr>
          <p:sp>
            <p:nvSpPr>
              <p:cNvPr id="28" name="PA-ïṡḷiḋe">
                <a:extLst>
                  <a:ext uri="{FF2B5EF4-FFF2-40B4-BE49-F238E27FC236}">
                    <a16:creationId xmlns:a16="http://schemas.microsoft.com/office/drawing/2014/main" id="{055695A8-927F-4A1F-AE45-F2C4933ED8EA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3692188" y="2054772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" fmla="*/ 12498 w 21556"/>
                  <a:gd name="connsiteY0" fmla="*/ 3 h 21546"/>
                  <a:gd name="connsiteX1" fmla="*/ 81 w 21556"/>
                  <a:gd name="connsiteY1" fmla="*/ 749 h 21546"/>
                  <a:gd name="connsiteX2" fmla="*/ 4141 w 21556"/>
                  <a:gd name="connsiteY2" fmla="*/ 5786 h 21546"/>
                  <a:gd name="connsiteX3" fmla="*/ 6171 w 21556"/>
                  <a:gd name="connsiteY3" fmla="*/ 8305 h 21546"/>
                  <a:gd name="connsiteX4" fmla="*/ 7562 w 21556"/>
                  <a:gd name="connsiteY4" fmla="*/ 9933 h 21546"/>
                  <a:gd name="connsiteX5" fmla="*/ 7792 w 21556"/>
                  <a:gd name="connsiteY5" fmla="*/ 10538 h 21546"/>
                  <a:gd name="connsiteX6" fmla="*/ 7572 w 21556"/>
                  <a:gd name="connsiteY6" fmla="*/ 11583 h 21546"/>
                  <a:gd name="connsiteX7" fmla="*/ 6171 w 21556"/>
                  <a:gd name="connsiteY7" fmla="*/ 13314 h 21546"/>
                  <a:gd name="connsiteX8" fmla="*/ 4141 w 21556"/>
                  <a:gd name="connsiteY8" fmla="*/ 15804 h 21546"/>
                  <a:gd name="connsiteX9" fmla="*/ 81 w 21556"/>
                  <a:gd name="connsiteY9" fmla="*/ 20785 h 21546"/>
                  <a:gd name="connsiteX10" fmla="*/ 81 w 21556"/>
                  <a:gd name="connsiteY10" fmla="*/ 21389 h 21546"/>
                  <a:gd name="connsiteX11" fmla="*/ 392 w 21556"/>
                  <a:gd name="connsiteY11" fmla="*/ 21538 h 21546"/>
                  <a:gd name="connsiteX12" fmla="*/ 12498 w 21556"/>
                  <a:gd name="connsiteY12" fmla="*/ 21538 h 21546"/>
                  <a:gd name="connsiteX13" fmla="*/ 13012 w 21556"/>
                  <a:gd name="connsiteY13" fmla="*/ 21443 h 21546"/>
                  <a:gd name="connsiteX14" fmla="*/ 13507 w 21556"/>
                  <a:gd name="connsiteY14" fmla="*/ 21084 h 21546"/>
                  <a:gd name="connsiteX15" fmla="*/ 13992 w 21556"/>
                  <a:gd name="connsiteY15" fmla="*/ 20589 h 21546"/>
                  <a:gd name="connsiteX16" fmla="*/ 17966 w 21556"/>
                  <a:gd name="connsiteY16" fmla="*/ 15685 h 21546"/>
                  <a:gd name="connsiteX17" fmla="*/ 19953 w 21556"/>
                  <a:gd name="connsiteY17" fmla="*/ 13233 h 21546"/>
                  <a:gd name="connsiteX18" fmla="*/ 20946 w 21556"/>
                  <a:gd name="connsiteY18" fmla="*/ 12007 h 21546"/>
                  <a:gd name="connsiteX19" fmla="*/ 21404 w 21556"/>
                  <a:gd name="connsiteY19" fmla="*/ 11418 h 21546"/>
                  <a:gd name="connsiteX20" fmla="*/ 21553 w 21556"/>
                  <a:gd name="connsiteY20" fmla="*/ 10680 h 21546"/>
                  <a:gd name="connsiteX21" fmla="*/ 21354 w 21556"/>
                  <a:gd name="connsiteY21" fmla="*/ 10062 h 21546"/>
                  <a:gd name="connsiteX22" fmla="*/ 20946 w 21556"/>
                  <a:gd name="connsiteY22" fmla="*/ 9552 h 21546"/>
                  <a:gd name="connsiteX23" fmla="*/ 19953 w 21556"/>
                  <a:gd name="connsiteY23" fmla="*/ 8322 h 21546"/>
                  <a:gd name="connsiteX24" fmla="*/ 17966 w 21556"/>
                  <a:gd name="connsiteY24" fmla="*/ 5863 h 21546"/>
                  <a:gd name="connsiteX25" fmla="*/ 13992 w 21556"/>
                  <a:gd name="connsiteY25" fmla="*/ 945 h 21546"/>
                  <a:gd name="connsiteX26" fmla="*/ 13507 w 21556"/>
                  <a:gd name="connsiteY26" fmla="*/ 457 h 21546"/>
                  <a:gd name="connsiteX27" fmla="*/ 13012 w 21556"/>
                  <a:gd name="connsiteY27" fmla="*/ 98 h 21546"/>
                  <a:gd name="connsiteX28" fmla="*/ 12498 w 21556"/>
                  <a:gd name="connsiteY28" fmla="*/ 3 h 21546"/>
                  <a:gd name="connsiteX0" fmla="*/ 12498 w 21556"/>
                  <a:gd name="connsiteY0" fmla="*/ 3 h 21546"/>
                  <a:gd name="connsiteX1" fmla="*/ 4141 w 21556"/>
                  <a:gd name="connsiteY1" fmla="*/ 5786 h 21546"/>
                  <a:gd name="connsiteX2" fmla="*/ 6171 w 21556"/>
                  <a:gd name="connsiteY2" fmla="*/ 8305 h 21546"/>
                  <a:gd name="connsiteX3" fmla="*/ 7562 w 21556"/>
                  <a:gd name="connsiteY3" fmla="*/ 9933 h 21546"/>
                  <a:gd name="connsiteX4" fmla="*/ 7792 w 21556"/>
                  <a:gd name="connsiteY4" fmla="*/ 10538 h 21546"/>
                  <a:gd name="connsiteX5" fmla="*/ 7572 w 21556"/>
                  <a:gd name="connsiteY5" fmla="*/ 11583 h 21546"/>
                  <a:gd name="connsiteX6" fmla="*/ 6171 w 21556"/>
                  <a:gd name="connsiteY6" fmla="*/ 13314 h 21546"/>
                  <a:gd name="connsiteX7" fmla="*/ 4141 w 21556"/>
                  <a:gd name="connsiteY7" fmla="*/ 15804 h 21546"/>
                  <a:gd name="connsiteX8" fmla="*/ 81 w 21556"/>
                  <a:gd name="connsiteY8" fmla="*/ 20785 h 21546"/>
                  <a:gd name="connsiteX9" fmla="*/ 81 w 21556"/>
                  <a:gd name="connsiteY9" fmla="*/ 21389 h 21546"/>
                  <a:gd name="connsiteX10" fmla="*/ 392 w 21556"/>
                  <a:gd name="connsiteY10" fmla="*/ 21538 h 21546"/>
                  <a:gd name="connsiteX11" fmla="*/ 12498 w 21556"/>
                  <a:gd name="connsiteY11" fmla="*/ 21538 h 21546"/>
                  <a:gd name="connsiteX12" fmla="*/ 13012 w 21556"/>
                  <a:gd name="connsiteY12" fmla="*/ 21443 h 21546"/>
                  <a:gd name="connsiteX13" fmla="*/ 13507 w 21556"/>
                  <a:gd name="connsiteY13" fmla="*/ 21084 h 21546"/>
                  <a:gd name="connsiteX14" fmla="*/ 13992 w 21556"/>
                  <a:gd name="connsiteY14" fmla="*/ 20589 h 21546"/>
                  <a:gd name="connsiteX15" fmla="*/ 17966 w 21556"/>
                  <a:gd name="connsiteY15" fmla="*/ 15685 h 21546"/>
                  <a:gd name="connsiteX16" fmla="*/ 19953 w 21556"/>
                  <a:gd name="connsiteY16" fmla="*/ 13233 h 21546"/>
                  <a:gd name="connsiteX17" fmla="*/ 20946 w 21556"/>
                  <a:gd name="connsiteY17" fmla="*/ 12007 h 21546"/>
                  <a:gd name="connsiteX18" fmla="*/ 21404 w 21556"/>
                  <a:gd name="connsiteY18" fmla="*/ 11418 h 21546"/>
                  <a:gd name="connsiteX19" fmla="*/ 21553 w 21556"/>
                  <a:gd name="connsiteY19" fmla="*/ 10680 h 21546"/>
                  <a:gd name="connsiteX20" fmla="*/ 21354 w 21556"/>
                  <a:gd name="connsiteY20" fmla="*/ 10062 h 21546"/>
                  <a:gd name="connsiteX21" fmla="*/ 20946 w 21556"/>
                  <a:gd name="connsiteY21" fmla="*/ 9552 h 21546"/>
                  <a:gd name="connsiteX22" fmla="*/ 19953 w 21556"/>
                  <a:gd name="connsiteY22" fmla="*/ 8322 h 21546"/>
                  <a:gd name="connsiteX23" fmla="*/ 17966 w 21556"/>
                  <a:gd name="connsiteY23" fmla="*/ 5863 h 21546"/>
                  <a:gd name="connsiteX24" fmla="*/ 13992 w 21556"/>
                  <a:gd name="connsiteY24" fmla="*/ 945 h 21546"/>
                  <a:gd name="connsiteX25" fmla="*/ 13507 w 21556"/>
                  <a:gd name="connsiteY25" fmla="*/ 457 h 21546"/>
                  <a:gd name="connsiteX26" fmla="*/ 13012 w 21556"/>
                  <a:gd name="connsiteY26" fmla="*/ 98 h 21546"/>
                  <a:gd name="connsiteX27" fmla="*/ 12498 w 21556"/>
                  <a:gd name="connsiteY27" fmla="*/ 3 h 21546"/>
                  <a:gd name="connsiteX0" fmla="*/ 13012 w 21556"/>
                  <a:gd name="connsiteY0" fmla="*/ 0 h 21448"/>
                  <a:gd name="connsiteX1" fmla="*/ 4141 w 21556"/>
                  <a:gd name="connsiteY1" fmla="*/ 5688 h 21448"/>
                  <a:gd name="connsiteX2" fmla="*/ 6171 w 21556"/>
                  <a:gd name="connsiteY2" fmla="*/ 8207 h 21448"/>
                  <a:gd name="connsiteX3" fmla="*/ 7562 w 21556"/>
                  <a:gd name="connsiteY3" fmla="*/ 9835 h 21448"/>
                  <a:gd name="connsiteX4" fmla="*/ 7792 w 21556"/>
                  <a:gd name="connsiteY4" fmla="*/ 10440 h 21448"/>
                  <a:gd name="connsiteX5" fmla="*/ 7572 w 21556"/>
                  <a:gd name="connsiteY5" fmla="*/ 11485 h 21448"/>
                  <a:gd name="connsiteX6" fmla="*/ 6171 w 21556"/>
                  <a:gd name="connsiteY6" fmla="*/ 13216 h 21448"/>
                  <a:gd name="connsiteX7" fmla="*/ 4141 w 21556"/>
                  <a:gd name="connsiteY7" fmla="*/ 15706 h 21448"/>
                  <a:gd name="connsiteX8" fmla="*/ 81 w 21556"/>
                  <a:gd name="connsiteY8" fmla="*/ 20687 h 21448"/>
                  <a:gd name="connsiteX9" fmla="*/ 81 w 21556"/>
                  <a:gd name="connsiteY9" fmla="*/ 21291 h 21448"/>
                  <a:gd name="connsiteX10" fmla="*/ 392 w 21556"/>
                  <a:gd name="connsiteY10" fmla="*/ 21440 h 21448"/>
                  <a:gd name="connsiteX11" fmla="*/ 12498 w 21556"/>
                  <a:gd name="connsiteY11" fmla="*/ 21440 h 21448"/>
                  <a:gd name="connsiteX12" fmla="*/ 13012 w 21556"/>
                  <a:gd name="connsiteY12" fmla="*/ 21345 h 21448"/>
                  <a:gd name="connsiteX13" fmla="*/ 13507 w 21556"/>
                  <a:gd name="connsiteY13" fmla="*/ 20986 h 21448"/>
                  <a:gd name="connsiteX14" fmla="*/ 13992 w 21556"/>
                  <a:gd name="connsiteY14" fmla="*/ 20491 h 21448"/>
                  <a:gd name="connsiteX15" fmla="*/ 17966 w 21556"/>
                  <a:gd name="connsiteY15" fmla="*/ 15587 h 21448"/>
                  <a:gd name="connsiteX16" fmla="*/ 19953 w 21556"/>
                  <a:gd name="connsiteY16" fmla="*/ 13135 h 21448"/>
                  <a:gd name="connsiteX17" fmla="*/ 20946 w 21556"/>
                  <a:gd name="connsiteY17" fmla="*/ 11909 h 21448"/>
                  <a:gd name="connsiteX18" fmla="*/ 21404 w 21556"/>
                  <a:gd name="connsiteY18" fmla="*/ 11320 h 21448"/>
                  <a:gd name="connsiteX19" fmla="*/ 21553 w 21556"/>
                  <a:gd name="connsiteY19" fmla="*/ 10582 h 21448"/>
                  <a:gd name="connsiteX20" fmla="*/ 21354 w 21556"/>
                  <a:gd name="connsiteY20" fmla="*/ 9964 h 21448"/>
                  <a:gd name="connsiteX21" fmla="*/ 20946 w 21556"/>
                  <a:gd name="connsiteY21" fmla="*/ 9454 h 21448"/>
                  <a:gd name="connsiteX22" fmla="*/ 19953 w 21556"/>
                  <a:gd name="connsiteY22" fmla="*/ 8224 h 21448"/>
                  <a:gd name="connsiteX23" fmla="*/ 17966 w 21556"/>
                  <a:gd name="connsiteY23" fmla="*/ 5765 h 21448"/>
                  <a:gd name="connsiteX24" fmla="*/ 13992 w 21556"/>
                  <a:gd name="connsiteY24" fmla="*/ 847 h 21448"/>
                  <a:gd name="connsiteX25" fmla="*/ 13507 w 21556"/>
                  <a:gd name="connsiteY25" fmla="*/ 359 h 21448"/>
                  <a:gd name="connsiteX26" fmla="*/ 13012 w 21556"/>
                  <a:gd name="connsiteY26" fmla="*/ 0 h 21448"/>
                  <a:gd name="connsiteX0" fmla="*/ 13507 w 21556"/>
                  <a:gd name="connsiteY0" fmla="*/ 289 h 21378"/>
                  <a:gd name="connsiteX1" fmla="*/ 4141 w 21556"/>
                  <a:gd name="connsiteY1" fmla="*/ 5618 h 21378"/>
                  <a:gd name="connsiteX2" fmla="*/ 6171 w 21556"/>
                  <a:gd name="connsiteY2" fmla="*/ 8137 h 21378"/>
                  <a:gd name="connsiteX3" fmla="*/ 7562 w 21556"/>
                  <a:gd name="connsiteY3" fmla="*/ 9765 h 21378"/>
                  <a:gd name="connsiteX4" fmla="*/ 7792 w 21556"/>
                  <a:gd name="connsiteY4" fmla="*/ 10370 h 21378"/>
                  <a:gd name="connsiteX5" fmla="*/ 7572 w 21556"/>
                  <a:gd name="connsiteY5" fmla="*/ 11415 h 21378"/>
                  <a:gd name="connsiteX6" fmla="*/ 6171 w 21556"/>
                  <a:gd name="connsiteY6" fmla="*/ 13146 h 21378"/>
                  <a:gd name="connsiteX7" fmla="*/ 4141 w 21556"/>
                  <a:gd name="connsiteY7" fmla="*/ 15636 h 21378"/>
                  <a:gd name="connsiteX8" fmla="*/ 81 w 21556"/>
                  <a:gd name="connsiteY8" fmla="*/ 20617 h 21378"/>
                  <a:gd name="connsiteX9" fmla="*/ 81 w 21556"/>
                  <a:gd name="connsiteY9" fmla="*/ 21221 h 21378"/>
                  <a:gd name="connsiteX10" fmla="*/ 392 w 21556"/>
                  <a:gd name="connsiteY10" fmla="*/ 21370 h 21378"/>
                  <a:gd name="connsiteX11" fmla="*/ 12498 w 21556"/>
                  <a:gd name="connsiteY11" fmla="*/ 21370 h 21378"/>
                  <a:gd name="connsiteX12" fmla="*/ 13012 w 21556"/>
                  <a:gd name="connsiteY12" fmla="*/ 21275 h 21378"/>
                  <a:gd name="connsiteX13" fmla="*/ 13507 w 21556"/>
                  <a:gd name="connsiteY13" fmla="*/ 20916 h 21378"/>
                  <a:gd name="connsiteX14" fmla="*/ 13992 w 21556"/>
                  <a:gd name="connsiteY14" fmla="*/ 20421 h 21378"/>
                  <a:gd name="connsiteX15" fmla="*/ 17966 w 21556"/>
                  <a:gd name="connsiteY15" fmla="*/ 15517 h 21378"/>
                  <a:gd name="connsiteX16" fmla="*/ 19953 w 21556"/>
                  <a:gd name="connsiteY16" fmla="*/ 13065 h 21378"/>
                  <a:gd name="connsiteX17" fmla="*/ 20946 w 21556"/>
                  <a:gd name="connsiteY17" fmla="*/ 11839 h 21378"/>
                  <a:gd name="connsiteX18" fmla="*/ 21404 w 21556"/>
                  <a:gd name="connsiteY18" fmla="*/ 11250 h 21378"/>
                  <a:gd name="connsiteX19" fmla="*/ 21553 w 21556"/>
                  <a:gd name="connsiteY19" fmla="*/ 10512 h 21378"/>
                  <a:gd name="connsiteX20" fmla="*/ 21354 w 21556"/>
                  <a:gd name="connsiteY20" fmla="*/ 9894 h 21378"/>
                  <a:gd name="connsiteX21" fmla="*/ 20946 w 21556"/>
                  <a:gd name="connsiteY21" fmla="*/ 9384 h 21378"/>
                  <a:gd name="connsiteX22" fmla="*/ 19953 w 21556"/>
                  <a:gd name="connsiteY22" fmla="*/ 8154 h 21378"/>
                  <a:gd name="connsiteX23" fmla="*/ 17966 w 21556"/>
                  <a:gd name="connsiteY23" fmla="*/ 5695 h 21378"/>
                  <a:gd name="connsiteX24" fmla="*/ 13992 w 21556"/>
                  <a:gd name="connsiteY24" fmla="*/ 777 h 21378"/>
                  <a:gd name="connsiteX25" fmla="*/ 13507 w 21556"/>
                  <a:gd name="connsiteY25" fmla="*/ 289 h 21378"/>
                  <a:gd name="connsiteX0" fmla="*/ 13992 w 21556"/>
                  <a:gd name="connsiteY0" fmla="*/ 1 h 20602"/>
                  <a:gd name="connsiteX1" fmla="*/ 4141 w 21556"/>
                  <a:gd name="connsiteY1" fmla="*/ 4842 h 20602"/>
                  <a:gd name="connsiteX2" fmla="*/ 6171 w 21556"/>
                  <a:gd name="connsiteY2" fmla="*/ 7361 h 20602"/>
                  <a:gd name="connsiteX3" fmla="*/ 7562 w 21556"/>
                  <a:gd name="connsiteY3" fmla="*/ 8989 h 20602"/>
                  <a:gd name="connsiteX4" fmla="*/ 7792 w 21556"/>
                  <a:gd name="connsiteY4" fmla="*/ 9594 h 20602"/>
                  <a:gd name="connsiteX5" fmla="*/ 7572 w 21556"/>
                  <a:gd name="connsiteY5" fmla="*/ 10639 h 20602"/>
                  <a:gd name="connsiteX6" fmla="*/ 6171 w 21556"/>
                  <a:gd name="connsiteY6" fmla="*/ 12370 h 20602"/>
                  <a:gd name="connsiteX7" fmla="*/ 4141 w 21556"/>
                  <a:gd name="connsiteY7" fmla="*/ 14860 h 20602"/>
                  <a:gd name="connsiteX8" fmla="*/ 81 w 21556"/>
                  <a:gd name="connsiteY8" fmla="*/ 19841 h 20602"/>
                  <a:gd name="connsiteX9" fmla="*/ 81 w 21556"/>
                  <a:gd name="connsiteY9" fmla="*/ 20445 h 20602"/>
                  <a:gd name="connsiteX10" fmla="*/ 392 w 21556"/>
                  <a:gd name="connsiteY10" fmla="*/ 20594 h 20602"/>
                  <a:gd name="connsiteX11" fmla="*/ 12498 w 21556"/>
                  <a:gd name="connsiteY11" fmla="*/ 20594 h 20602"/>
                  <a:gd name="connsiteX12" fmla="*/ 13012 w 21556"/>
                  <a:gd name="connsiteY12" fmla="*/ 20499 h 20602"/>
                  <a:gd name="connsiteX13" fmla="*/ 13507 w 21556"/>
                  <a:gd name="connsiteY13" fmla="*/ 20140 h 20602"/>
                  <a:gd name="connsiteX14" fmla="*/ 13992 w 21556"/>
                  <a:gd name="connsiteY14" fmla="*/ 19645 h 20602"/>
                  <a:gd name="connsiteX15" fmla="*/ 17966 w 21556"/>
                  <a:gd name="connsiteY15" fmla="*/ 14741 h 20602"/>
                  <a:gd name="connsiteX16" fmla="*/ 19953 w 21556"/>
                  <a:gd name="connsiteY16" fmla="*/ 12289 h 20602"/>
                  <a:gd name="connsiteX17" fmla="*/ 20946 w 21556"/>
                  <a:gd name="connsiteY17" fmla="*/ 11063 h 20602"/>
                  <a:gd name="connsiteX18" fmla="*/ 21404 w 21556"/>
                  <a:gd name="connsiteY18" fmla="*/ 10474 h 20602"/>
                  <a:gd name="connsiteX19" fmla="*/ 21553 w 21556"/>
                  <a:gd name="connsiteY19" fmla="*/ 9736 h 20602"/>
                  <a:gd name="connsiteX20" fmla="*/ 21354 w 21556"/>
                  <a:gd name="connsiteY20" fmla="*/ 9118 h 20602"/>
                  <a:gd name="connsiteX21" fmla="*/ 20946 w 21556"/>
                  <a:gd name="connsiteY21" fmla="*/ 8608 h 20602"/>
                  <a:gd name="connsiteX22" fmla="*/ 19953 w 21556"/>
                  <a:gd name="connsiteY22" fmla="*/ 7378 h 20602"/>
                  <a:gd name="connsiteX23" fmla="*/ 17966 w 21556"/>
                  <a:gd name="connsiteY23" fmla="*/ 4919 h 20602"/>
                  <a:gd name="connsiteX24" fmla="*/ 13992 w 21556"/>
                  <a:gd name="connsiteY24" fmla="*/ 1 h 20602"/>
                  <a:gd name="connsiteX0" fmla="*/ 17966 w 21556"/>
                  <a:gd name="connsiteY0" fmla="*/ 77 h 15760"/>
                  <a:gd name="connsiteX1" fmla="*/ 4141 w 21556"/>
                  <a:gd name="connsiteY1" fmla="*/ 0 h 15760"/>
                  <a:gd name="connsiteX2" fmla="*/ 6171 w 21556"/>
                  <a:gd name="connsiteY2" fmla="*/ 2519 h 15760"/>
                  <a:gd name="connsiteX3" fmla="*/ 7562 w 21556"/>
                  <a:gd name="connsiteY3" fmla="*/ 4147 h 15760"/>
                  <a:gd name="connsiteX4" fmla="*/ 7792 w 21556"/>
                  <a:gd name="connsiteY4" fmla="*/ 4752 h 15760"/>
                  <a:gd name="connsiteX5" fmla="*/ 7572 w 21556"/>
                  <a:gd name="connsiteY5" fmla="*/ 5797 h 15760"/>
                  <a:gd name="connsiteX6" fmla="*/ 6171 w 21556"/>
                  <a:gd name="connsiteY6" fmla="*/ 7528 h 15760"/>
                  <a:gd name="connsiteX7" fmla="*/ 4141 w 21556"/>
                  <a:gd name="connsiteY7" fmla="*/ 10018 h 15760"/>
                  <a:gd name="connsiteX8" fmla="*/ 81 w 21556"/>
                  <a:gd name="connsiteY8" fmla="*/ 14999 h 15760"/>
                  <a:gd name="connsiteX9" fmla="*/ 81 w 21556"/>
                  <a:gd name="connsiteY9" fmla="*/ 15603 h 15760"/>
                  <a:gd name="connsiteX10" fmla="*/ 392 w 21556"/>
                  <a:gd name="connsiteY10" fmla="*/ 15752 h 15760"/>
                  <a:gd name="connsiteX11" fmla="*/ 12498 w 21556"/>
                  <a:gd name="connsiteY11" fmla="*/ 15752 h 15760"/>
                  <a:gd name="connsiteX12" fmla="*/ 13012 w 21556"/>
                  <a:gd name="connsiteY12" fmla="*/ 15657 h 15760"/>
                  <a:gd name="connsiteX13" fmla="*/ 13507 w 21556"/>
                  <a:gd name="connsiteY13" fmla="*/ 15298 h 15760"/>
                  <a:gd name="connsiteX14" fmla="*/ 13992 w 21556"/>
                  <a:gd name="connsiteY14" fmla="*/ 14803 h 15760"/>
                  <a:gd name="connsiteX15" fmla="*/ 17966 w 21556"/>
                  <a:gd name="connsiteY15" fmla="*/ 9899 h 15760"/>
                  <a:gd name="connsiteX16" fmla="*/ 19953 w 21556"/>
                  <a:gd name="connsiteY16" fmla="*/ 7447 h 15760"/>
                  <a:gd name="connsiteX17" fmla="*/ 20946 w 21556"/>
                  <a:gd name="connsiteY17" fmla="*/ 6221 h 15760"/>
                  <a:gd name="connsiteX18" fmla="*/ 21404 w 21556"/>
                  <a:gd name="connsiteY18" fmla="*/ 5632 h 15760"/>
                  <a:gd name="connsiteX19" fmla="*/ 21553 w 21556"/>
                  <a:gd name="connsiteY19" fmla="*/ 4894 h 15760"/>
                  <a:gd name="connsiteX20" fmla="*/ 21354 w 21556"/>
                  <a:gd name="connsiteY20" fmla="*/ 4276 h 15760"/>
                  <a:gd name="connsiteX21" fmla="*/ 20946 w 21556"/>
                  <a:gd name="connsiteY21" fmla="*/ 3766 h 15760"/>
                  <a:gd name="connsiteX22" fmla="*/ 19953 w 21556"/>
                  <a:gd name="connsiteY22" fmla="*/ 2536 h 15760"/>
                  <a:gd name="connsiteX23" fmla="*/ 17966 w 21556"/>
                  <a:gd name="connsiteY23" fmla="*/ 77 h 15760"/>
                  <a:gd name="connsiteX0" fmla="*/ 17966 w 21556"/>
                  <a:gd name="connsiteY0" fmla="*/ 0 h 15683"/>
                  <a:gd name="connsiteX1" fmla="*/ 6171 w 21556"/>
                  <a:gd name="connsiteY1" fmla="*/ 2442 h 15683"/>
                  <a:gd name="connsiteX2" fmla="*/ 7562 w 21556"/>
                  <a:gd name="connsiteY2" fmla="*/ 4070 h 15683"/>
                  <a:gd name="connsiteX3" fmla="*/ 7792 w 21556"/>
                  <a:gd name="connsiteY3" fmla="*/ 4675 h 15683"/>
                  <a:gd name="connsiteX4" fmla="*/ 7572 w 21556"/>
                  <a:gd name="connsiteY4" fmla="*/ 5720 h 15683"/>
                  <a:gd name="connsiteX5" fmla="*/ 6171 w 21556"/>
                  <a:gd name="connsiteY5" fmla="*/ 7451 h 15683"/>
                  <a:gd name="connsiteX6" fmla="*/ 4141 w 21556"/>
                  <a:gd name="connsiteY6" fmla="*/ 9941 h 15683"/>
                  <a:gd name="connsiteX7" fmla="*/ 81 w 21556"/>
                  <a:gd name="connsiteY7" fmla="*/ 14922 h 15683"/>
                  <a:gd name="connsiteX8" fmla="*/ 81 w 21556"/>
                  <a:gd name="connsiteY8" fmla="*/ 15526 h 15683"/>
                  <a:gd name="connsiteX9" fmla="*/ 392 w 21556"/>
                  <a:gd name="connsiteY9" fmla="*/ 15675 h 15683"/>
                  <a:gd name="connsiteX10" fmla="*/ 12498 w 21556"/>
                  <a:gd name="connsiteY10" fmla="*/ 15675 h 15683"/>
                  <a:gd name="connsiteX11" fmla="*/ 13012 w 21556"/>
                  <a:gd name="connsiteY11" fmla="*/ 15580 h 15683"/>
                  <a:gd name="connsiteX12" fmla="*/ 13507 w 21556"/>
                  <a:gd name="connsiteY12" fmla="*/ 15221 h 15683"/>
                  <a:gd name="connsiteX13" fmla="*/ 13992 w 21556"/>
                  <a:gd name="connsiteY13" fmla="*/ 14726 h 15683"/>
                  <a:gd name="connsiteX14" fmla="*/ 17966 w 21556"/>
                  <a:gd name="connsiteY14" fmla="*/ 9822 h 15683"/>
                  <a:gd name="connsiteX15" fmla="*/ 19953 w 21556"/>
                  <a:gd name="connsiteY15" fmla="*/ 7370 h 15683"/>
                  <a:gd name="connsiteX16" fmla="*/ 20946 w 21556"/>
                  <a:gd name="connsiteY16" fmla="*/ 6144 h 15683"/>
                  <a:gd name="connsiteX17" fmla="*/ 21404 w 21556"/>
                  <a:gd name="connsiteY17" fmla="*/ 5555 h 15683"/>
                  <a:gd name="connsiteX18" fmla="*/ 21553 w 21556"/>
                  <a:gd name="connsiteY18" fmla="*/ 4817 h 15683"/>
                  <a:gd name="connsiteX19" fmla="*/ 21354 w 21556"/>
                  <a:gd name="connsiteY19" fmla="*/ 4199 h 15683"/>
                  <a:gd name="connsiteX20" fmla="*/ 20946 w 21556"/>
                  <a:gd name="connsiteY20" fmla="*/ 3689 h 15683"/>
                  <a:gd name="connsiteX21" fmla="*/ 19953 w 21556"/>
                  <a:gd name="connsiteY21" fmla="*/ 2459 h 15683"/>
                  <a:gd name="connsiteX22" fmla="*/ 17966 w 21556"/>
                  <a:gd name="connsiteY22" fmla="*/ 0 h 15683"/>
                  <a:gd name="connsiteX0" fmla="*/ 17966 w 21556"/>
                  <a:gd name="connsiteY0" fmla="*/ 0 h 15683"/>
                  <a:gd name="connsiteX1" fmla="*/ 7562 w 21556"/>
                  <a:gd name="connsiteY1" fmla="*/ 4070 h 15683"/>
                  <a:gd name="connsiteX2" fmla="*/ 7792 w 21556"/>
                  <a:gd name="connsiteY2" fmla="*/ 4675 h 15683"/>
                  <a:gd name="connsiteX3" fmla="*/ 7572 w 21556"/>
                  <a:gd name="connsiteY3" fmla="*/ 5720 h 15683"/>
                  <a:gd name="connsiteX4" fmla="*/ 6171 w 21556"/>
                  <a:gd name="connsiteY4" fmla="*/ 7451 h 15683"/>
                  <a:gd name="connsiteX5" fmla="*/ 4141 w 21556"/>
                  <a:gd name="connsiteY5" fmla="*/ 9941 h 15683"/>
                  <a:gd name="connsiteX6" fmla="*/ 81 w 21556"/>
                  <a:gd name="connsiteY6" fmla="*/ 14922 h 15683"/>
                  <a:gd name="connsiteX7" fmla="*/ 81 w 21556"/>
                  <a:gd name="connsiteY7" fmla="*/ 15526 h 15683"/>
                  <a:gd name="connsiteX8" fmla="*/ 392 w 21556"/>
                  <a:gd name="connsiteY8" fmla="*/ 15675 h 15683"/>
                  <a:gd name="connsiteX9" fmla="*/ 12498 w 21556"/>
                  <a:gd name="connsiteY9" fmla="*/ 15675 h 15683"/>
                  <a:gd name="connsiteX10" fmla="*/ 13012 w 21556"/>
                  <a:gd name="connsiteY10" fmla="*/ 15580 h 15683"/>
                  <a:gd name="connsiteX11" fmla="*/ 13507 w 21556"/>
                  <a:gd name="connsiteY11" fmla="*/ 15221 h 15683"/>
                  <a:gd name="connsiteX12" fmla="*/ 13992 w 21556"/>
                  <a:gd name="connsiteY12" fmla="*/ 14726 h 15683"/>
                  <a:gd name="connsiteX13" fmla="*/ 17966 w 21556"/>
                  <a:gd name="connsiteY13" fmla="*/ 9822 h 15683"/>
                  <a:gd name="connsiteX14" fmla="*/ 19953 w 21556"/>
                  <a:gd name="connsiteY14" fmla="*/ 7370 h 15683"/>
                  <a:gd name="connsiteX15" fmla="*/ 20946 w 21556"/>
                  <a:gd name="connsiteY15" fmla="*/ 6144 h 15683"/>
                  <a:gd name="connsiteX16" fmla="*/ 21404 w 21556"/>
                  <a:gd name="connsiteY16" fmla="*/ 5555 h 15683"/>
                  <a:gd name="connsiteX17" fmla="*/ 21553 w 21556"/>
                  <a:gd name="connsiteY17" fmla="*/ 4817 h 15683"/>
                  <a:gd name="connsiteX18" fmla="*/ 21354 w 21556"/>
                  <a:gd name="connsiteY18" fmla="*/ 4199 h 15683"/>
                  <a:gd name="connsiteX19" fmla="*/ 20946 w 21556"/>
                  <a:gd name="connsiteY19" fmla="*/ 3689 h 15683"/>
                  <a:gd name="connsiteX20" fmla="*/ 19953 w 21556"/>
                  <a:gd name="connsiteY20" fmla="*/ 2459 h 15683"/>
                  <a:gd name="connsiteX21" fmla="*/ 17966 w 21556"/>
                  <a:gd name="connsiteY21" fmla="*/ 0 h 15683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613 w 21556"/>
                  <a:gd name="connsiteY3" fmla="*/ 1590 h 13224"/>
                  <a:gd name="connsiteX4" fmla="*/ 7572 w 21556"/>
                  <a:gd name="connsiteY4" fmla="*/ 3261 h 13224"/>
                  <a:gd name="connsiteX5" fmla="*/ 6171 w 21556"/>
                  <a:gd name="connsiteY5" fmla="*/ 4992 h 13224"/>
                  <a:gd name="connsiteX6" fmla="*/ 4141 w 21556"/>
                  <a:gd name="connsiteY6" fmla="*/ 7482 h 13224"/>
                  <a:gd name="connsiteX7" fmla="*/ 81 w 21556"/>
                  <a:gd name="connsiteY7" fmla="*/ 12463 h 13224"/>
                  <a:gd name="connsiteX8" fmla="*/ 81 w 21556"/>
                  <a:gd name="connsiteY8" fmla="*/ 13067 h 13224"/>
                  <a:gd name="connsiteX9" fmla="*/ 392 w 21556"/>
                  <a:gd name="connsiteY9" fmla="*/ 13216 h 13224"/>
                  <a:gd name="connsiteX10" fmla="*/ 12498 w 21556"/>
                  <a:gd name="connsiteY10" fmla="*/ 13216 h 13224"/>
                  <a:gd name="connsiteX11" fmla="*/ 13012 w 21556"/>
                  <a:gd name="connsiteY11" fmla="*/ 13121 h 13224"/>
                  <a:gd name="connsiteX12" fmla="*/ 13507 w 21556"/>
                  <a:gd name="connsiteY12" fmla="*/ 12762 h 13224"/>
                  <a:gd name="connsiteX13" fmla="*/ 13992 w 21556"/>
                  <a:gd name="connsiteY13" fmla="*/ 12267 h 13224"/>
                  <a:gd name="connsiteX14" fmla="*/ 17966 w 21556"/>
                  <a:gd name="connsiteY14" fmla="*/ 7363 h 13224"/>
                  <a:gd name="connsiteX15" fmla="*/ 19953 w 21556"/>
                  <a:gd name="connsiteY15" fmla="*/ 4911 h 13224"/>
                  <a:gd name="connsiteX16" fmla="*/ 20946 w 21556"/>
                  <a:gd name="connsiteY16" fmla="*/ 3685 h 13224"/>
                  <a:gd name="connsiteX17" fmla="*/ 21404 w 21556"/>
                  <a:gd name="connsiteY17" fmla="*/ 3096 h 13224"/>
                  <a:gd name="connsiteX18" fmla="*/ 21553 w 21556"/>
                  <a:gd name="connsiteY18" fmla="*/ 2358 h 13224"/>
                  <a:gd name="connsiteX19" fmla="*/ 21354 w 21556"/>
                  <a:gd name="connsiteY19" fmla="*/ 1740 h 13224"/>
                  <a:gd name="connsiteX20" fmla="*/ 20946 w 21556"/>
                  <a:gd name="connsiteY20" fmla="*/ 1230 h 13224"/>
                  <a:gd name="connsiteX21" fmla="*/ 19953 w 21556"/>
                  <a:gd name="connsiteY21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792 w 21556"/>
                  <a:gd name="connsiteY1" fmla="*/ 2216 h 13224"/>
                  <a:gd name="connsiteX2" fmla="*/ 7572 w 21556"/>
                  <a:gd name="connsiteY2" fmla="*/ 3261 h 13224"/>
                  <a:gd name="connsiteX3" fmla="*/ 6171 w 21556"/>
                  <a:gd name="connsiteY3" fmla="*/ 4992 h 13224"/>
                  <a:gd name="connsiteX4" fmla="*/ 4141 w 21556"/>
                  <a:gd name="connsiteY4" fmla="*/ 7482 h 13224"/>
                  <a:gd name="connsiteX5" fmla="*/ 81 w 21556"/>
                  <a:gd name="connsiteY5" fmla="*/ 12463 h 13224"/>
                  <a:gd name="connsiteX6" fmla="*/ 81 w 21556"/>
                  <a:gd name="connsiteY6" fmla="*/ 13067 h 13224"/>
                  <a:gd name="connsiteX7" fmla="*/ 392 w 21556"/>
                  <a:gd name="connsiteY7" fmla="*/ 13216 h 13224"/>
                  <a:gd name="connsiteX8" fmla="*/ 12498 w 21556"/>
                  <a:gd name="connsiteY8" fmla="*/ 13216 h 13224"/>
                  <a:gd name="connsiteX9" fmla="*/ 13012 w 21556"/>
                  <a:gd name="connsiteY9" fmla="*/ 13121 h 13224"/>
                  <a:gd name="connsiteX10" fmla="*/ 13507 w 21556"/>
                  <a:gd name="connsiteY10" fmla="*/ 12762 h 13224"/>
                  <a:gd name="connsiteX11" fmla="*/ 13992 w 21556"/>
                  <a:gd name="connsiteY11" fmla="*/ 12267 h 13224"/>
                  <a:gd name="connsiteX12" fmla="*/ 17966 w 21556"/>
                  <a:gd name="connsiteY12" fmla="*/ 7363 h 13224"/>
                  <a:gd name="connsiteX13" fmla="*/ 19953 w 21556"/>
                  <a:gd name="connsiteY13" fmla="*/ 4911 h 13224"/>
                  <a:gd name="connsiteX14" fmla="*/ 20946 w 21556"/>
                  <a:gd name="connsiteY14" fmla="*/ 3685 h 13224"/>
                  <a:gd name="connsiteX15" fmla="*/ 21404 w 21556"/>
                  <a:gd name="connsiteY15" fmla="*/ 3096 h 13224"/>
                  <a:gd name="connsiteX16" fmla="*/ 21553 w 21556"/>
                  <a:gd name="connsiteY16" fmla="*/ 2358 h 13224"/>
                  <a:gd name="connsiteX17" fmla="*/ 21354 w 21556"/>
                  <a:gd name="connsiteY17" fmla="*/ 1740 h 13224"/>
                  <a:gd name="connsiteX18" fmla="*/ 20946 w 21556"/>
                  <a:gd name="connsiteY18" fmla="*/ 1230 h 13224"/>
                  <a:gd name="connsiteX19" fmla="*/ 19953 w 21556"/>
                  <a:gd name="connsiteY19" fmla="*/ 0 h 13224"/>
                  <a:gd name="connsiteX0" fmla="*/ 20946 w 21556"/>
                  <a:gd name="connsiteY0" fmla="*/ 0 h 11994"/>
                  <a:gd name="connsiteX1" fmla="*/ 7792 w 21556"/>
                  <a:gd name="connsiteY1" fmla="*/ 986 h 11994"/>
                  <a:gd name="connsiteX2" fmla="*/ 7572 w 21556"/>
                  <a:gd name="connsiteY2" fmla="*/ 2031 h 11994"/>
                  <a:gd name="connsiteX3" fmla="*/ 6171 w 21556"/>
                  <a:gd name="connsiteY3" fmla="*/ 3762 h 11994"/>
                  <a:gd name="connsiteX4" fmla="*/ 4141 w 21556"/>
                  <a:gd name="connsiteY4" fmla="*/ 6252 h 11994"/>
                  <a:gd name="connsiteX5" fmla="*/ 81 w 21556"/>
                  <a:gd name="connsiteY5" fmla="*/ 11233 h 11994"/>
                  <a:gd name="connsiteX6" fmla="*/ 81 w 21556"/>
                  <a:gd name="connsiteY6" fmla="*/ 11837 h 11994"/>
                  <a:gd name="connsiteX7" fmla="*/ 392 w 21556"/>
                  <a:gd name="connsiteY7" fmla="*/ 11986 h 11994"/>
                  <a:gd name="connsiteX8" fmla="*/ 12498 w 21556"/>
                  <a:gd name="connsiteY8" fmla="*/ 11986 h 11994"/>
                  <a:gd name="connsiteX9" fmla="*/ 13012 w 21556"/>
                  <a:gd name="connsiteY9" fmla="*/ 11891 h 11994"/>
                  <a:gd name="connsiteX10" fmla="*/ 13507 w 21556"/>
                  <a:gd name="connsiteY10" fmla="*/ 11532 h 11994"/>
                  <a:gd name="connsiteX11" fmla="*/ 13992 w 21556"/>
                  <a:gd name="connsiteY11" fmla="*/ 11037 h 11994"/>
                  <a:gd name="connsiteX12" fmla="*/ 17966 w 21556"/>
                  <a:gd name="connsiteY12" fmla="*/ 6133 h 11994"/>
                  <a:gd name="connsiteX13" fmla="*/ 19953 w 21556"/>
                  <a:gd name="connsiteY13" fmla="*/ 3681 h 11994"/>
                  <a:gd name="connsiteX14" fmla="*/ 20946 w 21556"/>
                  <a:gd name="connsiteY14" fmla="*/ 2455 h 11994"/>
                  <a:gd name="connsiteX15" fmla="*/ 21404 w 21556"/>
                  <a:gd name="connsiteY15" fmla="*/ 1866 h 11994"/>
                  <a:gd name="connsiteX16" fmla="*/ 21553 w 21556"/>
                  <a:gd name="connsiteY16" fmla="*/ 1128 h 11994"/>
                  <a:gd name="connsiteX17" fmla="*/ 21354 w 21556"/>
                  <a:gd name="connsiteY17" fmla="*/ 510 h 11994"/>
                  <a:gd name="connsiteX18" fmla="*/ 20946 w 21556"/>
                  <a:gd name="connsiteY18" fmla="*/ 0 h 11994"/>
                  <a:gd name="connsiteX0" fmla="*/ 21354 w 21556"/>
                  <a:gd name="connsiteY0" fmla="*/ 0 h 11484"/>
                  <a:gd name="connsiteX1" fmla="*/ 7792 w 21556"/>
                  <a:gd name="connsiteY1" fmla="*/ 476 h 11484"/>
                  <a:gd name="connsiteX2" fmla="*/ 7572 w 21556"/>
                  <a:gd name="connsiteY2" fmla="*/ 1521 h 11484"/>
                  <a:gd name="connsiteX3" fmla="*/ 6171 w 21556"/>
                  <a:gd name="connsiteY3" fmla="*/ 3252 h 11484"/>
                  <a:gd name="connsiteX4" fmla="*/ 4141 w 21556"/>
                  <a:gd name="connsiteY4" fmla="*/ 5742 h 11484"/>
                  <a:gd name="connsiteX5" fmla="*/ 81 w 21556"/>
                  <a:gd name="connsiteY5" fmla="*/ 10723 h 11484"/>
                  <a:gd name="connsiteX6" fmla="*/ 81 w 21556"/>
                  <a:gd name="connsiteY6" fmla="*/ 11327 h 11484"/>
                  <a:gd name="connsiteX7" fmla="*/ 392 w 21556"/>
                  <a:gd name="connsiteY7" fmla="*/ 11476 h 11484"/>
                  <a:gd name="connsiteX8" fmla="*/ 12498 w 21556"/>
                  <a:gd name="connsiteY8" fmla="*/ 11476 h 11484"/>
                  <a:gd name="connsiteX9" fmla="*/ 13012 w 21556"/>
                  <a:gd name="connsiteY9" fmla="*/ 11381 h 11484"/>
                  <a:gd name="connsiteX10" fmla="*/ 13507 w 21556"/>
                  <a:gd name="connsiteY10" fmla="*/ 11022 h 11484"/>
                  <a:gd name="connsiteX11" fmla="*/ 13992 w 21556"/>
                  <a:gd name="connsiteY11" fmla="*/ 10527 h 11484"/>
                  <a:gd name="connsiteX12" fmla="*/ 17966 w 21556"/>
                  <a:gd name="connsiteY12" fmla="*/ 5623 h 11484"/>
                  <a:gd name="connsiteX13" fmla="*/ 19953 w 21556"/>
                  <a:gd name="connsiteY13" fmla="*/ 3171 h 11484"/>
                  <a:gd name="connsiteX14" fmla="*/ 20946 w 21556"/>
                  <a:gd name="connsiteY14" fmla="*/ 1945 h 11484"/>
                  <a:gd name="connsiteX15" fmla="*/ 21404 w 21556"/>
                  <a:gd name="connsiteY15" fmla="*/ 1356 h 11484"/>
                  <a:gd name="connsiteX16" fmla="*/ 21553 w 21556"/>
                  <a:gd name="connsiteY16" fmla="*/ 618 h 11484"/>
                  <a:gd name="connsiteX17" fmla="*/ 21354 w 21556"/>
                  <a:gd name="connsiteY17" fmla="*/ 0 h 11484"/>
                  <a:gd name="connsiteX0" fmla="*/ 21553 w 21556"/>
                  <a:gd name="connsiteY0" fmla="*/ 206 h 11072"/>
                  <a:gd name="connsiteX1" fmla="*/ 7792 w 21556"/>
                  <a:gd name="connsiteY1" fmla="*/ 64 h 11072"/>
                  <a:gd name="connsiteX2" fmla="*/ 7572 w 21556"/>
                  <a:gd name="connsiteY2" fmla="*/ 1109 h 11072"/>
                  <a:gd name="connsiteX3" fmla="*/ 6171 w 21556"/>
                  <a:gd name="connsiteY3" fmla="*/ 2840 h 11072"/>
                  <a:gd name="connsiteX4" fmla="*/ 4141 w 21556"/>
                  <a:gd name="connsiteY4" fmla="*/ 5330 h 11072"/>
                  <a:gd name="connsiteX5" fmla="*/ 81 w 21556"/>
                  <a:gd name="connsiteY5" fmla="*/ 10311 h 11072"/>
                  <a:gd name="connsiteX6" fmla="*/ 81 w 21556"/>
                  <a:gd name="connsiteY6" fmla="*/ 10915 h 11072"/>
                  <a:gd name="connsiteX7" fmla="*/ 392 w 21556"/>
                  <a:gd name="connsiteY7" fmla="*/ 11064 h 11072"/>
                  <a:gd name="connsiteX8" fmla="*/ 12498 w 21556"/>
                  <a:gd name="connsiteY8" fmla="*/ 11064 h 11072"/>
                  <a:gd name="connsiteX9" fmla="*/ 13012 w 21556"/>
                  <a:gd name="connsiteY9" fmla="*/ 10969 h 11072"/>
                  <a:gd name="connsiteX10" fmla="*/ 13507 w 21556"/>
                  <a:gd name="connsiteY10" fmla="*/ 10610 h 11072"/>
                  <a:gd name="connsiteX11" fmla="*/ 13992 w 21556"/>
                  <a:gd name="connsiteY11" fmla="*/ 10115 h 11072"/>
                  <a:gd name="connsiteX12" fmla="*/ 17966 w 21556"/>
                  <a:gd name="connsiteY12" fmla="*/ 5211 h 11072"/>
                  <a:gd name="connsiteX13" fmla="*/ 19953 w 21556"/>
                  <a:gd name="connsiteY13" fmla="*/ 2759 h 11072"/>
                  <a:gd name="connsiteX14" fmla="*/ 20946 w 21556"/>
                  <a:gd name="connsiteY14" fmla="*/ 1533 h 11072"/>
                  <a:gd name="connsiteX15" fmla="*/ 21404 w 21556"/>
                  <a:gd name="connsiteY15" fmla="*/ 944 h 11072"/>
                  <a:gd name="connsiteX16" fmla="*/ 21553 w 21556"/>
                  <a:gd name="connsiteY16" fmla="*/ 206 h 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ar-IQ" sz="900"/>
              </a:p>
            </p:txBody>
          </p:sp>
          <p:sp>
            <p:nvSpPr>
              <p:cNvPr id="29" name="PA-išḷiḋê">
                <a:extLst>
                  <a:ext uri="{FF2B5EF4-FFF2-40B4-BE49-F238E27FC236}">
                    <a16:creationId xmlns:a16="http://schemas.microsoft.com/office/drawing/2014/main" id="{0FD47AB3-9DE5-4530-9881-9DFBAFA44FE2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 flipV="1">
                <a:off x="3692188" y="1747497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" fmla="*/ 12498 w 21556"/>
                  <a:gd name="connsiteY0" fmla="*/ 3 h 21546"/>
                  <a:gd name="connsiteX1" fmla="*/ 81 w 21556"/>
                  <a:gd name="connsiteY1" fmla="*/ 749 h 21546"/>
                  <a:gd name="connsiteX2" fmla="*/ 4141 w 21556"/>
                  <a:gd name="connsiteY2" fmla="*/ 5786 h 21546"/>
                  <a:gd name="connsiteX3" fmla="*/ 6171 w 21556"/>
                  <a:gd name="connsiteY3" fmla="*/ 8305 h 21546"/>
                  <a:gd name="connsiteX4" fmla="*/ 7562 w 21556"/>
                  <a:gd name="connsiteY4" fmla="*/ 9933 h 21546"/>
                  <a:gd name="connsiteX5" fmla="*/ 7792 w 21556"/>
                  <a:gd name="connsiteY5" fmla="*/ 10538 h 21546"/>
                  <a:gd name="connsiteX6" fmla="*/ 7572 w 21556"/>
                  <a:gd name="connsiteY6" fmla="*/ 11583 h 21546"/>
                  <a:gd name="connsiteX7" fmla="*/ 6171 w 21556"/>
                  <a:gd name="connsiteY7" fmla="*/ 13314 h 21546"/>
                  <a:gd name="connsiteX8" fmla="*/ 4141 w 21556"/>
                  <a:gd name="connsiteY8" fmla="*/ 15804 h 21546"/>
                  <a:gd name="connsiteX9" fmla="*/ 81 w 21556"/>
                  <a:gd name="connsiteY9" fmla="*/ 20785 h 21546"/>
                  <a:gd name="connsiteX10" fmla="*/ 81 w 21556"/>
                  <a:gd name="connsiteY10" fmla="*/ 21389 h 21546"/>
                  <a:gd name="connsiteX11" fmla="*/ 392 w 21556"/>
                  <a:gd name="connsiteY11" fmla="*/ 21538 h 21546"/>
                  <a:gd name="connsiteX12" fmla="*/ 12498 w 21556"/>
                  <a:gd name="connsiteY12" fmla="*/ 21538 h 21546"/>
                  <a:gd name="connsiteX13" fmla="*/ 13012 w 21556"/>
                  <a:gd name="connsiteY13" fmla="*/ 21443 h 21546"/>
                  <a:gd name="connsiteX14" fmla="*/ 13507 w 21556"/>
                  <a:gd name="connsiteY14" fmla="*/ 21084 h 21546"/>
                  <a:gd name="connsiteX15" fmla="*/ 13992 w 21556"/>
                  <a:gd name="connsiteY15" fmla="*/ 20589 h 21546"/>
                  <a:gd name="connsiteX16" fmla="*/ 17966 w 21556"/>
                  <a:gd name="connsiteY16" fmla="*/ 15685 h 21546"/>
                  <a:gd name="connsiteX17" fmla="*/ 19953 w 21556"/>
                  <a:gd name="connsiteY17" fmla="*/ 13233 h 21546"/>
                  <a:gd name="connsiteX18" fmla="*/ 20946 w 21556"/>
                  <a:gd name="connsiteY18" fmla="*/ 12007 h 21546"/>
                  <a:gd name="connsiteX19" fmla="*/ 21404 w 21556"/>
                  <a:gd name="connsiteY19" fmla="*/ 11418 h 21546"/>
                  <a:gd name="connsiteX20" fmla="*/ 21553 w 21556"/>
                  <a:gd name="connsiteY20" fmla="*/ 10680 h 21546"/>
                  <a:gd name="connsiteX21" fmla="*/ 21354 w 21556"/>
                  <a:gd name="connsiteY21" fmla="*/ 10062 h 21546"/>
                  <a:gd name="connsiteX22" fmla="*/ 20946 w 21556"/>
                  <a:gd name="connsiteY22" fmla="*/ 9552 h 21546"/>
                  <a:gd name="connsiteX23" fmla="*/ 19953 w 21556"/>
                  <a:gd name="connsiteY23" fmla="*/ 8322 h 21546"/>
                  <a:gd name="connsiteX24" fmla="*/ 17966 w 21556"/>
                  <a:gd name="connsiteY24" fmla="*/ 5863 h 21546"/>
                  <a:gd name="connsiteX25" fmla="*/ 13992 w 21556"/>
                  <a:gd name="connsiteY25" fmla="*/ 945 h 21546"/>
                  <a:gd name="connsiteX26" fmla="*/ 13507 w 21556"/>
                  <a:gd name="connsiteY26" fmla="*/ 457 h 21546"/>
                  <a:gd name="connsiteX27" fmla="*/ 13012 w 21556"/>
                  <a:gd name="connsiteY27" fmla="*/ 98 h 21546"/>
                  <a:gd name="connsiteX28" fmla="*/ 12498 w 21556"/>
                  <a:gd name="connsiteY28" fmla="*/ 3 h 21546"/>
                  <a:gd name="connsiteX0" fmla="*/ 12498 w 21556"/>
                  <a:gd name="connsiteY0" fmla="*/ 3 h 21546"/>
                  <a:gd name="connsiteX1" fmla="*/ 4141 w 21556"/>
                  <a:gd name="connsiteY1" fmla="*/ 5786 h 21546"/>
                  <a:gd name="connsiteX2" fmla="*/ 6171 w 21556"/>
                  <a:gd name="connsiteY2" fmla="*/ 8305 h 21546"/>
                  <a:gd name="connsiteX3" fmla="*/ 7562 w 21556"/>
                  <a:gd name="connsiteY3" fmla="*/ 9933 h 21546"/>
                  <a:gd name="connsiteX4" fmla="*/ 7792 w 21556"/>
                  <a:gd name="connsiteY4" fmla="*/ 10538 h 21546"/>
                  <a:gd name="connsiteX5" fmla="*/ 7572 w 21556"/>
                  <a:gd name="connsiteY5" fmla="*/ 11583 h 21546"/>
                  <a:gd name="connsiteX6" fmla="*/ 6171 w 21556"/>
                  <a:gd name="connsiteY6" fmla="*/ 13314 h 21546"/>
                  <a:gd name="connsiteX7" fmla="*/ 4141 w 21556"/>
                  <a:gd name="connsiteY7" fmla="*/ 15804 h 21546"/>
                  <a:gd name="connsiteX8" fmla="*/ 81 w 21556"/>
                  <a:gd name="connsiteY8" fmla="*/ 20785 h 21546"/>
                  <a:gd name="connsiteX9" fmla="*/ 81 w 21556"/>
                  <a:gd name="connsiteY9" fmla="*/ 21389 h 21546"/>
                  <a:gd name="connsiteX10" fmla="*/ 392 w 21556"/>
                  <a:gd name="connsiteY10" fmla="*/ 21538 h 21546"/>
                  <a:gd name="connsiteX11" fmla="*/ 12498 w 21556"/>
                  <a:gd name="connsiteY11" fmla="*/ 21538 h 21546"/>
                  <a:gd name="connsiteX12" fmla="*/ 13012 w 21556"/>
                  <a:gd name="connsiteY12" fmla="*/ 21443 h 21546"/>
                  <a:gd name="connsiteX13" fmla="*/ 13507 w 21556"/>
                  <a:gd name="connsiteY13" fmla="*/ 21084 h 21546"/>
                  <a:gd name="connsiteX14" fmla="*/ 13992 w 21556"/>
                  <a:gd name="connsiteY14" fmla="*/ 20589 h 21546"/>
                  <a:gd name="connsiteX15" fmla="*/ 17966 w 21556"/>
                  <a:gd name="connsiteY15" fmla="*/ 15685 h 21546"/>
                  <a:gd name="connsiteX16" fmla="*/ 19953 w 21556"/>
                  <a:gd name="connsiteY16" fmla="*/ 13233 h 21546"/>
                  <a:gd name="connsiteX17" fmla="*/ 20946 w 21556"/>
                  <a:gd name="connsiteY17" fmla="*/ 12007 h 21546"/>
                  <a:gd name="connsiteX18" fmla="*/ 21404 w 21556"/>
                  <a:gd name="connsiteY18" fmla="*/ 11418 h 21546"/>
                  <a:gd name="connsiteX19" fmla="*/ 21553 w 21556"/>
                  <a:gd name="connsiteY19" fmla="*/ 10680 h 21546"/>
                  <a:gd name="connsiteX20" fmla="*/ 21354 w 21556"/>
                  <a:gd name="connsiteY20" fmla="*/ 10062 h 21546"/>
                  <a:gd name="connsiteX21" fmla="*/ 20946 w 21556"/>
                  <a:gd name="connsiteY21" fmla="*/ 9552 h 21546"/>
                  <a:gd name="connsiteX22" fmla="*/ 19953 w 21556"/>
                  <a:gd name="connsiteY22" fmla="*/ 8322 h 21546"/>
                  <a:gd name="connsiteX23" fmla="*/ 17966 w 21556"/>
                  <a:gd name="connsiteY23" fmla="*/ 5863 h 21546"/>
                  <a:gd name="connsiteX24" fmla="*/ 13992 w 21556"/>
                  <a:gd name="connsiteY24" fmla="*/ 945 h 21546"/>
                  <a:gd name="connsiteX25" fmla="*/ 13507 w 21556"/>
                  <a:gd name="connsiteY25" fmla="*/ 457 h 21546"/>
                  <a:gd name="connsiteX26" fmla="*/ 13012 w 21556"/>
                  <a:gd name="connsiteY26" fmla="*/ 98 h 21546"/>
                  <a:gd name="connsiteX27" fmla="*/ 12498 w 21556"/>
                  <a:gd name="connsiteY27" fmla="*/ 3 h 21546"/>
                  <a:gd name="connsiteX0" fmla="*/ 13012 w 21556"/>
                  <a:gd name="connsiteY0" fmla="*/ 0 h 21448"/>
                  <a:gd name="connsiteX1" fmla="*/ 4141 w 21556"/>
                  <a:gd name="connsiteY1" fmla="*/ 5688 h 21448"/>
                  <a:gd name="connsiteX2" fmla="*/ 6171 w 21556"/>
                  <a:gd name="connsiteY2" fmla="*/ 8207 h 21448"/>
                  <a:gd name="connsiteX3" fmla="*/ 7562 w 21556"/>
                  <a:gd name="connsiteY3" fmla="*/ 9835 h 21448"/>
                  <a:gd name="connsiteX4" fmla="*/ 7792 w 21556"/>
                  <a:gd name="connsiteY4" fmla="*/ 10440 h 21448"/>
                  <a:gd name="connsiteX5" fmla="*/ 7572 w 21556"/>
                  <a:gd name="connsiteY5" fmla="*/ 11485 h 21448"/>
                  <a:gd name="connsiteX6" fmla="*/ 6171 w 21556"/>
                  <a:gd name="connsiteY6" fmla="*/ 13216 h 21448"/>
                  <a:gd name="connsiteX7" fmla="*/ 4141 w 21556"/>
                  <a:gd name="connsiteY7" fmla="*/ 15706 h 21448"/>
                  <a:gd name="connsiteX8" fmla="*/ 81 w 21556"/>
                  <a:gd name="connsiteY8" fmla="*/ 20687 h 21448"/>
                  <a:gd name="connsiteX9" fmla="*/ 81 w 21556"/>
                  <a:gd name="connsiteY9" fmla="*/ 21291 h 21448"/>
                  <a:gd name="connsiteX10" fmla="*/ 392 w 21556"/>
                  <a:gd name="connsiteY10" fmla="*/ 21440 h 21448"/>
                  <a:gd name="connsiteX11" fmla="*/ 12498 w 21556"/>
                  <a:gd name="connsiteY11" fmla="*/ 21440 h 21448"/>
                  <a:gd name="connsiteX12" fmla="*/ 13012 w 21556"/>
                  <a:gd name="connsiteY12" fmla="*/ 21345 h 21448"/>
                  <a:gd name="connsiteX13" fmla="*/ 13507 w 21556"/>
                  <a:gd name="connsiteY13" fmla="*/ 20986 h 21448"/>
                  <a:gd name="connsiteX14" fmla="*/ 13992 w 21556"/>
                  <a:gd name="connsiteY14" fmla="*/ 20491 h 21448"/>
                  <a:gd name="connsiteX15" fmla="*/ 17966 w 21556"/>
                  <a:gd name="connsiteY15" fmla="*/ 15587 h 21448"/>
                  <a:gd name="connsiteX16" fmla="*/ 19953 w 21556"/>
                  <a:gd name="connsiteY16" fmla="*/ 13135 h 21448"/>
                  <a:gd name="connsiteX17" fmla="*/ 20946 w 21556"/>
                  <a:gd name="connsiteY17" fmla="*/ 11909 h 21448"/>
                  <a:gd name="connsiteX18" fmla="*/ 21404 w 21556"/>
                  <a:gd name="connsiteY18" fmla="*/ 11320 h 21448"/>
                  <a:gd name="connsiteX19" fmla="*/ 21553 w 21556"/>
                  <a:gd name="connsiteY19" fmla="*/ 10582 h 21448"/>
                  <a:gd name="connsiteX20" fmla="*/ 21354 w 21556"/>
                  <a:gd name="connsiteY20" fmla="*/ 9964 h 21448"/>
                  <a:gd name="connsiteX21" fmla="*/ 20946 w 21556"/>
                  <a:gd name="connsiteY21" fmla="*/ 9454 h 21448"/>
                  <a:gd name="connsiteX22" fmla="*/ 19953 w 21556"/>
                  <a:gd name="connsiteY22" fmla="*/ 8224 h 21448"/>
                  <a:gd name="connsiteX23" fmla="*/ 17966 w 21556"/>
                  <a:gd name="connsiteY23" fmla="*/ 5765 h 21448"/>
                  <a:gd name="connsiteX24" fmla="*/ 13992 w 21556"/>
                  <a:gd name="connsiteY24" fmla="*/ 847 h 21448"/>
                  <a:gd name="connsiteX25" fmla="*/ 13507 w 21556"/>
                  <a:gd name="connsiteY25" fmla="*/ 359 h 21448"/>
                  <a:gd name="connsiteX26" fmla="*/ 13012 w 21556"/>
                  <a:gd name="connsiteY26" fmla="*/ 0 h 21448"/>
                  <a:gd name="connsiteX0" fmla="*/ 13507 w 21556"/>
                  <a:gd name="connsiteY0" fmla="*/ 289 h 21378"/>
                  <a:gd name="connsiteX1" fmla="*/ 4141 w 21556"/>
                  <a:gd name="connsiteY1" fmla="*/ 5618 h 21378"/>
                  <a:gd name="connsiteX2" fmla="*/ 6171 w 21556"/>
                  <a:gd name="connsiteY2" fmla="*/ 8137 h 21378"/>
                  <a:gd name="connsiteX3" fmla="*/ 7562 w 21556"/>
                  <a:gd name="connsiteY3" fmla="*/ 9765 h 21378"/>
                  <a:gd name="connsiteX4" fmla="*/ 7792 w 21556"/>
                  <a:gd name="connsiteY4" fmla="*/ 10370 h 21378"/>
                  <a:gd name="connsiteX5" fmla="*/ 7572 w 21556"/>
                  <a:gd name="connsiteY5" fmla="*/ 11415 h 21378"/>
                  <a:gd name="connsiteX6" fmla="*/ 6171 w 21556"/>
                  <a:gd name="connsiteY6" fmla="*/ 13146 h 21378"/>
                  <a:gd name="connsiteX7" fmla="*/ 4141 w 21556"/>
                  <a:gd name="connsiteY7" fmla="*/ 15636 h 21378"/>
                  <a:gd name="connsiteX8" fmla="*/ 81 w 21556"/>
                  <a:gd name="connsiteY8" fmla="*/ 20617 h 21378"/>
                  <a:gd name="connsiteX9" fmla="*/ 81 w 21556"/>
                  <a:gd name="connsiteY9" fmla="*/ 21221 h 21378"/>
                  <a:gd name="connsiteX10" fmla="*/ 392 w 21556"/>
                  <a:gd name="connsiteY10" fmla="*/ 21370 h 21378"/>
                  <a:gd name="connsiteX11" fmla="*/ 12498 w 21556"/>
                  <a:gd name="connsiteY11" fmla="*/ 21370 h 21378"/>
                  <a:gd name="connsiteX12" fmla="*/ 13012 w 21556"/>
                  <a:gd name="connsiteY12" fmla="*/ 21275 h 21378"/>
                  <a:gd name="connsiteX13" fmla="*/ 13507 w 21556"/>
                  <a:gd name="connsiteY13" fmla="*/ 20916 h 21378"/>
                  <a:gd name="connsiteX14" fmla="*/ 13992 w 21556"/>
                  <a:gd name="connsiteY14" fmla="*/ 20421 h 21378"/>
                  <a:gd name="connsiteX15" fmla="*/ 17966 w 21556"/>
                  <a:gd name="connsiteY15" fmla="*/ 15517 h 21378"/>
                  <a:gd name="connsiteX16" fmla="*/ 19953 w 21556"/>
                  <a:gd name="connsiteY16" fmla="*/ 13065 h 21378"/>
                  <a:gd name="connsiteX17" fmla="*/ 20946 w 21556"/>
                  <a:gd name="connsiteY17" fmla="*/ 11839 h 21378"/>
                  <a:gd name="connsiteX18" fmla="*/ 21404 w 21556"/>
                  <a:gd name="connsiteY18" fmla="*/ 11250 h 21378"/>
                  <a:gd name="connsiteX19" fmla="*/ 21553 w 21556"/>
                  <a:gd name="connsiteY19" fmla="*/ 10512 h 21378"/>
                  <a:gd name="connsiteX20" fmla="*/ 21354 w 21556"/>
                  <a:gd name="connsiteY20" fmla="*/ 9894 h 21378"/>
                  <a:gd name="connsiteX21" fmla="*/ 20946 w 21556"/>
                  <a:gd name="connsiteY21" fmla="*/ 9384 h 21378"/>
                  <a:gd name="connsiteX22" fmla="*/ 19953 w 21556"/>
                  <a:gd name="connsiteY22" fmla="*/ 8154 h 21378"/>
                  <a:gd name="connsiteX23" fmla="*/ 17966 w 21556"/>
                  <a:gd name="connsiteY23" fmla="*/ 5695 h 21378"/>
                  <a:gd name="connsiteX24" fmla="*/ 13992 w 21556"/>
                  <a:gd name="connsiteY24" fmla="*/ 777 h 21378"/>
                  <a:gd name="connsiteX25" fmla="*/ 13507 w 21556"/>
                  <a:gd name="connsiteY25" fmla="*/ 289 h 21378"/>
                  <a:gd name="connsiteX0" fmla="*/ 13992 w 21556"/>
                  <a:gd name="connsiteY0" fmla="*/ 1 h 20602"/>
                  <a:gd name="connsiteX1" fmla="*/ 4141 w 21556"/>
                  <a:gd name="connsiteY1" fmla="*/ 4842 h 20602"/>
                  <a:gd name="connsiteX2" fmla="*/ 6171 w 21556"/>
                  <a:gd name="connsiteY2" fmla="*/ 7361 h 20602"/>
                  <a:gd name="connsiteX3" fmla="*/ 7562 w 21556"/>
                  <a:gd name="connsiteY3" fmla="*/ 8989 h 20602"/>
                  <a:gd name="connsiteX4" fmla="*/ 7792 w 21556"/>
                  <a:gd name="connsiteY4" fmla="*/ 9594 h 20602"/>
                  <a:gd name="connsiteX5" fmla="*/ 7572 w 21556"/>
                  <a:gd name="connsiteY5" fmla="*/ 10639 h 20602"/>
                  <a:gd name="connsiteX6" fmla="*/ 6171 w 21556"/>
                  <a:gd name="connsiteY6" fmla="*/ 12370 h 20602"/>
                  <a:gd name="connsiteX7" fmla="*/ 4141 w 21556"/>
                  <a:gd name="connsiteY7" fmla="*/ 14860 h 20602"/>
                  <a:gd name="connsiteX8" fmla="*/ 81 w 21556"/>
                  <a:gd name="connsiteY8" fmla="*/ 19841 h 20602"/>
                  <a:gd name="connsiteX9" fmla="*/ 81 w 21556"/>
                  <a:gd name="connsiteY9" fmla="*/ 20445 h 20602"/>
                  <a:gd name="connsiteX10" fmla="*/ 392 w 21556"/>
                  <a:gd name="connsiteY10" fmla="*/ 20594 h 20602"/>
                  <a:gd name="connsiteX11" fmla="*/ 12498 w 21556"/>
                  <a:gd name="connsiteY11" fmla="*/ 20594 h 20602"/>
                  <a:gd name="connsiteX12" fmla="*/ 13012 w 21556"/>
                  <a:gd name="connsiteY12" fmla="*/ 20499 h 20602"/>
                  <a:gd name="connsiteX13" fmla="*/ 13507 w 21556"/>
                  <a:gd name="connsiteY13" fmla="*/ 20140 h 20602"/>
                  <a:gd name="connsiteX14" fmla="*/ 13992 w 21556"/>
                  <a:gd name="connsiteY14" fmla="*/ 19645 h 20602"/>
                  <a:gd name="connsiteX15" fmla="*/ 17966 w 21556"/>
                  <a:gd name="connsiteY15" fmla="*/ 14741 h 20602"/>
                  <a:gd name="connsiteX16" fmla="*/ 19953 w 21556"/>
                  <a:gd name="connsiteY16" fmla="*/ 12289 h 20602"/>
                  <a:gd name="connsiteX17" fmla="*/ 20946 w 21556"/>
                  <a:gd name="connsiteY17" fmla="*/ 11063 h 20602"/>
                  <a:gd name="connsiteX18" fmla="*/ 21404 w 21556"/>
                  <a:gd name="connsiteY18" fmla="*/ 10474 h 20602"/>
                  <a:gd name="connsiteX19" fmla="*/ 21553 w 21556"/>
                  <a:gd name="connsiteY19" fmla="*/ 9736 h 20602"/>
                  <a:gd name="connsiteX20" fmla="*/ 21354 w 21556"/>
                  <a:gd name="connsiteY20" fmla="*/ 9118 h 20602"/>
                  <a:gd name="connsiteX21" fmla="*/ 20946 w 21556"/>
                  <a:gd name="connsiteY21" fmla="*/ 8608 h 20602"/>
                  <a:gd name="connsiteX22" fmla="*/ 19953 w 21556"/>
                  <a:gd name="connsiteY22" fmla="*/ 7378 h 20602"/>
                  <a:gd name="connsiteX23" fmla="*/ 17966 w 21556"/>
                  <a:gd name="connsiteY23" fmla="*/ 4919 h 20602"/>
                  <a:gd name="connsiteX24" fmla="*/ 13992 w 21556"/>
                  <a:gd name="connsiteY24" fmla="*/ 1 h 20602"/>
                  <a:gd name="connsiteX0" fmla="*/ 17966 w 21556"/>
                  <a:gd name="connsiteY0" fmla="*/ 77 h 15760"/>
                  <a:gd name="connsiteX1" fmla="*/ 4141 w 21556"/>
                  <a:gd name="connsiteY1" fmla="*/ 0 h 15760"/>
                  <a:gd name="connsiteX2" fmla="*/ 6171 w 21556"/>
                  <a:gd name="connsiteY2" fmla="*/ 2519 h 15760"/>
                  <a:gd name="connsiteX3" fmla="*/ 7562 w 21556"/>
                  <a:gd name="connsiteY3" fmla="*/ 4147 h 15760"/>
                  <a:gd name="connsiteX4" fmla="*/ 7792 w 21556"/>
                  <a:gd name="connsiteY4" fmla="*/ 4752 h 15760"/>
                  <a:gd name="connsiteX5" fmla="*/ 7572 w 21556"/>
                  <a:gd name="connsiteY5" fmla="*/ 5797 h 15760"/>
                  <a:gd name="connsiteX6" fmla="*/ 6171 w 21556"/>
                  <a:gd name="connsiteY6" fmla="*/ 7528 h 15760"/>
                  <a:gd name="connsiteX7" fmla="*/ 4141 w 21556"/>
                  <a:gd name="connsiteY7" fmla="*/ 10018 h 15760"/>
                  <a:gd name="connsiteX8" fmla="*/ 81 w 21556"/>
                  <a:gd name="connsiteY8" fmla="*/ 14999 h 15760"/>
                  <a:gd name="connsiteX9" fmla="*/ 81 w 21556"/>
                  <a:gd name="connsiteY9" fmla="*/ 15603 h 15760"/>
                  <a:gd name="connsiteX10" fmla="*/ 392 w 21556"/>
                  <a:gd name="connsiteY10" fmla="*/ 15752 h 15760"/>
                  <a:gd name="connsiteX11" fmla="*/ 12498 w 21556"/>
                  <a:gd name="connsiteY11" fmla="*/ 15752 h 15760"/>
                  <a:gd name="connsiteX12" fmla="*/ 13012 w 21556"/>
                  <a:gd name="connsiteY12" fmla="*/ 15657 h 15760"/>
                  <a:gd name="connsiteX13" fmla="*/ 13507 w 21556"/>
                  <a:gd name="connsiteY13" fmla="*/ 15298 h 15760"/>
                  <a:gd name="connsiteX14" fmla="*/ 13992 w 21556"/>
                  <a:gd name="connsiteY14" fmla="*/ 14803 h 15760"/>
                  <a:gd name="connsiteX15" fmla="*/ 17966 w 21556"/>
                  <a:gd name="connsiteY15" fmla="*/ 9899 h 15760"/>
                  <a:gd name="connsiteX16" fmla="*/ 19953 w 21556"/>
                  <a:gd name="connsiteY16" fmla="*/ 7447 h 15760"/>
                  <a:gd name="connsiteX17" fmla="*/ 20946 w 21556"/>
                  <a:gd name="connsiteY17" fmla="*/ 6221 h 15760"/>
                  <a:gd name="connsiteX18" fmla="*/ 21404 w 21556"/>
                  <a:gd name="connsiteY18" fmla="*/ 5632 h 15760"/>
                  <a:gd name="connsiteX19" fmla="*/ 21553 w 21556"/>
                  <a:gd name="connsiteY19" fmla="*/ 4894 h 15760"/>
                  <a:gd name="connsiteX20" fmla="*/ 21354 w 21556"/>
                  <a:gd name="connsiteY20" fmla="*/ 4276 h 15760"/>
                  <a:gd name="connsiteX21" fmla="*/ 20946 w 21556"/>
                  <a:gd name="connsiteY21" fmla="*/ 3766 h 15760"/>
                  <a:gd name="connsiteX22" fmla="*/ 19953 w 21556"/>
                  <a:gd name="connsiteY22" fmla="*/ 2536 h 15760"/>
                  <a:gd name="connsiteX23" fmla="*/ 17966 w 21556"/>
                  <a:gd name="connsiteY23" fmla="*/ 77 h 15760"/>
                  <a:gd name="connsiteX0" fmla="*/ 17966 w 21556"/>
                  <a:gd name="connsiteY0" fmla="*/ 0 h 15683"/>
                  <a:gd name="connsiteX1" fmla="*/ 6171 w 21556"/>
                  <a:gd name="connsiteY1" fmla="*/ 2442 h 15683"/>
                  <a:gd name="connsiteX2" fmla="*/ 7562 w 21556"/>
                  <a:gd name="connsiteY2" fmla="*/ 4070 h 15683"/>
                  <a:gd name="connsiteX3" fmla="*/ 7792 w 21556"/>
                  <a:gd name="connsiteY3" fmla="*/ 4675 h 15683"/>
                  <a:gd name="connsiteX4" fmla="*/ 7572 w 21556"/>
                  <a:gd name="connsiteY4" fmla="*/ 5720 h 15683"/>
                  <a:gd name="connsiteX5" fmla="*/ 6171 w 21556"/>
                  <a:gd name="connsiteY5" fmla="*/ 7451 h 15683"/>
                  <a:gd name="connsiteX6" fmla="*/ 4141 w 21556"/>
                  <a:gd name="connsiteY6" fmla="*/ 9941 h 15683"/>
                  <a:gd name="connsiteX7" fmla="*/ 81 w 21556"/>
                  <a:gd name="connsiteY7" fmla="*/ 14922 h 15683"/>
                  <a:gd name="connsiteX8" fmla="*/ 81 w 21556"/>
                  <a:gd name="connsiteY8" fmla="*/ 15526 h 15683"/>
                  <a:gd name="connsiteX9" fmla="*/ 392 w 21556"/>
                  <a:gd name="connsiteY9" fmla="*/ 15675 h 15683"/>
                  <a:gd name="connsiteX10" fmla="*/ 12498 w 21556"/>
                  <a:gd name="connsiteY10" fmla="*/ 15675 h 15683"/>
                  <a:gd name="connsiteX11" fmla="*/ 13012 w 21556"/>
                  <a:gd name="connsiteY11" fmla="*/ 15580 h 15683"/>
                  <a:gd name="connsiteX12" fmla="*/ 13507 w 21556"/>
                  <a:gd name="connsiteY12" fmla="*/ 15221 h 15683"/>
                  <a:gd name="connsiteX13" fmla="*/ 13992 w 21556"/>
                  <a:gd name="connsiteY13" fmla="*/ 14726 h 15683"/>
                  <a:gd name="connsiteX14" fmla="*/ 17966 w 21556"/>
                  <a:gd name="connsiteY14" fmla="*/ 9822 h 15683"/>
                  <a:gd name="connsiteX15" fmla="*/ 19953 w 21556"/>
                  <a:gd name="connsiteY15" fmla="*/ 7370 h 15683"/>
                  <a:gd name="connsiteX16" fmla="*/ 20946 w 21556"/>
                  <a:gd name="connsiteY16" fmla="*/ 6144 h 15683"/>
                  <a:gd name="connsiteX17" fmla="*/ 21404 w 21556"/>
                  <a:gd name="connsiteY17" fmla="*/ 5555 h 15683"/>
                  <a:gd name="connsiteX18" fmla="*/ 21553 w 21556"/>
                  <a:gd name="connsiteY18" fmla="*/ 4817 h 15683"/>
                  <a:gd name="connsiteX19" fmla="*/ 21354 w 21556"/>
                  <a:gd name="connsiteY19" fmla="*/ 4199 h 15683"/>
                  <a:gd name="connsiteX20" fmla="*/ 20946 w 21556"/>
                  <a:gd name="connsiteY20" fmla="*/ 3689 h 15683"/>
                  <a:gd name="connsiteX21" fmla="*/ 19953 w 21556"/>
                  <a:gd name="connsiteY21" fmla="*/ 2459 h 15683"/>
                  <a:gd name="connsiteX22" fmla="*/ 17966 w 21556"/>
                  <a:gd name="connsiteY22" fmla="*/ 0 h 15683"/>
                  <a:gd name="connsiteX0" fmla="*/ 17966 w 21556"/>
                  <a:gd name="connsiteY0" fmla="*/ 0 h 15683"/>
                  <a:gd name="connsiteX1" fmla="*/ 7562 w 21556"/>
                  <a:gd name="connsiteY1" fmla="*/ 4070 h 15683"/>
                  <a:gd name="connsiteX2" fmla="*/ 7792 w 21556"/>
                  <a:gd name="connsiteY2" fmla="*/ 4675 h 15683"/>
                  <a:gd name="connsiteX3" fmla="*/ 7572 w 21556"/>
                  <a:gd name="connsiteY3" fmla="*/ 5720 h 15683"/>
                  <a:gd name="connsiteX4" fmla="*/ 6171 w 21556"/>
                  <a:gd name="connsiteY4" fmla="*/ 7451 h 15683"/>
                  <a:gd name="connsiteX5" fmla="*/ 4141 w 21556"/>
                  <a:gd name="connsiteY5" fmla="*/ 9941 h 15683"/>
                  <a:gd name="connsiteX6" fmla="*/ 81 w 21556"/>
                  <a:gd name="connsiteY6" fmla="*/ 14922 h 15683"/>
                  <a:gd name="connsiteX7" fmla="*/ 81 w 21556"/>
                  <a:gd name="connsiteY7" fmla="*/ 15526 h 15683"/>
                  <a:gd name="connsiteX8" fmla="*/ 392 w 21556"/>
                  <a:gd name="connsiteY8" fmla="*/ 15675 h 15683"/>
                  <a:gd name="connsiteX9" fmla="*/ 12498 w 21556"/>
                  <a:gd name="connsiteY9" fmla="*/ 15675 h 15683"/>
                  <a:gd name="connsiteX10" fmla="*/ 13012 w 21556"/>
                  <a:gd name="connsiteY10" fmla="*/ 15580 h 15683"/>
                  <a:gd name="connsiteX11" fmla="*/ 13507 w 21556"/>
                  <a:gd name="connsiteY11" fmla="*/ 15221 h 15683"/>
                  <a:gd name="connsiteX12" fmla="*/ 13992 w 21556"/>
                  <a:gd name="connsiteY12" fmla="*/ 14726 h 15683"/>
                  <a:gd name="connsiteX13" fmla="*/ 17966 w 21556"/>
                  <a:gd name="connsiteY13" fmla="*/ 9822 h 15683"/>
                  <a:gd name="connsiteX14" fmla="*/ 19953 w 21556"/>
                  <a:gd name="connsiteY14" fmla="*/ 7370 h 15683"/>
                  <a:gd name="connsiteX15" fmla="*/ 20946 w 21556"/>
                  <a:gd name="connsiteY15" fmla="*/ 6144 h 15683"/>
                  <a:gd name="connsiteX16" fmla="*/ 21404 w 21556"/>
                  <a:gd name="connsiteY16" fmla="*/ 5555 h 15683"/>
                  <a:gd name="connsiteX17" fmla="*/ 21553 w 21556"/>
                  <a:gd name="connsiteY17" fmla="*/ 4817 h 15683"/>
                  <a:gd name="connsiteX18" fmla="*/ 21354 w 21556"/>
                  <a:gd name="connsiteY18" fmla="*/ 4199 h 15683"/>
                  <a:gd name="connsiteX19" fmla="*/ 20946 w 21556"/>
                  <a:gd name="connsiteY19" fmla="*/ 3689 h 15683"/>
                  <a:gd name="connsiteX20" fmla="*/ 19953 w 21556"/>
                  <a:gd name="connsiteY20" fmla="*/ 2459 h 15683"/>
                  <a:gd name="connsiteX21" fmla="*/ 17966 w 21556"/>
                  <a:gd name="connsiteY21" fmla="*/ 0 h 15683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613 w 21556"/>
                  <a:gd name="connsiteY3" fmla="*/ 1590 h 13224"/>
                  <a:gd name="connsiteX4" fmla="*/ 7572 w 21556"/>
                  <a:gd name="connsiteY4" fmla="*/ 3261 h 13224"/>
                  <a:gd name="connsiteX5" fmla="*/ 6171 w 21556"/>
                  <a:gd name="connsiteY5" fmla="*/ 4992 h 13224"/>
                  <a:gd name="connsiteX6" fmla="*/ 4141 w 21556"/>
                  <a:gd name="connsiteY6" fmla="*/ 7482 h 13224"/>
                  <a:gd name="connsiteX7" fmla="*/ 81 w 21556"/>
                  <a:gd name="connsiteY7" fmla="*/ 12463 h 13224"/>
                  <a:gd name="connsiteX8" fmla="*/ 81 w 21556"/>
                  <a:gd name="connsiteY8" fmla="*/ 13067 h 13224"/>
                  <a:gd name="connsiteX9" fmla="*/ 392 w 21556"/>
                  <a:gd name="connsiteY9" fmla="*/ 13216 h 13224"/>
                  <a:gd name="connsiteX10" fmla="*/ 12498 w 21556"/>
                  <a:gd name="connsiteY10" fmla="*/ 13216 h 13224"/>
                  <a:gd name="connsiteX11" fmla="*/ 13012 w 21556"/>
                  <a:gd name="connsiteY11" fmla="*/ 13121 h 13224"/>
                  <a:gd name="connsiteX12" fmla="*/ 13507 w 21556"/>
                  <a:gd name="connsiteY12" fmla="*/ 12762 h 13224"/>
                  <a:gd name="connsiteX13" fmla="*/ 13992 w 21556"/>
                  <a:gd name="connsiteY13" fmla="*/ 12267 h 13224"/>
                  <a:gd name="connsiteX14" fmla="*/ 17966 w 21556"/>
                  <a:gd name="connsiteY14" fmla="*/ 7363 h 13224"/>
                  <a:gd name="connsiteX15" fmla="*/ 19953 w 21556"/>
                  <a:gd name="connsiteY15" fmla="*/ 4911 h 13224"/>
                  <a:gd name="connsiteX16" fmla="*/ 20946 w 21556"/>
                  <a:gd name="connsiteY16" fmla="*/ 3685 h 13224"/>
                  <a:gd name="connsiteX17" fmla="*/ 21404 w 21556"/>
                  <a:gd name="connsiteY17" fmla="*/ 3096 h 13224"/>
                  <a:gd name="connsiteX18" fmla="*/ 21553 w 21556"/>
                  <a:gd name="connsiteY18" fmla="*/ 2358 h 13224"/>
                  <a:gd name="connsiteX19" fmla="*/ 21354 w 21556"/>
                  <a:gd name="connsiteY19" fmla="*/ 1740 h 13224"/>
                  <a:gd name="connsiteX20" fmla="*/ 20946 w 21556"/>
                  <a:gd name="connsiteY20" fmla="*/ 1230 h 13224"/>
                  <a:gd name="connsiteX21" fmla="*/ 19953 w 21556"/>
                  <a:gd name="connsiteY21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792 w 21556"/>
                  <a:gd name="connsiteY1" fmla="*/ 2216 h 13224"/>
                  <a:gd name="connsiteX2" fmla="*/ 7572 w 21556"/>
                  <a:gd name="connsiteY2" fmla="*/ 3261 h 13224"/>
                  <a:gd name="connsiteX3" fmla="*/ 6171 w 21556"/>
                  <a:gd name="connsiteY3" fmla="*/ 4992 h 13224"/>
                  <a:gd name="connsiteX4" fmla="*/ 4141 w 21556"/>
                  <a:gd name="connsiteY4" fmla="*/ 7482 h 13224"/>
                  <a:gd name="connsiteX5" fmla="*/ 81 w 21556"/>
                  <a:gd name="connsiteY5" fmla="*/ 12463 h 13224"/>
                  <a:gd name="connsiteX6" fmla="*/ 81 w 21556"/>
                  <a:gd name="connsiteY6" fmla="*/ 13067 h 13224"/>
                  <a:gd name="connsiteX7" fmla="*/ 392 w 21556"/>
                  <a:gd name="connsiteY7" fmla="*/ 13216 h 13224"/>
                  <a:gd name="connsiteX8" fmla="*/ 12498 w 21556"/>
                  <a:gd name="connsiteY8" fmla="*/ 13216 h 13224"/>
                  <a:gd name="connsiteX9" fmla="*/ 13012 w 21556"/>
                  <a:gd name="connsiteY9" fmla="*/ 13121 h 13224"/>
                  <a:gd name="connsiteX10" fmla="*/ 13507 w 21556"/>
                  <a:gd name="connsiteY10" fmla="*/ 12762 h 13224"/>
                  <a:gd name="connsiteX11" fmla="*/ 13992 w 21556"/>
                  <a:gd name="connsiteY11" fmla="*/ 12267 h 13224"/>
                  <a:gd name="connsiteX12" fmla="*/ 17966 w 21556"/>
                  <a:gd name="connsiteY12" fmla="*/ 7363 h 13224"/>
                  <a:gd name="connsiteX13" fmla="*/ 19953 w 21556"/>
                  <a:gd name="connsiteY13" fmla="*/ 4911 h 13224"/>
                  <a:gd name="connsiteX14" fmla="*/ 20946 w 21556"/>
                  <a:gd name="connsiteY14" fmla="*/ 3685 h 13224"/>
                  <a:gd name="connsiteX15" fmla="*/ 21404 w 21556"/>
                  <a:gd name="connsiteY15" fmla="*/ 3096 h 13224"/>
                  <a:gd name="connsiteX16" fmla="*/ 21553 w 21556"/>
                  <a:gd name="connsiteY16" fmla="*/ 2358 h 13224"/>
                  <a:gd name="connsiteX17" fmla="*/ 21354 w 21556"/>
                  <a:gd name="connsiteY17" fmla="*/ 1740 h 13224"/>
                  <a:gd name="connsiteX18" fmla="*/ 20946 w 21556"/>
                  <a:gd name="connsiteY18" fmla="*/ 1230 h 13224"/>
                  <a:gd name="connsiteX19" fmla="*/ 19953 w 21556"/>
                  <a:gd name="connsiteY19" fmla="*/ 0 h 13224"/>
                  <a:gd name="connsiteX0" fmla="*/ 20946 w 21556"/>
                  <a:gd name="connsiteY0" fmla="*/ 0 h 11994"/>
                  <a:gd name="connsiteX1" fmla="*/ 7792 w 21556"/>
                  <a:gd name="connsiteY1" fmla="*/ 986 h 11994"/>
                  <a:gd name="connsiteX2" fmla="*/ 7572 w 21556"/>
                  <a:gd name="connsiteY2" fmla="*/ 2031 h 11994"/>
                  <a:gd name="connsiteX3" fmla="*/ 6171 w 21556"/>
                  <a:gd name="connsiteY3" fmla="*/ 3762 h 11994"/>
                  <a:gd name="connsiteX4" fmla="*/ 4141 w 21556"/>
                  <a:gd name="connsiteY4" fmla="*/ 6252 h 11994"/>
                  <a:gd name="connsiteX5" fmla="*/ 81 w 21556"/>
                  <a:gd name="connsiteY5" fmla="*/ 11233 h 11994"/>
                  <a:gd name="connsiteX6" fmla="*/ 81 w 21556"/>
                  <a:gd name="connsiteY6" fmla="*/ 11837 h 11994"/>
                  <a:gd name="connsiteX7" fmla="*/ 392 w 21556"/>
                  <a:gd name="connsiteY7" fmla="*/ 11986 h 11994"/>
                  <a:gd name="connsiteX8" fmla="*/ 12498 w 21556"/>
                  <a:gd name="connsiteY8" fmla="*/ 11986 h 11994"/>
                  <a:gd name="connsiteX9" fmla="*/ 13012 w 21556"/>
                  <a:gd name="connsiteY9" fmla="*/ 11891 h 11994"/>
                  <a:gd name="connsiteX10" fmla="*/ 13507 w 21556"/>
                  <a:gd name="connsiteY10" fmla="*/ 11532 h 11994"/>
                  <a:gd name="connsiteX11" fmla="*/ 13992 w 21556"/>
                  <a:gd name="connsiteY11" fmla="*/ 11037 h 11994"/>
                  <a:gd name="connsiteX12" fmla="*/ 17966 w 21556"/>
                  <a:gd name="connsiteY12" fmla="*/ 6133 h 11994"/>
                  <a:gd name="connsiteX13" fmla="*/ 19953 w 21556"/>
                  <a:gd name="connsiteY13" fmla="*/ 3681 h 11994"/>
                  <a:gd name="connsiteX14" fmla="*/ 20946 w 21556"/>
                  <a:gd name="connsiteY14" fmla="*/ 2455 h 11994"/>
                  <a:gd name="connsiteX15" fmla="*/ 21404 w 21556"/>
                  <a:gd name="connsiteY15" fmla="*/ 1866 h 11994"/>
                  <a:gd name="connsiteX16" fmla="*/ 21553 w 21556"/>
                  <a:gd name="connsiteY16" fmla="*/ 1128 h 11994"/>
                  <a:gd name="connsiteX17" fmla="*/ 21354 w 21556"/>
                  <a:gd name="connsiteY17" fmla="*/ 510 h 11994"/>
                  <a:gd name="connsiteX18" fmla="*/ 20946 w 21556"/>
                  <a:gd name="connsiteY18" fmla="*/ 0 h 11994"/>
                  <a:gd name="connsiteX0" fmla="*/ 21354 w 21556"/>
                  <a:gd name="connsiteY0" fmla="*/ 0 h 11484"/>
                  <a:gd name="connsiteX1" fmla="*/ 7792 w 21556"/>
                  <a:gd name="connsiteY1" fmla="*/ 476 h 11484"/>
                  <a:gd name="connsiteX2" fmla="*/ 7572 w 21556"/>
                  <a:gd name="connsiteY2" fmla="*/ 1521 h 11484"/>
                  <a:gd name="connsiteX3" fmla="*/ 6171 w 21556"/>
                  <a:gd name="connsiteY3" fmla="*/ 3252 h 11484"/>
                  <a:gd name="connsiteX4" fmla="*/ 4141 w 21556"/>
                  <a:gd name="connsiteY4" fmla="*/ 5742 h 11484"/>
                  <a:gd name="connsiteX5" fmla="*/ 81 w 21556"/>
                  <a:gd name="connsiteY5" fmla="*/ 10723 h 11484"/>
                  <a:gd name="connsiteX6" fmla="*/ 81 w 21556"/>
                  <a:gd name="connsiteY6" fmla="*/ 11327 h 11484"/>
                  <a:gd name="connsiteX7" fmla="*/ 392 w 21556"/>
                  <a:gd name="connsiteY7" fmla="*/ 11476 h 11484"/>
                  <a:gd name="connsiteX8" fmla="*/ 12498 w 21556"/>
                  <a:gd name="connsiteY8" fmla="*/ 11476 h 11484"/>
                  <a:gd name="connsiteX9" fmla="*/ 13012 w 21556"/>
                  <a:gd name="connsiteY9" fmla="*/ 11381 h 11484"/>
                  <a:gd name="connsiteX10" fmla="*/ 13507 w 21556"/>
                  <a:gd name="connsiteY10" fmla="*/ 11022 h 11484"/>
                  <a:gd name="connsiteX11" fmla="*/ 13992 w 21556"/>
                  <a:gd name="connsiteY11" fmla="*/ 10527 h 11484"/>
                  <a:gd name="connsiteX12" fmla="*/ 17966 w 21556"/>
                  <a:gd name="connsiteY12" fmla="*/ 5623 h 11484"/>
                  <a:gd name="connsiteX13" fmla="*/ 19953 w 21556"/>
                  <a:gd name="connsiteY13" fmla="*/ 3171 h 11484"/>
                  <a:gd name="connsiteX14" fmla="*/ 20946 w 21556"/>
                  <a:gd name="connsiteY14" fmla="*/ 1945 h 11484"/>
                  <a:gd name="connsiteX15" fmla="*/ 21404 w 21556"/>
                  <a:gd name="connsiteY15" fmla="*/ 1356 h 11484"/>
                  <a:gd name="connsiteX16" fmla="*/ 21553 w 21556"/>
                  <a:gd name="connsiteY16" fmla="*/ 618 h 11484"/>
                  <a:gd name="connsiteX17" fmla="*/ 21354 w 21556"/>
                  <a:gd name="connsiteY17" fmla="*/ 0 h 11484"/>
                  <a:gd name="connsiteX0" fmla="*/ 21553 w 21556"/>
                  <a:gd name="connsiteY0" fmla="*/ 206 h 11072"/>
                  <a:gd name="connsiteX1" fmla="*/ 7792 w 21556"/>
                  <a:gd name="connsiteY1" fmla="*/ 64 h 11072"/>
                  <a:gd name="connsiteX2" fmla="*/ 7572 w 21556"/>
                  <a:gd name="connsiteY2" fmla="*/ 1109 h 11072"/>
                  <a:gd name="connsiteX3" fmla="*/ 6171 w 21556"/>
                  <a:gd name="connsiteY3" fmla="*/ 2840 h 11072"/>
                  <a:gd name="connsiteX4" fmla="*/ 4141 w 21556"/>
                  <a:gd name="connsiteY4" fmla="*/ 5330 h 11072"/>
                  <a:gd name="connsiteX5" fmla="*/ 81 w 21556"/>
                  <a:gd name="connsiteY5" fmla="*/ 10311 h 11072"/>
                  <a:gd name="connsiteX6" fmla="*/ 81 w 21556"/>
                  <a:gd name="connsiteY6" fmla="*/ 10915 h 11072"/>
                  <a:gd name="connsiteX7" fmla="*/ 392 w 21556"/>
                  <a:gd name="connsiteY7" fmla="*/ 11064 h 11072"/>
                  <a:gd name="connsiteX8" fmla="*/ 12498 w 21556"/>
                  <a:gd name="connsiteY8" fmla="*/ 11064 h 11072"/>
                  <a:gd name="connsiteX9" fmla="*/ 13012 w 21556"/>
                  <a:gd name="connsiteY9" fmla="*/ 10969 h 11072"/>
                  <a:gd name="connsiteX10" fmla="*/ 13507 w 21556"/>
                  <a:gd name="connsiteY10" fmla="*/ 10610 h 11072"/>
                  <a:gd name="connsiteX11" fmla="*/ 13992 w 21556"/>
                  <a:gd name="connsiteY11" fmla="*/ 10115 h 11072"/>
                  <a:gd name="connsiteX12" fmla="*/ 17966 w 21556"/>
                  <a:gd name="connsiteY12" fmla="*/ 5211 h 11072"/>
                  <a:gd name="connsiteX13" fmla="*/ 19953 w 21556"/>
                  <a:gd name="connsiteY13" fmla="*/ 2759 h 11072"/>
                  <a:gd name="connsiteX14" fmla="*/ 20946 w 21556"/>
                  <a:gd name="connsiteY14" fmla="*/ 1533 h 11072"/>
                  <a:gd name="connsiteX15" fmla="*/ 21404 w 21556"/>
                  <a:gd name="connsiteY15" fmla="*/ 944 h 11072"/>
                  <a:gd name="connsiteX16" fmla="*/ 21553 w 21556"/>
                  <a:gd name="connsiteY16" fmla="*/ 206 h 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ar-IQ" sz="900"/>
              </a:p>
            </p:txBody>
          </p:sp>
        </p:grpSp>
        <p:sp>
          <p:nvSpPr>
            <p:cNvPr id="15" name="PA-îśļïde">
              <a:extLst>
                <a:ext uri="{FF2B5EF4-FFF2-40B4-BE49-F238E27FC236}">
                  <a16:creationId xmlns:a16="http://schemas.microsoft.com/office/drawing/2014/main" id="{8626AB06-29BE-4CBB-8473-6CE9784E8913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6656261" y="2961808"/>
              <a:ext cx="640330" cy="607027"/>
            </a:xfrm>
            <a:custGeom>
              <a:avLst/>
              <a:gdLst>
                <a:gd name="T0" fmla="*/ 515146 w 21528"/>
                <a:gd name="T1" fmla="*/ 631658 h 21553"/>
                <a:gd name="T2" fmla="*/ 515146 w 21528"/>
                <a:gd name="T3" fmla="*/ 631658 h 21553"/>
                <a:gd name="T4" fmla="*/ 515146 w 21528"/>
                <a:gd name="T5" fmla="*/ 631658 h 21553"/>
                <a:gd name="T6" fmla="*/ 515146 w 21528"/>
                <a:gd name="T7" fmla="*/ 631658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ar-IQ" sz="900" dirty="0"/>
            </a:p>
          </p:txBody>
        </p:sp>
        <p:sp>
          <p:nvSpPr>
            <p:cNvPr id="16" name="PA-îSļïḓe">
              <a:extLst>
                <a:ext uri="{FF2B5EF4-FFF2-40B4-BE49-F238E27FC236}">
                  <a16:creationId xmlns:a16="http://schemas.microsoft.com/office/drawing/2014/main" id="{F3ACF56F-8654-41C8-A06A-CBF1533328BA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6247791" y="2961808"/>
              <a:ext cx="640330" cy="607027"/>
            </a:xfrm>
            <a:custGeom>
              <a:avLst/>
              <a:gdLst>
                <a:gd name="T0" fmla="*/ 515146 w 21528"/>
                <a:gd name="T1" fmla="*/ 631658 h 21553"/>
                <a:gd name="T2" fmla="*/ 515146 w 21528"/>
                <a:gd name="T3" fmla="*/ 631658 h 21553"/>
                <a:gd name="T4" fmla="*/ 515146 w 21528"/>
                <a:gd name="T5" fmla="*/ 631658 h 21553"/>
                <a:gd name="T6" fmla="*/ 515146 w 21528"/>
                <a:gd name="T7" fmla="*/ 631658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ar-IQ" sz="900"/>
            </a:p>
          </p:txBody>
        </p:sp>
        <p:grpSp>
          <p:nvGrpSpPr>
            <p:cNvPr id="17" name="îsľiḑe">
              <a:extLst>
                <a:ext uri="{FF2B5EF4-FFF2-40B4-BE49-F238E27FC236}">
                  <a16:creationId xmlns:a16="http://schemas.microsoft.com/office/drawing/2014/main" id="{FCEEC3F1-108D-4410-BDDE-5E6CA5DA7AF6}"/>
                </a:ext>
              </a:extLst>
            </p:cNvPr>
            <p:cNvGrpSpPr/>
            <p:nvPr/>
          </p:nvGrpSpPr>
          <p:grpSpPr>
            <a:xfrm>
              <a:off x="5839328" y="3168841"/>
              <a:ext cx="621584" cy="183515"/>
              <a:chOff x="2710657" y="1989591"/>
              <a:chExt cx="500063" cy="147638"/>
            </a:xfrm>
            <a:grpFill/>
          </p:grpSpPr>
          <p:sp>
            <p:nvSpPr>
              <p:cNvPr id="25" name="PA-íṧlíḋè">
                <a:extLst>
                  <a:ext uri="{FF2B5EF4-FFF2-40B4-BE49-F238E27FC236}">
                    <a16:creationId xmlns:a16="http://schemas.microsoft.com/office/drawing/2014/main" id="{9FEDFF34-DA6D-4B63-8FDB-C7D1108C2BF9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 rot="5400000">
                <a:off x="3095626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ar-IQ" sz="900"/>
              </a:p>
            </p:txBody>
          </p:sp>
          <p:sp>
            <p:nvSpPr>
              <p:cNvPr id="26" name="PA-îşlîďê">
                <a:extLst>
                  <a:ext uri="{FF2B5EF4-FFF2-40B4-BE49-F238E27FC236}">
                    <a16:creationId xmlns:a16="http://schemas.microsoft.com/office/drawing/2014/main" id="{44CBB16A-E47A-4B9B-85DA-FD286FD2882C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 rot="5400000">
                <a:off x="2883694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ar-IQ" sz="900"/>
              </a:p>
            </p:txBody>
          </p:sp>
          <p:sp>
            <p:nvSpPr>
              <p:cNvPr id="27" name="PA-isḷíḋé">
                <a:extLst>
                  <a:ext uri="{FF2B5EF4-FFF2-40B4-BE49-F238E27FC236}">
                    <a16:creationId xmlns:a16="http://schemas.microsoft.com/office/drawing/2014/main" id="{D7A876AE-92A3-4627-B551-6F0B1445EC17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 rot="5400000">
                <a:off x="2678113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ar-IQ" sz="900"/>
              </a:p>
            </p:txBody>
          </p:sp>
        </p:grpSp>
        <p:grpSp>
          <p:nvGrpSpPr>
            <p:cNvPr id="18" name="ïṣḻïḑe">
              <a:extLst>
                <a:ext uri="{FF2B5EF4-FFF2-40B4-BE49-F238E27FC236}">
                  <a16:creationId xmlns:a16="http://schemas.microsoft.com/office/drawing/2014/main" id="{4A067E3E-7980-428D-AFE7-E486C1968403}"/>
                </a:ext>
              </a:extLst>
            </p:cNvPr>
            <p:cNvGrpSpPr/>
            <p:nvPr/>
          </p:nvGrpSpPr>
          <p:grpSpPr>
            <a:xfrm>
              <a:off x="7062781" y="2960933"/>
              <a:ext cx="1075389" cy="607795"/>
              <a:chOff x="5731690" y="1747497"/>
              <a:chExt cx="865148" cy="631034"/>
            </a:xfrm>
            <a:grpFill/>
          </p:grpSpPr>
          <p:sp>
            <p:nvSpPr>
              <p:cNvPr id="23" name="PA-ïšļîdê">
                <a:extLst>
                  <a:ext uri="{FF2B5EF4-FFF2-40B4-BE49-F238E27FC236}">
                    <a16:creationId xmlns:a16="http://schemas.microsoft.com/office/drawing/2014/main" id="{744FCF9E-717E-469F-9832-59AF0BDAD73C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5731690" y="2054772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" fmla="*/ 12498 w 21556"/>
                  <a:gd name="connsiteY0" fmla="*/ 3 h 21546"/>
                  <a:gd name="connsiteX1" fmla="*/ 81 w 21556"/>
                  <a:gd name="connsiteY1" fmla="*/ 749 h 21546"/>
                  <a:gd name="connsiteX2" fmla="*/ 4141 w 21556"/>
                  <a:gd name="connsiteY2" fmla="*/ 5786 h 21546"/>
                  <a:gd name="connsiteX3" fmla="*/ 6171 w 21556"/>
                  <a:gd name="connsiteY3" fmla="*/ 8305 h 21546"/>
                  <a:gd name="connsiteX4" fmla="*/ 7562 w 21556"/>
                  <a:gd name="connsiteY4" fmla="*/ 9933 h 21546"/>
                  <a:gd name="connsiteX5" fmla="*/ 7792 w 21556"/>
                  <a:gd name="connsiteY5" fmla="*/ 10538 h 21546"/>
                  <a:gd name="connsiteX6" fmla="*/ 7572 w 21556"/>
                  <a:gd name="connsiteY6" fmla="*/ 11583 h 21546"/>
                  <a:gd name="connsiteX7" fmla="*/ 6171 w 21556"/>
                  <a:gd name="connsiteY7" fmla="*/ 13314 h 21546"/>
                  <a:gd name="connsiteX8" fmla="*/ 4141 w 21556"/>
                  <a:gd name="connsiteY8" fmla="*/ 15804 h 21546"/>
                  <a:gd name="connsiteX9" fmla="*/ 81 w 21556"/>
                  <a:gd name="connsiteY9" fmla="*/ 20785 h 21546"/>
                  <a:gd name="connsiteX10" fmla="*/ 81 w 21556"/>
                  <a:gd name="connsiteY10" fmla="*/ 21389 h 21546"/>
                  <a:gd name="connsiteX11" fmla="*/ 392 w 21556"/>
                  <a:gd name="connsiteY11" fmla="*/ 21538 h 21546"/>
                  <a:gd name="connsiteX12" fmla="*/ 12498 w 21556"/>
                  <a:gd name="connsiteY12" fmla="*/ 21538 h 21546"/>
                  <a:gd name="connsiteX13" fmla="*/ 13012 w 21556"/>
                  <a:gd name="connsiteY13" fmla="*/ 21443 h 21546"/>
                  <a:gd name="connsiteX14" fmla="*/ 13507 w 21556"/>
                  <a:gd name="connsiteY14" fmla="*/ 21084 h 21546"/>
                  <a:gd name="connsiteX15" fmla="*/ 13992 w 21556"/>
                  <a:gd name="connsiteY15" fmla="*/ 20589 h 21546"/>
                  <a:gd name="connsiteX16" fmla="*/ 17966 w 21556"/>
                  <a:gd name="connsiteY16" fmla="*/ 15685 h 21546"/>
                  <a:gd name="connsiteX17" fmla="*/ 19953 w 21556"/>
                  <a:gd name="connsiteY17" fmla="*/ 13233 h 21546"/>
                  <a:gd name="connsiteX18" fmla="*/ 20946 w 21556"/>
                  <a:gd name="connsiteY18" fmla="*/ 12007 h 21546"/>
                  <a:gd name="connsiteX19" fmla="*/ 21404 w 21556"/>
                  <a:gd name="connsiteY19" fmla="*/ 11418 h 21546"/>
                  <a:gd name="connsiteX20" fmla="*/ 21553 w 21556"/>
                  <a:gd name="connsiteY20" fmla="*/ 10680 h 21546"/>
                  <a:gd name="connsiteX21" fmla="*/ 21354 w 21556"/>
                  <a:gd name="connsiteY21" fmla="*/ 10062 h 21546"/>
                  <a:gd name="connsiteX22" fmla="*/ 20946 w 21556"/>
                  <a:gd name="connsiteY22" fmla="*/ 9552 h 21546"/>
                  <a:gd name="connsiteX23" fmla="*/ 19953 w 21556"/>
                  <a:gd name="connsiteY23" fmla="*/ 8322 h 21546"/>
                  <a:gd name="connsiteX24" fmla="*/ 17966 w 21556"/>
                  <a:gd name="connsiteY24" fmla="*/ 5863 h 21546"/>
                  <a:gd name="connsiteX25" fmla="*/ 13992 w 21556"/>
                  <a:gd name="connsiteY25" fmla="*/ 945 h 21546"/>
                  <a:gd name="connsiteX26" fmla="*/ 13507 w 21556"/>
                  <a:gd name="connsiteY26" fmla="*/ 457 h 21546"/>
                  <a:gd name="connsiteX27" fmla="*/ 13012 w 21556"/>
                  <a:gd name="connsiteY27" fmla="*/ 98 h 21546"/>
                  <a:gd name="connsiteX28" fmla="*/ 12498 w 21556"/>
                  <a:gd name="connsiteY28" fmla="*/ 3 h 21546"/>
                  <a:gd name="connsiteX0" fmla="*/ 12498 w 21556"/>
                  <a:gd name="connsiteY0" fmla="*/ 3 h 21546"/>
                  <a:gd name="connsiteX1" fmla="*/ 4141 w 21556"/>
                  <a:gd name="connsiteY1" fmla="*/ 5786 h 21546"/>
                  <a:gd name="connsiteX2" fmla="*/ 6171 w 21556"/>
                  <a:gd name="connsiteY2" fmla="*/ 8305 h 21546"/>
                  <a:gd name="connsiteX3" fmla="*/ 7562 w 21556"/>
                  <a:gd name="connsiteY3" fmla="*/ 9933 h 21546"/>
                  <a:gd name="connsiteX4" fmla="*/ 7792 w 21556"/>
                  <a:gd name="connsiteY4" fmla="*/ 10538 h 21546"/>
                  <a:gd name="connsiteX5" fmla="*/ 7572 w 21556"/>
                  <a:gd name="connsiteY5" fmla="*/ 11583 h 21546"/>
                  <a:gd name="connsiteX6" fmla="*/ 6171 w 21556"/>
                  <a:gd name="connsiteY6" fmla="*/ 13314 h 21546"/>
                  <a:gd name="connsiteX7" fmla="*/ 4141 w 21556"/>
                  <a:gd name="connsiteY7" fmla="*/ 15804 h 21546"/>
                  <a:gd name="connsiteX8" fmla="*/ 81 w 21556"/>
                  <a:gd name="connsiteY8" fmla="*/ 20785 h 21546"/>
                  <a:gd name="connsiteX9" fmla="*/ 81 w 21556"/>
                  <a:gd name="connsiteY9" fmla="*/ 21389 h 21546"/>
                  <a:gd name="connsiteX10" fmla="*/ 392 w 21556"/>
                  <a:gd name="connsiteY10" fmla="*/ 21538 h 21546"/>
                  <a:gd name="connsiteX11" fmla="*/ 12498 w 21556"/>
                  <a:gd name="connsiteY11" fmla="*/ 21538 h 21546"/>
                  <a:gd name="connsiteX12" fmla="*/ 13012 w 21556"/>
                  <a:gd name="connsiteY12" fmla="*/ 21443 h 21546"/>
                  <a:gd name="connsiteX13" fmla="*/ 13507 w 21556"/>
                  <a:gd name="connsiteY13" fmla="*/ 21084 h 21546"/>
                  <a:gd name="connsiteX14" fmla="*/ 13992 w 21556"/>
                  <a:gd name="connsiteY14" fmla="*/ 20589 h 21546"/>
                  <a:gd name="connsiteX15" fmla="*/ 17966 w 21556"/>
                  <a:gd name="connsiteY15" fmla="*/ 15685 h 21546"/>
                  <a:gd name="connsiteX16" fmla="*/ 19953 w 21556"/>
                  <a:gd name="connsiteY16" fmla="*/ 13233 h 21546"/>
                  <a:gd name="connsiteX17" fmla="*/ 20946 w 21556"/>
                  <a:gd name="connsiteY17" fmla="*/ 12007 h 21546"/>
                  <a:gd name="connsiteX18" fmla="*/ 21404 w 21556"/>
                  <a:gd name="connsiteY18" fmla="*/ 11418 h 21546"/>
                  <a:gd name="connsiteX19" fmla="*/ 21553 w 21556"/>
                  <a:gd name="connsiteY19" fmla="*/ 10680 h 21546"/>
                  <a:gd name="connsiteX20" fmla="*/ 21354 w 21556"/>
                  <a:gd name="connsiteY20" fmla="*/ 10062 h 21546"/>
                  <a:gd name="connsiteX21" fmla="*/ 20946 w 21556"/>
                  <a:gd name="connsiteY21" fmla="*/ 9552 h 21546"/>
                  <a:gd name="connsiteX22" fmla="*/ 19953 w 21556"/>
                  <a:gd name="connsiteY22" fmla="*/ 8322 h 21546"/>
                  <a:gd name="connsiteX23" fmla="*/ 17966 w 21556"/>
                  <a:gd name="connsiteY23" fmla="*/ 5863 h 21546"/>
                  <a:gd name="connsiteX24" fmla="*/ 13992 w 21556"/>
                  <a:gd name="connsiteY24" fmla="*/ 945 h 21546"/>
                  <a:gd name="connsiteX25" fmla="*/ 13507 w 21556"/>
                  <a:gd name="connsiteY25" fmla="*/ 457 h 21546"/>
                  <a:gd name="connsiteX26" fmla="*/ 13012 w 21556"/>
                  <a:gd name="connsiteY26" fmla="*/ 98 h 21546"/>
                  <a:gd name="connsiteX27" fmla="*/ 12498 w 21556"/>
                  <a:gd name="connsiteY27" fmla="*/ 3 h 21546"/>
                  <a:gd name="connsiteX0" fmla="*/ 13012 w 21556"/>
                  <a:gd name="connsiteY0" fmla="*/ 0 h 21448"/>
                  <a:gd name="connsiteX1" fmla="*/ 4141 w 21556"/>
                  <a:gd name="connsiteY1" fmla="*/ 5688 h 21448"/>
                  <a:gd name="connsiteX2" fmla="*/ 6171 w 21556"/>
                  <a:gd name="connsiteY2" fmla="*/ 8207 h 21448"/>
                  <a:gd name="connsiteX3" fmla="*/ 7562 w 21556"/>
                  <a:gd name="connsiteY3" fmla="*/ 9835 h 21448"/>
                  <a:gd name="connsiteX4" fmla="*/ 7792 w 21556"/>
                  <a:gd name="connsiteY4" fmla="*/ 10440 h 21448"/>
                  <a:gd name="connsiteX5" fmla="*/ 7572 w 21556"/>
                  <a:gd name="connsiteY5" fmla="*/ 11485 h 21448"/>
                  <a:gd name="connsiteX6" fmla="*/ 6171 w 21556"/>
                  <a:gd name="connsiteY6" fmla="*/ 13216 h 21448"/>
                  <a:gd name="connsiteX7" fmla="*/ 4141 w 21556"/>
                  <a:gd name="connsiteY7" fmla="*/ 15706 h 21448"/>
                  <a:gd name="connsiteX8" fmla="*/ 81 w 21556"/>
                  <a:gd name="connsiteY8" fmla="*/ 20687 h 21448"/>
                  <a:gd name="connsiteX9" fmla="*/ 81 w 21556"/>
                  <a:gd name="connsiteY9" fmla="*/ 21291 h 21448"/>
                  <a:gd name="connsiteX10" fmla="*/ 392 w 21556"/>
                  <a:gd name="connsiteY10" fmla="*/ 21440 h 21448"/>
                  <a:gd name="connsiteX11" fmla="*/ 12498 w 21556"/>
                  <a:gd name="connsiteY11" fmla="*/ 21440 h 21448"/>
                  <a:gd name="connsiteX12" fmla="*/ 13012 w 21556"/>
                  <a:gd name="connsiteY12" fmla="*/ 21345 h 21448"/>
                  <a:gd name="connsiteX13" fmla="*/ 13507 w 21556"/>
                  <a:gd name="connsiteY13" fmla="*/ 20986 h 21448"/>
                  <a:gd name="connsiteX14" fmla="*/ 13992 w 21556"/>
                  <a:gd name="connsiteY14" fmla="*/ 20491 h 21448"/>
                  <a:gd name="connsiteX15" fmla="*/ 17966 w 21556"/>
                  <a:gd name="connsiteY15" fmla="*/ 15587 h 21448"/>
                  <a:gd name="connsiteX16" fmla="*/ 19953 w 21556"/>
                  <a:gd name="connsiteY16" fmla="*/ 13135 h 21448"/>
                  <a:gd name="connsiteX17" fmla="*/ 20946 w 21556"/>
                  <a:gd name="connsiteY17" fmla="*/ 11909 h 21448"/>
                  <a:gd name="connsiteX18" fmla="*/ 21404 w 21556"/>
                  <a:gd name="connsiteY18" fmla="*/ 11320 h 21448"/>
                  <a:gd name="connsiteX19" fmla="*/ 21553 w 21556"/>
                  <a:gd name="connsiteY19" fmla="*/ 10582 h 21448"/>
                  <a:gd name="connsiteX20" fmla="*/ 21354 w 21556"/>
                  <a:gd name="connsiteY20" fmla="*/ 9964 h 21448"/>
                  <a:gd name="connsiteX21" fmla="*/ 20946 w 21556"/>
                  <a:gd name="connsiteY21" fmla="*/ 9454 h 21448"/>
                  <a:gd name="connsiteX22" fmla="*/ 19953 w 21556"/>
                  <a:gd name="connsiteY22" fmla="*/ 8224 h 21448"/>
                  <a:gd name="connsiteX23" fmla="*/ 17966 w 21556"/>
                  <a:gd name="connsiteY23" fmla="*/ 5765 h 21448"/>
                  <a:gd name="connsiteX24" fmla="*/ 13992 w 21556"/>
                  <a:gd name="connsiteY24" fmla="*/ 847 h 21448"/>
                  <a:gd name="connsiteX25" fmla="*/ 13507 w 21556"/>
                  <a:gd name="connsiteY25" fmla="*/ 359 h 21448"/>
                  <a:gd name="connsiteX26" fmla="*/ 13012 w 21556"/>
                  <a:gd name="connsiteY26" fmla="*/ 0 h 21448"/>
                  <a:gd name="connsiteX0" fmla="*/ 13507 w 21556"/>
                  <a:gd name="connsiteY0" fmla="*/ 289 h 21378"/>
                  <a:gd name="connsiteX1" fmla="*/ 4141 w 21556"/>
                  <a:gd name="connsiteY1" fmla="*/ 5618 h 21378"/>
                  <a:gd name="connsiteX2" fmla="*/ 6171 w 21556"/>
                  <a:gd name="connsiteY2" fmla="*/ 8137 h 21378"/>
                  <a:gd name="connsiteX3" fmla="*/ 7562 w 21556"/>
                  <a:gd name="connsiteY3" fmla="*/ 9765 h 21378"/>
                  <a:gd name="connsiteX4" fmla="*/ 7792 w 21556"/>
                  <a:gd name="connsiteY4" fmla="*/ 10370 h 21378"/>
                  <a:gd name="connsiteX5" fmla="*/ 7572 w 21556"/>
                  <a:gd name="connsiteY5" fmla="*/ 11415 h 21378"/>
                  <a:gd name="connsiteX6" fmla="*/ 6171 w 21556"/>
                  <a:gd name="connsiteY6" fmla="*/ 13146 h 21378"/>
                  <a:gd name="connsiteX7" fmla="*/ 4141 w 21556"/>
                  <a:gd name="connsiteY7" fmla="*/ 15636 h 21378"/>
                  <a:gd name="connsiteX8" fmla="*/ 81 w 21556"/>
                  <a:gd name="connsiteY8" fmla="*/ 20617 h 21378"/>
                  <a:gd name="connsiteX9" fmla="*/ 81 w 21556"/>
                  <a:gd name="connsiteY9" fmla="*/ 21221 h 21378"/>
                  <a:gd name="connsiteX10" fmla="*/ 392 w 21556"/>
                  <a:gd name="connsiteY10" fmla="*/ 21370 h 21378"/>
                  <a:gd name="connsiteX11" fmla="*/ 12498 w 21556"/>
                  <a:gd name="connsiteY11" fmla="*/ 21370 h 21378"/>
                  <a:gd name="connsiteX12" fmla="*/ 13012 w 21556"/>
                  <a:gd name="connsiteY12" fmla="*/ 21275 h 21378"/>
                  <a:gd name="connsiteX13" fmla="*/ 13507 w 21556"/>
                  <a:gd name="connsiteY13" fmla="*/ 20916 h 21378"/>
                  <a:gd name="connsiteX14" fmla="*/ 13992 w 21556"/>
                  <a:gd name="connsiteY14" fmla="*/ 20421 h 21378"/>
                  <a:gd name="connsiteX15" fmla="*/ 17966 w 21556"/>
                  <a:gd name="connsiteY15" fmla="*/ 15517 h 21378"/>
                  <a:gd name="connsiteX16" fmla="*/ 19953 w 21556"/>
                  <a:gd name="connsiteY16" fmla="*/ 13065 h 21378"/>
                  <a:gd name="connsiteX17" fmla="*/ 20946 w 21556"/>
                  <a:gd name="connsiteY17" fmla="*/ 11839 h 21378"/>
                  <a:gd name="connsiteX18" fmla="*/ 21404 w 21556"/>
                  <a:gd name="connsiteY18" fmla="*/ 11250 h 21378"/>
                  <a:gd name="connsiteX19" fmla="*/ 21553 w 21556"/>
                  <a:gd name="connsiteY19" fmla="*/ 10512 h 21378"/>
                  <a:gd name="connsiteX20" fmla="*/ 21354 w 21556"/>
                  <a:gd name="connsiteY20" fmla="*/ 9894 h 21378"/>
                  <a:gd name="connsiteX21" fmla="*/ 20946 w 21556"/>
                  <a:gd name="connsiteY21" fmla="*/ 9384 h 21378"/>
                  <a:gd name="connsiteX22" fmla="*/ 19953 w 21556"/>
                  <a:gd name="connsiteY22" fmla="*/ 8154 h 21378"/>
                  <a:gd name="connsiteX23" fmla="*/ 17966 w 21556"/>
                  <a:gd name="connsiteY23" fmla="*/ 5695 h 21378"/>
                  <a:gd name="connsiteX24" fmla="*/ 13992 w 21556"/>
                  <a:gd name="connsiteY24" fmla="*/ 777 h 21378"/>
                  <a:gd name="connsiteX25" fmla="*/ 13507 w 21556"/>
                  <a:gd name="connsiteY25" fmla="*/ 289 h 21378"/>
                  <a:gd name="connsiteX0" fmla="*/ 13992 w 21556"/>
                  <a:gd name="connsiteY0" fmla="*/ 1 h 20602"/>
                  <a:gd name="connsiteX1" fmla="*/ 4141 w 21556"/>
                  <a:gd name="connsiteY1" fmla="*/ 4842 h 20602"/>
                  <a:gd name="connsiteX2" fmla="*/ 6171 w 21556"/>
                  <a:gd name="connsiteY2" fmla="*/ 7361 h 20602"/>
                  <a:gd name="connsiteX3" fmla="*/ 7562 w 21556"/>
                  <a:gd name="connsiteY3" fmla="*/ 8989 h 20602"/>
                  <a:gd name="connsiteX4" fmla="*/ 7792 w 21556"/>
                  <a:gd name="connsiteY4" fmla="*/ 9594 h 20602"/>
                  <a:gd name="connsiteX5" fmla="*/ 7572 w 21556"/>
                  <a:gd name="connsiteY5" fmla="*/ 10639 h 20602"/>
                  <a:gd name="connsiteX6" fmla="*/ 6171 w 21556"/>
                  <a:gd name="connsiteY6" fmla="*/ 12370 h 20602"/>
                  <a:gd name="connsiteX7" fmla="*/ 4141 w 21556"/>
                  <a:gd name="connsiteY7" fmla="*/ 14860 h 20602"/>
                  <a:gd name="connsiteX8" fmla="*/ 81 w 21556"/>
                  <a:gd name="connsiteY8" fmla="*/ 19841 h 20602"/>
                  <a:gd name="connsiteX9" fmla="*/ 81 w 21556"/>
                  <a:gd name="connsiteY9" fmla="*/ 20445 h 20602"/>
                  <a:gd name="connsiteX10" fmla="*/ 392 w 21556"/>
                  <a:gd name="connsiteY10" fmla="*/ 20594 h 20602"/>
                  <a:gd name="connsiteX11" fmla="*/ 12498 w 21556"/>
                  <a:gd name="connsiteY11" fmla="*/ 20594 h 20602"/>
                  <a:gd name="connsiteX12" fmla="*/ 13012 w 21556"/>
                  <a:gd name="connsiteY12" fmla="*/ 20499 h 20602"/>
                  <a:gd name="connsiteX13" fmla="*/ 13507 w 21556"/>
                  <a:gd name="connsiteY13" fmla="*/ 20140 h 20602"/>
                  <a:gd name="connsiteX14" fmla="*/ 13992 w 21556"/>
                  <a:gd name="connsiteY14" fmla="*/ 19645 h 20602"/>
                  <a:gd name="connsiteX15" fmla="*/ 17966 w 21556"/>
                  <a:gd name="connsiteY15" fmla="*/ 14741 h 20602"/>
                  <a:gd name="connsiteX16" fmla="*/ 19953 w 21556"/>
                  <a:gd name="connsiteY16" fmla="*/ 12289 h 20602"/>
                  <a:gd name="connsiteX17" fmla="*/ 20946 w 21556"/>
                  <a:gd name="connsiteY17" fmla="*/ 11063 h 20602"/>
                  <a:gd name="connsiteX18" fmla="*/ 21404 w 21556"/>
                  <a:gd name="connsiteY18" fmla="*/ 10474 h 20602"/>
                  <a:gd name="connsiteX19" fmla="*/ 21553 w 21556"/>
                  <a:gd name="connsiteY19" fmla="*/ 9736 h 20602"/>
                  <a:gd name="connsiteX20" fmla="*/ 21354 w 21556"/>
                  <a:gd name="connsiteY20" fmla="*/ 9118 h 20602"/>
                  <a:gd name="connsiteX21" fmla="*/ 20946 w 21556"/>
                  <a:gd name="connsiteY21" fmla="*/ 8608 h 20602"/>
                  <a:gd name="connsiteX22" fmla="*/ 19953 w 21556"/>
                  <a:gd name="connsiteY22" fmla="*/ 7378 h 20602"/>
                  <a:gd name="connsiteX23" fmla="*/ 17966 w 21556"/>
                  <a:gd name="connsiteY23" fmla="*/ 4919 h 20602"/>
                  <a:gd name="connsiteX24" fmla="*/ 13992 w 21556"/>
                  <a:gd name="connsiteY24" fmla="*/ 1 h 20602"/>
                  <a:gd name="connsiteX0" fmla="*/ 17966 w 21556"/>
                  <a:gd name="connsiteY0" fmla="*/ 77 h 15760"/>
                  <a:gd name="connsiteX1" fmla="*/ 4141 w 21556"/>
                  <a:gd name="connsiteY1" fmla="*/ 0 h 15760"/>
                  <a:gd name="connsiteX2" fmla="*/ 6171 w 21556"/>
                  <a:gd name="connsiteY2" fmla="*/ 2519 h 15760"/>
                  <a:gd name="connsiteX3" fmla="*/ 7562 w 21556"/>
                  <a:gd name="connsiteY3" fmla="*/ 4147 h 15760"/>
                  <a:gd name="connsiteX4" fmla="*/ 7792 w 21556"/>
                  <a:gd name="connsiteY4" fmla="*/ 4752 h 15760"/>
                  <a:gd name="connsiteX5" fmla="*/ 7572 w 21556"/>
                  <a:gd name="connsiteY5" fmla="*/ 5797 h 15760"/>
                  <a:gd name="connsiteX6" fmla="*/ 6171 w 21556"/>
                  <a:gd name="connsiteY6" fmla="*/ 7528 h 15760"/>
                  <a:gd name="connsiteX7" fmla="*/ 4141 w 21556"/>
                  <a:gd name="connsiteY7" fmla="*/ 10018 h 15760"/>
                  <a:gd name="connsiteX8" fmla="*/ 81 w 21556"/>
                  <a:gd name="connsiteY8" fmla="*/ 14999 h 15760"/>
                  <a:gd name="connsiteX9" fmla="*/ 81 w 21556"/>
                  <a:gd name="connsiteY9" fmla="*/ 15603 h 15760"/>
                  <a:gd name="connsiteX10" fmla="*/ 392 w 21556"/>
                  <a:gd name="connsiteY10" fmla="*/ 15752 h 15760"/>
                  <a:gd name="connsiteX11" fmla="*/ 12498 w 21556"/>
                  <a:gd name="connsiteY11" fmla="*/ 15752 h 15760"/>
                  <a:gd name="connsiteX12" fmla="*/ 13012 w 21556"/>
                  <a:gd name="connsiteY12" fmla="*/ 15657 h 15760"/>
                  <a:gd name="connsiteX13" fmla="*/ 13507 w 21556"/>
                  <a:gd name="connsiteY13" fmla="*/ 15298 h 15760"/>
                  <a:gd name="connsiteX14" fmla="*/ 13992 w 21556"/>
                  <a:gd name="connsiteY14" fmla="*/ 14803 h 15760"/>
                  <a:gd name="connsiteX15" fmla="*/ 17966 w 21556"/>
                  <a:gd name="connsiteY15" fmla="*/ 9899 h 15760"/>
                  <a:gd name="connsiteX16" fmla="*/ 19953 w 21556"/>
                  <a:gd name="connsiteY16" fmla="*/ 7447 h 15760"/>
                  <a:gd name="connsiteX17" fmla="*/ 20946 w 21556"/>
                  <a:gd name="connsiteY17" fmla="*/ 6221 h 15760"/>
                  <a:gd name="connsiteX18" fmla="*/ 21404 w 21556"/>
                  <a:gd name="connsiteY18" fmla="*/ 5632 h 15760"/>
                  <a:gd name="connsiteX19" fmla="*/ 21553 w 21556"/>
                  <a:gd name="connsiteY19" fmla="*/ 4894 h 15760"/>
                  <a:gd name="connsiteX20" fmla="*/ 21354 w 21556"/>
                  <a:gd name="connsiteY20" fmla="*/ 4276 h 15760"/>
                  <a:gd name="connsiteX21" fmla="*/ 20946 w 21556"/>
                  <a:gd name="connsiteY21" fmla="*/ 3766 h 15760"/>
                  <a:gd name="connsiteX22" fmla="*/ 19953 w 21556"/>
                  <a:gd name="connsiteY22" fmla="*/ 2536 h 15760"/>
                  <a:gd name="connsiteX23" fmla="*/ 17966 w 21556"/>
                  <a:gd name="connsiteY23" fmla="*/ 77 h 15760"/>
                  <a:gd name="connsiteX0" fmla="*/ 17966 w 21556"/>
                  <a:gd name="connsiteY0" fmla="*/ 0 h 15683"/>
                  <a:gd name="connsiteX1" fmla="*/ 6171 w 21556"/>
                  <a:gd name="connsiteY1" fmla="*/ 2442 h 15683"/>
                  <a:gd name="connsiteX2" fmla="*/ 7562 w 21556"/>
                  <a:gd name="connsiteY2" fmla="*/ 4070 h 15683"/>
                  <a:gd name="connsiteX3" fmla="*/ 7792 w 21556"/>
                  <a:gd name="connsiteY3" fmla="*/ 4675 h 15683"/>
                  <a:gd name="connsiteX4" fmla="*/ 7572 w 21556"/>
                  <a:gd name="connsiteY4" fmla="*/ 5720 h 15683"/>
                  <a:gd name="connsiteX5" fmla="*/ 6171 w 21556"/>
                  <a:gd name="connsiteY5" fmla="*/ 7451 h 15683"/>
                  <a:gd name="connsiteX6" fmla="*/ 4141 w 21556"/>
                  <a:gd name="connsiteY6" fmla="*/ 9941 h 15683"/>
                  <a:gd name="connsiteX7" fmla="*/ 81 w 21556"/>
                  <a:gd name="connsiteY7" fmla="*/ 14922 h 15683"/>
                  <a:gd name="connsiteX8" fmla="*/ 81 w 21556"/>
                  <a:gd name="connsiteY8" fmla="*/ 15526 h 15683"/>
                  <a:gd name="connsiteX9" fmla="*/ 392 w 21556"/>
                  <a:gd name="connsiteY9" fmla="*/ 15675 h 15683"/>
                  <a:gd name="connsiteX10" fmla="*/ 12498 w 21556"/>
                  <a:gd name="connsiteY10" fmla="*/ 15675 h 15683"/>
                  <a:gd name="connsiteX11" fmla="*/ 13012 w 21556"/>
                  <a:gd name="connsiteY11" fmla="*/ 15580 h 15683"/>
                  <a:gd name="connsiteX12" fmla="*/ 13507 w 21556"/>
                  <a:gd name="connsiteY12" fmla="*/ 15221 h 15683"/>
                  <a:gd name="connsiteX13" fmla="*/ 13992 w 21556"/>
                  <a:gd name="connsiteY13" fmla="*/ 14726 h 15683"/>
                  <a:gd name="connsiteX14" fmla="*/ 17966 w 21556"/>
                  <a:gd name="connsiteY14" fmla="*/ 9822 h 15683"/>
                  <a:gd name="connsiteX15" fmla="*/ 19953 w 21556"/>
                  <a:gd name="connsiteY15" fmla="*/ 7370 h 15683"/>
                  <a:gd name="connsiteX16" fmla="*/ 20946 w 21556"/>
                  <a:gd name="connsiteY16" fmla="*/ 6144 h 15683"/>
                  <a:gd name="connsiteX17" fmla="*/ 21404 w 21556"/>
                  <a:gd name="connsiteY17" fmla="*/ 5555 h 15683"/>
                  <a:gd name="connsiteX18" fmla="*/ 21553 w 21556"/>
                  <a:gd name="connsiteY18" fmla="*/ 4817 h 15683"/>
                  <a:gd name="connsiteX19" fmla="*/ 21354 w 21556"/>
                  <a:gd name="connsiteY19" fmla="*/ 4199 h 15683"/>
                  <a:gd name="connsiteX20" fmla="*/ 20946 w 21556"/>
                  <a:gd name="connsiteY20" fmla="*/ 3689 h 15683"/>
                  <a:gd name="connsiteX21" fmla="*/ 19953 w 21556"/>
                  <a:gd name="connsiteY21" fmla="*/ 2459 h 15683"/>
                  <a:gd name="connsiteX22" fmla="*/ 17966 w 21556"/>
                  <a:gd name="connsiteY22" fmla="*/ 0 h 15683"/>
                  <a:gd name="connsiteX0" fmla="*/ 17966 w 21556"/>
                  <a:gd name="connsiteY0" fmla="*/ 0 h 15683"/>
                  <a:gd name="connsiteX1" fmla="*/ 7562 w 21556"/>
                  <a:gd name="connsiteY1" fmla="*/ 4070 h 15683"/>
                  <a:gd name="connsiteX2" fmla="*/ 7792 w 21556"/>
                  <a:gd name="connsiteY2" fmla="*/ 4675 h 15683"/>
                  <a:gd name="connsiteX3" fmla="*/ 7572 w 21556"/>
                  <a:gd name="connsiteY3" fmla="*/ 5720 h 15683"/>
                  <a:gd name="connsiteX4" fmla="*/ 6171 w 21556"/>
                  <a:gd name="connsiteY4" fmla="*/ 7451 h 15683"/>
                  <a:gd name="connsiteX5" fmla="*/ 4141 w 21556"/>
                  <a:gd name="connsiteY5" fmla="*/ 9941 h 15683"/>
                  <a:gd name="connsiteX6" fmla="*/ 81 w 21556"/>
                  <a:gd name="connsiteY6" fmla="*/ 14922 h 15683"/>
                  <a:gd name="connsiteX7" fmla="*/ 81 w 21556"/>
                  <a:gd name="connsiteY7" fmla="*/ 15526 h 15683"/>
                  <a:gd name="connsiteX8" fmla="*/ 392 w 21556"/>
                  <a:gd name="connsiteY8" fmla="*/ 15675 h 15683"/>
                  <a:gd name="connsiteX9" fmla="*/ 12498 w 21556"/>
                  <a:gd name="connsiteY9" fmla="*/ 15675 h 15683"/>
                  <a:gd name="connsiteX10" fmla="*/ 13012 w 21556"/>
                  <a:gd name="connsiteY10" fmla="*/ 15580 h 15683"/>
                  <a:gd name="connsiteX11" fmla="*/ 13507 w 21556"/>
                  <a:gd name="connsiteY11" fmla="*/ 15221 h 15683"/>
                  <a:gd name="connsiteX12" fmla="*/ 13992 w 21556"/>
                  <a:gd name="connsiteY12" fmla="*/ 14726 h 15683"/>
                  <a:gd name="connsiteX13" fmla="*/ 17966 w 21556"/>
                  <a:gd name="connsiteY13" fmla="*/ 9822 h 15683"/>
                  <a:gd name="connsiteX14" fmla="*/ 19953 w 21556"/>
                  <a:gd name="connsiteY14" fmla="*/ 7370 h 15683"/>
                  <a:gd name="connsiteX15" fmla="*/ 20946 w 21556"/>
                  <a:gd name="connsiteY15" fmla="*/ 6144 h 15683"/>
                  <a:gd name="connsiteX16" fmla="*/ 21404 w 21556"/>
                  <a:gd name="connsiteY16" fmla="*/ 5555 h 15683"/>
                  <a:gd name="connsiteX17" fmla="*/ 21553 w 21556"/>
                  <a:gd name="connsiteY17" fmla="*/ 4817 h 15683"/>
                  <a:gd name="connsiteX18" fmla="*/ 21354 w 21556"/>
                  <a:gd name="connsiteY18" fmla="*/ 4199 h 15683"/>
                  <a:gd name="connsiteX19" fmla="*/ 20946 w 21556"/>
                  <a:gd name="connsiteY19" fmla="*/ 3689 h 15683"/>
                  <a:gd name="connsiteX20" fmla="*/ 19953 w 21556"/>
                  <a:gd name="connsiteY20" fmla="*/ 2459 h 15683"/>
                  <a:gd name="connsiteX21" fmla="*/ 17966 w 21556"/>
                  <a:gd name="connsiteY21" fmla="*/ 0 h 15683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613 w 21556"/>
                  <a:gd name="connsiteY3" fmla="*/ 1590 h 13224"/>
                  <a:gd name="connsiteX4" fmla="*/ 7572 w 21556"/>
                  <a:gd name="connsiteY4" fmla="*/ 3261 h 13224"/>
                  <a:gd name="connsiteX5" fmla="*/ 6171 w 21556"/>
                  <a:gd name="connsiteY5" fmla="*/ 4992 h 13224"/>
                  <a:gd name="connsiteX6" fmla="*/ 4141 w 21556"/>
                  <a:gd name="connsiteY6" fmla="*/ 7482 h 13224"/>
                  <a:gd name="connsiteX7" fmla="*/ 81 w 21556"/>
                  <a:gd name="connsiteY7" fmla="*/ 12463 h 13224"/>
                  <a:gd name="connsiteX8" fmla="*/ 81 w 21556"/>
                  <a:gd name="connsiteY8" fmla="*/ 13067 h 13224"/>
                  <a:gd name="connsiteX9" fmla="*/ 392 w 21556"/>
                  <a:gd name="connsiteY9" fmla="*/ 13216 h 13224"/>
                  <a:gd name="connsiteX10" fmla="*/ 12498 w 21556"/>
                  <a:gd name="connsiteY10" fmla="*/ 13216 h 13224"/>
                  <a:gd name="connsiteX11" fmla="*/ 13012 w 21556"/>
                  <a:gd name="connsiteY11" fmla="*/ 13121 h 13224"/>
                  <a:gd name="connsiteX12" fmla="*/ 13507 w 21556"/>
                  <a:gd name="connsiteY12" fmla="*/ 12762 h 13224"/>
                  <a:gd name="connsiteX13" fmla="*/ 13992 w 21556"/>
                  <a:gd name="connsiteY13" fmla="*/ 12267 h 13224"/>
                  <a:gd name="connsiteX14" fmla="*/ 17966 w 21556"/>
                  <a:gd name="connsiteY14" fmla="*/ 7363 h 13224"/>
                  <a:gd name="connsiteX15" fmla="*/ 19953 w 21556"/>
                  <a:gd name="connsiteY15" fmla="*/ 4911 h 13224"/>
                  <a:gd name="connsiteX16" fmla="*/ 20946 w 21556"/>
                  <a:gd name="connsiteY16" fmla="*/ 3685 h 13224"/>
                  <a:gd name="connsiteX17" fmla="*/ 21404 w 21556"/>
                  <a:gd name="connsiteY17" fmla="*/ 3096 h 13224"/>
                  <a:gd name="connsiteX18" fmla="*/ 21553 w 21556"/>
                  <a:gd name="connsiteY18" fmla="*/ 2358 h 13224"/>
                  <a:gd name="connsiteX19" fmla="*/ 21354 w 21556"/>
                  <a:gd name="connsiteY19" fmla="*/ 1740 h 13224"/>
                  <a:gd name="connsiteX20" fmla="*/ 20946 w 21556"/>
                  <a:gd name="connsiteY20" fmla="*/ 1230 h 13224"/>
                  <a:gd name="connsiteX21" fmla="*/ 19953 w 21556"/>
                  <a:gd name="connsiteY21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792 w 21556"/>
                  <a:gd name="connsiteY1" fmla="*/ 2216 h 13224"/>
                  <a:gd name="connsiteX2" fmla="*/ 7572 w 21556"/>
                  <a:gd name="connsiteY2" fmla="*/ 3261 h 13224"/>
                  <a:gd name="connsiteX3" fmla="*/ 6171 w 21556"/>
                  <a:gd name="connsiteY3" fmla="*/ 4992 h 13224"/>
                  <a:gd name="connsiteX4" fmla="*/ 4141 w 21556"/>
                  <a:gd name="connsiteY4" fmla="*/ 7482 h 13224"/>
                  <a:gd name="connsiteX5" fmla="*/ 81 w 21556"/>
                  <a:gd name="connsiteY5" fmla="*/ 12463 h 13224"/>
                  <a:gd name="connsiteX6" fmla="*/ 81 w 21556"/>
                  <a:gd name="connsiteY6" fmla="*/ 13067 h 13224"/>
                  <a:gd name="connsiteX7" fmla="*/ 392 w 21556"/>
                  <a:gd name="connsiteY7" fmla="*/ 13216 h 13224"/>
                  <a:gd name="connsiteX8" fmla="*/ 12498 w 21556"/>
                  <a:gd name="connsiteY8" fmla="*/ 13216 h 13224"/>
                  <a:gd name="connsiteX9" fmla="*/ 13012 w 21556"/>
                  <a:gd name="connsiteY9" fmla="*/ 13121 h 13224"/>
                  <a:gd name="connsiteX10" fmla="*/ 13507 w 21556"/>
                  <a:gd name="connsiteY10" fmla="*/ 12762 h 13224"/>
                  <a:gd name="connsiteX11" fmla="*/ 13992 w 21556"/>
                  <a:gd name="connsiteY11" fmla="*/ 12267 h 13224"/>
                  <a:gd name="connsiteX12" fmla="*/ 17966 w 21556"/>
                  <a:gd name="connsiteY12" fmla="*/ 7363 h 13224"/>
                  <a:gd name="connsiteX13" fmla="*/ 19953 w 21556"/>
                  <a:gd name="connsiteY13" fmla="*/ 4911 h 13224"/>
                  <a:gd name="connsiteX14" fmla="*/ 20946 w 21556"/>
                  <a:gd name="connsiteY14" fmla="*/ 3685 h 13224"/>
                  <a:gd name="connsiteX15" fmla="*/ 21404 w 21556"/>
                  <a:gd name="connsiteY15" fmla="*/ 3096 h 13224"/>
                  <a:gd name="connsiteX16" fmla="*/ 21553 w 21556"/>
                  <a:gd name="connsiteY16" fmla="*/ 2358 h 13224"/>
                  <a:gd name="connsiteX17" fmla="*/ 21354 w 21556"/>
                  <a:gd name="connsiteY17" fmla="*/ 1740 h 13224"/>
                  <a:gd name="connsiteX18" fmla="*/ 20946 w 21556"/>
                  <a:gd name="connsiteY18" fmla="*/ 1230 h 13224"/>
                  <a:gd name="connsiteX19" fmla="*/ 19953 w 21556"/>
                  <a:gd name="connsiteY19" fmla="*/ 0 h 13224"/>
                  <a:gd name="connsiteX0" fmla="*/ 20946 w 21556"/>
                  <a:gd name="connsiteY0" fmla="*/ 0 h 11994"/>
                  <a:gd name="connsiteX1" fmla="*/ 7792 w 21556"/>
                  <a:gd name="connsiteY1" fmla="*/ 986 h 11994"/>
                  <a:gd name="connsiteX2" fmla="*/ 7572 w 21556"/>
                  <a:gd name="connsiteY2" fmla="*/ 2031 h 11994"/>
                  <a:gd name="connsiteX3" fmla="*/ 6171 w 21556"/>
                  <a:gd name="connsiteY3" fmla="*/ 3762 h 11994"/>
                  <a:gd name="connsiteX4" fmla="*/ 4141 w 21556"/>
                  <a:gd name="connsiteY4" fmla="*/ 6252 h 11994"/>
                  <a:gd name="connsiteX5" fmla="*/ 81 w 21556"/>
                  <a:gd name="connsiteY5" fmla="*/ 11233 h 11994"/>
                  <a:gd name="connsiteX6" fmla="*/ 81 w 21556"/>
                  <a:gd name="connsiteY6" fmla="*/ 11837 h 11994"/>
                  <a:gd name="connsiteX7" fmla="*/ 392 w 21556"/>
                  <a:gd name="connsiteY7" fmla="*/ 11986 h 11994"/>
                  <a:gd name="connsiteX8" fmla="*/ 12498 w 21556"/>
                  <a:gd name="connsiteY8" fmla="*/ 11986 h 11994"/>
                  <a:gd name="connsiteX9" fmla="*/ 13012 w 21556"/>
                  <a:gd name="connsiteY9" fmla="*/ 11891 h 11994"/>
                  <a:gd name="connsiteX10" fmla="*/ 13507 w 21556"/>
                  <a:gd name="connsiteY10" fmla="*/ 11532 h 11994"/>
                  <a:gd name="connsiteX11" fmla="*/ 13992 w 21556"/>
                  <a:gd name="connsiteY11" fmla="*/ 11037 h 11994"/>
                  <a:gd name="connsiteX12" fmla="*/ 17966 w 21556"/>
                  <a:gd name="connsiteY12" fmla="*/ 6133 h 11994"/>
                  <a:gd name="connsiteX13" fmla="*/ 19953 w 21556"/>
                  <a:gd name="connsiteY13" fmla="*/ 3681 h 11994"/>
                  <a:gd name="connsiteX14" fmla="*/ 20946 w 21556"/>
                  <a:gd name="connsiteY14" fmla="*/ 2455 h 11994"/>
                  <a:gd name="connsiteX15" fmla="*/ 21404 w 21556"/>
                  <a:gd name="connsiteY15" fmla="*/ 1866 h 11994"/>
                  <a:gd name="connsiteX16" fmla="*/ 21553 w 21556"/>
                  <a:gd name="connsiteY16" fmla="*/ 1128 h 11994"/>
                  <a:gd name="connsiteX17" fmla="*/ 21354 w 21556"/>
                  <a:gd name="connsiteY17" fmla="*/ 510 h 11994"/>
                  <a:gd name="connsiteX18" fmla="*/ 20946 w 21556"/>
                  <a:gd name="connsiteY18" fmla="*/ 0 h 11994"/>
                  <a:gd name="connsiteX0" fmla="*/ 21354 w 21556"/>
                  <a:gd name="connsiteY0" fmla="*/ 0 h 11484"/>
                  <a:gd name="connsiteX1" fmla="*/ 7792 w 21556"/>
                  <a:gd name="connsiteY1" fmla="*/ 476 h 11484"/>
                  <a:gd name="connsiteX2" fmla="*/ 7572 w 21556"/>
                  <a:gd name="connsiteY2" fmla="*/ 1521 h 11484"/>
                  <a:gd name="connsiteX3" fmla="*/ 6171 w 21556"/>
                  <a:gd name="connsiteY3" fmla="*/ 3252 h 11484"/>
                  <a:gd name="connsiteX4" fmla="*/ 4141 w 21556"/>
                  <a:gd name="connsiteY4" fmla="*/ 5742 h 11484"/>
                  <a:gd name="connsiteX5" fmla="*/ 81 w 21556"/>
                  <a:gd name="connsiteY5" fmla="*/ 10723 h 11484"/>
                  <a:gd name="connsiteX6" fmla="*/ 81 w 21556"/>
                  <a:gd name="connsiteY6" fmla="*/ 11327 h 11484"/>
                  <a:gd name="connsiteX7" fmla="*/ 392 w 21556"/>
                  <a:gd name="connsiteY7" fmla="*/ 11476 h 11484"/>
                  <a:gd name="connsiteX8" fmla="*/ 12498 w 21556"/>
                  <a:gd name="connsiteY8" fmla="*/ 11476 h 11484"/>
                  <a:gd name="connsiteX9" fmla="*/ 13012 w 21556"/>
                  <a:gd name="connsiteY9" fmla="*/ 11381 h 11484"/>
                  <a:gd name="connsiteX10" fmla="*/ 13507 w 21556"/>
                  <a:gd name="connsiteY10" fmla="*/ 11022 h 11484"/>
                  <a:gd name="connsiteX11" fmla="*/ 13992 w 21556"/>
                  <a:gd name="connsiteY11" fmla="*/ 10527 h 11484"/>
                  <a:gd name="connsiteX12" fmla="*/ 17966 w 21556"/>
                  <a:gd name="connsiteY12" fmla="*/ 5623 h 11484"/>
                  <a:gd name="connsiteX13" fmla="*/ 19953 w 21556"/>
                  <a:gd name="connsiteY13" fmla="*/ 3171 h 11484"/>
                  <a:gd name="connsiteX14" fmla="*/ 20946 w 21556"/>
                  <a:gd name="connsiteY14" fmla="*/ 1945 h 11484"/>
                  <a:gd name="connsiteX15" fmla="*/ 21404 w 21556"/>
                  <a:gd name="connsiteY15" fmla="*/ 1356 h 11484"/>
                  <a:gd name="connsiteX16" fmla="*/ 21553 w 21556"/>
                  <a:gd name="connsiteY16" fmla="*/ 618 h 11484"/>
                  <a:gd name="connsiteX17" fmla="*/ 21354 w 21556"/>
                  <a:gd name="connsiteY17" fmla="*/ 0 h 11484"/>
                  <a:gd name="connsiteX0" fmla="*/ 21553 w 21556"/>
                  <a:gd name="connsiteY0" fmla="*/ 206 h 11072"/>
                  <a:gd name="connsiteX1" fmla="*/ 7792 w 21556"/>
                  <a:gd name="connsiteY1" fmla="*/ 64 h 11072"/>
                  <a:gd name="connsiteX2" fmla="*/ 7572 w 21556"/>
                  <a:gd name="connsiteY2" fmla="*/ 1109 h 11072"/>
                  <a:gd name="connsiteX3" fmla="*/ 6171 w 21556"/>
                  <a:gd name="connsiteY3" fmla="*/ 2840 h 11072"/>
                  <a:gd name="connsiteX4" fmla="*/ 4141 w 21556"/>
                  <a:gd name="connsiteY4" fmla="*/ 5330 h 11072"/>
                  <a:gd name="connsiteX5" fmla="*/ 81 w 21556"/>
                  <a:gd name="connsiteY5" fmla="*/ 10311 h 11072"/>
                  <a:gd name="connsiteX6" fmla="*/ 81 w 21556"/>
                  <a:gd name="connsiteY6" fmla="*/ 10915 h 11072"/>
                  <a:gd name="connsiteX7" fmla="*/ 392 w 21556"/>
                  <a:gd name="connsiteY7" fmla="*/ 11064 h 11072"/>
                  <a:gd name="connsiteX8" fmla="*/ 12498 w 21556"/>
                  <a:gd name="connsiteY8" fmla="*/ 11064 h 11072"/>
                  <a:gd name="connsiteX9" fmla="*/ 13012 w 21556"/>
                  <a:gd name="connsiteY9" fmla="*/ 10969 h 11072"/>
                  <a:gd name="connsiteX10" fmla="*/ 13507 w 21556"/>
                  <a:gd name="connsiteY10" fmla="*/ 10610 h 11072"/>
                  <a:gd name="connsiteX11" fmla="*/ 13992 w 21556"/>
                  <a:gd name="connsiteY11" fmla="*/ 10115 h 11072"/>
                  <a:gd name="connsiteX12" fmla="*/ 17966 w 21556"/>
                  <a:gd name="connsiteY12" fmla="*/ 5211 h 11072"/>
                  <a:gd name="connsiteX13" fmla="*/ 19953 w 21556"/>
                  <a:gd name="connsiteY13" fmla="*/ 2759 h 11072"/>
                  <a:gd name="connsiteX14" fmla="*/ 20946 w 21556"/>
                  <a:gd name="connsiteY14" fmla="*/ 1533 h 11072"/>
                  <a:gd name="connsiteX15" fmla="*/ 21404 w 21556"/>
                  <a:gd name="connsiteY15" fmla="*/ 944 h 11072"/>
                  <a:gd name="connsiteX16" fmla="*/ 21553 w 21556"/>
                  <a:gd name="connsiteY16" fmla="*/ 206 h 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ar-IQ" sz="900"/>
              </a:p>
            </p:txBody>
          </p:sp>
          <p:sp>
            <p:nvSpPr>
              <p:cNvPr id="24" name="PA-íşļîḍe">
                <a:extLst>
                  <a:ext uri="{FF2B5EF4-FFF2-40B4-BE49-F238E27FC236}">
                    <a16:creationId xmlns:a16="http://schemas.microsoft.com/office/drawing/2014/main" id="{8C983512-BA88-4667-8B6E-34C77851B0BF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 flipV="1">
                <a:off x="5731690" y="1747497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" fmla="*/ 12498 w 21556"/>
                  <a:gd name="connsiteY0" fmla="*/ 3 h 21546"/>
                  <a:gd name="connsiteX1" fmla="*/ 81 w 21556"/>
                  <a:gd name="connsiteY1" fmla="*/ 749 h 21546"/>
                  <a:gd name="connsiteX2" fmla="*/ 4141 w 21556"/>
                  <a:gd name="connsiteY2" fmla="*/ 5786 h 21546"/>
                  <a:gd name="connsiteX3" fmla="*/ 6171 w 21556"/>
                  <a:gd name="connsiteY3" fmla="*/ 8305 h 21546"/>
                  <a:gd name="connsiteX4" fmla="*/ 7562 w 21556"/>
                  <a:gd name="connsiteY4" fmla="*/ 9933 h 21546"/>
                  <a:gd name="connsiteX5" fmla="*/ 7792 w 21556"/>
                  <a:gd name="connsiteY5" fmla="*/ 10538 h 21546"/>
                  <a:gd name="connsiteX6" fmla="*/ 7572 w 21556"/>
                  <a:gd name="connsiteY6" fmla="*/ 11583 h 21546"/>
                  <a:gd name="connsiteX7" fmla="*/ 6171 w 21556"/>
                  <a:gd name="connsiteY7" fmla="*/ 13314 h 21546"/>
                  <a:gd name="connsiteX8" fmla="*/ 4141 w 21556"/>
                  <a:gd name="connsiteY8" fmla="*/ 15804 h 21546"/>
                  <a:gd name="connsiteX9" fmla="*/ 81 w 21556"/>
                  <a:gd name="connsiteY9" fmla="*/ 20785 h 21546"/>
                  <a:gd name="connsiteX10" fmla="*/ 81 w 21556"/>
                  <a:gd name="connsiteY10" fmla="*/ 21389 h 21546"/>
                  <a:gd name="connsiteX11" fmla="*/ 392 w 21556"/>
                  <a:gd name="connsiteY11" fmla="*/ 21538 h 21546"/>
                  <a:gd name="connsiteX12" fmla="*/ 12498 w 21556"/>
                  <a:gd name="connsiteY12" fmla="*/ 21538 h 21546"/>
                  <a:gd name="connsiteX13" fmla="*/ 13012 w 21556"/>
                  <a:gd name="connsiteY13" fmla="*/ 21443 h 21546"/>
                  <a:gd name="connsiteX14" fmla="*/ 13507 w 21556"/>
                  <a:gd name="connsiteY14" fmla="*/ 21084 h 21546"/>
                  <a:gd name="connsiteX15" fmla="*/ 13992 w 21556"/>
                  <a:gd name="connsiteY15" fmla="*/ 20589 h 21546"/>
                  <a:gd name="connsiteX16" fmla="*/ 17966 w 21556"/>
                  <a:gd name="connsiteY16" fmla="*/ 15685 h 21546"/>
                  <a:gd name="connsiteX17" fmla="*/ 19953 w 21556"/>
                  <a:gd name="connsiteY17" fmla="*/ 13233 h 21546"/>
                  <a:gd name="connsiteX18" fmla="*/ 20946 w 21556"/>
                  <a:gd name="connsiteY18" fmla="*/ 12007 h 21546"/>
                  <a:gd name="connsiteX19" fmla="*/ 21404 w 21556"/>
                  <a:gd name="connsiteY19" fmla="*/ 11418 h 21546"/>
                  <a:gd name="connsiteX20" fmla="*/ 21553 w 21556"/>
                  <a:gd name="connsiteY20" fmla="*/ 10680 h 21546"/>
                  <a:gd name="connsiteX21" fmla="*/ 21354 w 21556"/>
                  <a:gd name="connsiteY21" fmla="*/ 10062 h 21546"/>
                  <a:gd name="connsiteX22" fmla="*/ 20946 w 21556"/>
                  <a:gd name="connsiteY22" fmla="*/ 9552 h 21546"/>
                  <a:gd name="connsiteX23" fmla="*/ 19953 w 21556"/>
                  <a:gd name="connsiteY23" fmla="*/ 8322 h 21546"/>
                  <a:gd name="connsiteX24" fmla="*/ 17966 w 21556"/>
                  <a:gd name="connsiteY24" fmla="*/ 5863 h 21546"/>
                  <a:gd name="connsiteX25" fmla="*/ 13992 w 21556"/>
                  <a:gd name="connsiteY25" fmla="*/ 945 h 21546"/>
                  <a:gd name="connsiteX26" fmla="*/ 13507 w 21556"/>
                  <a:gd name="connsiteY26" fmla="*/ 457 h 21546"/>
                  <a:gd name="connsiteX27" fmla="*/ 13012 w 21556"/>
                  <a:gd name="connsiteY27" fmla="*/ 98 h 21546"/>
                  <a:gd name="connsiteX28" fmla="*/ 12498 w 21556"/>
                  <a:gd name="connsiteY28" fmla="*/ 3 h 21546"/>
                  <a:gd name="connsiteX0" fmla="*/ 12498 w 21556"/>
                  <a:gd name="connsiteY0" fmla="*/ 3 h 21546"/>
                  <a:gd name="connsiteX1" fmla="*/ 4141 w 21556"/>
                  <a:gd name="connsiteY1" fmla="*/ 5786 h 21546"/>
                  <a:gd name="connsiteX2" fmla="*/ 6171 w 21556"/>
                  <a:gd name="connsiteY2" fmla="*/ 8305 h 21546"/>
                  <a:gd name="connsiteX3" fmla="*/ 7562 w 21556"/>
                  <a:gd name="connsiteY3" fmla="*/ 9933 h 21546"/>
                  <a:gd name="connsiteX4" fmla="*/ 7792 w 21556"/>
                  <a:gd name="connsiteY4" fmla="*/ 10538 h 21546"/>
                  <a:gd name="connsiteX5" fmla="*/ 7572 w 21556"/>
                  <a:gd name="connsiteY5" fmla="*/ 11583 h 21546"/>
                  <a:gd name="connsiteX6" fmla="*/ 6171 w 21556"/>
                  <a:gd name="connsiteY6" fmla="*/ 13314 h 21546"/>
                  <a:gd name="connsiteX7" fmla="*/ 4141 w 21556"/>
                  <a:gd name="connsiteY7" fmla="*/ 15804 h 21546"/>
                  <a:gd name="connsiteX8" fmla="*/ 81 w 21556"/>
                  <a:gd name="connsiteY8" fmla="*/ 20785 h 21546"/>
                  <a:gd name="connsiteX9" fmla="*/ 81 w 21556"/>
                  <a:gd name="connsiteY9" fmla="*/ 21389 h 21546"/>
                  <a:gd name="connsiteX10" fmla="*/ 392 w 21556"/>
                  <a:gd name="connsiteY10" fmla="*/ 21538 h 21546"/>
                  <a:gd name="connsiteX11" fmla="*/ 12498 w 21556"/>
                  <a:gd name="connsiteY11" fmla="*/ 21538 h 21546"/>
                  <a:gd name="connsiteX12" fmla="*/ 13012 w 21556"/>
                  <a:gd name="connsiteY12" fmla="*/ 21443 h 21546"/>
                  <a:gd name="connsiteX13" fmla="*/ 13507 w 21556"/>
                  <a:gd name="connsiteY13" fmla="*/ 21084 h 21546"/>
                  <a:gd name="connsiteX14" fmla="*/ 13992 w 21556"/>
                  <a:gd name="connsiteY14" fmla="*/ 20589 h 21546"/>
                  <a:gd name="connsiteX15" fmla="*/ 17966 w 21556"/>
                  <a:gd name="connsiteY15" fmla="*/ 15685 h 21546"/>
                  <a:gd name="connsiteX16" fmla="*/ 19953 w 21556"/>
                  <a:gd name="connsiteY16" fmla="*/ 13233 h 21546"/>
                  <a:gd name="connsiteX17" fmla="*/ 20946 w 21556"/>
                  <a:gd name="connsiteY17" fmla="*/ 12007 h 21546"/>
                  <a:gd name="connsiteX18" fmla="*/ 21404 w 21556"/>
                  <a:gd name="connsiteY18" fmla="*/ 11418 h 21546"/>
                  <a:gd name="connsiteX19" fmla="*/ 21553 w 21556"/>
                  <a:gd name="connsiteY19" fmla="*/ 10680 h 21546"/>
                  <a:gd name="connsiteX20" fmla="*/ 21354 w 21556"/>
                  <a:gd name="connsiteY20" fmla="*/ 10062 h 21546"/>
                  <a:gd name="connsiteX21" fmla="*/ 20946 w 21556"/>
                  <a:gd name="connsiteY21" fmla="*/ 9552 h 21546"/>
                  <a:gd name="connsiteX22" fmla="*/ 19953 w 21556"/>
                  <a:gd name="connsiteY22" fmla="*/ 8322 h 21546"/>
                  <a:gd name="connsiteX23" fmla="*/ 17966 w 21556"/>
                  <a:gd name="connsiteY23" fmla="*/ 5863 h 21546"/>
                  <a:gd name="connsiteX24" fmla="*/ 13992 w 21556"/>
                  <a:gd name="connsiteY24" fmla="*/ 945 h 21546"/>
                  <a:gd name="connsiteX25" fmla="*/ 13507 w 21556"/>
                  <a:gd name="connsiteY25" fmla="*/ 457 h 21546"/>
                  <a:gd name="connsiteX26" fmla="*/ 13012 w 21556"/>
                  <a:gd name="connsiteY26" fmla="*/ 98 h 21546"/>
                  <a:gd name="connsiteX27" fmla="*/ 12498 w 21556"/>
                  <a:gd name="connsiteY27" fmla="*/ 3 h 21546"/>
                  <a:gd name="connsiteX0" fmla="*/ 13012 w 21556"/>
                  <a:gd name="connsiteY0" fmla="*/ 0 h 21448"/>
                  <a:gd name="connsiteX1" fmla="*/ 4141 w 21556"/>
                  <a:gd name="connsiteY1" fmla="*/ 5688 h 21448"/>
                  <a:gd name="connsiteX2" fmla="*/ 6171 w 21556"/>
                  <a:gd name="connsiteY2" fmla="*/ 8207 h 21448"/>
                  <a:gd name="connsiteX3" fmla="*/ 7562 w 21556"/>
                  <a:gd name="connsiteY3" fmla="*/ 9835 h 21448"/>
                  <a:gd name="connsiteX4" fmla="*/ 7792 w 21556"/>
                  <a:gd name="connsiteY4" fmla="*/ 10440 h 21448"/>
                  <a:gd name="connsiteX5" fmla="*/ 7572 w 21556"/>
                  <a:gd name="connsiteY5" fmla="*/ 11485 h 21448"/>
                  <a:gd name="connsiteX6" fmla="*/ 6171 w 21556"/>
                  <a:gd name="connsiteY6" fmla="*/ 13216 h 21448"/>
                  <a:gd name="connsiteX7" fmla="*/ 4141 w 21556"/>
                  <a:gd name="connsiteY7" fmla="*/ 15706 h 21448"/>
                  <a:gd name="connsiteX8" fmla="*/ 81 w 21556"/>
                  <a:gd name="connsiteY8" fmla="*/ 20687 h 21448"/>
                  <a:gd name="connsiteX9" fmla="*/ 81 w 21556"/>
                  <a:gd name="connsiteY9" fmla="*/ 21291 h 21448"/>
                  <a:gd name="connsiteX10" fmla="*/ 392 w 21556"/>
                  <a:gd name="connsiteY10" fmla="*/ 21440 h 21448"/>
                  <a:gd name="connsiteX11" fmla="*/ 12498 w 21556"/>
                  <a:gd name="connsiteY11" fmla="*/ 21440 h 21448"/>
                  <a:gd name="connsiteX12" fmla="*/ 13012 w 21556"/>
                  <a:gd name="connsiteY12" fmla="*/ 21345 h 21448"/>
                  <a:gd name="connsiteX13" fmla="*/ 13507 w 21556"/>
                  <a:gd name="connsiteY13" fmla="*/ 20986 h 21448"/>
                  <a:gd name="connsiteX14" fmla="*/ 13992 w 21556"/>
                  <a:gd name="connsiteY14" fmla="*/ 20491 h 21448"/>
                  <a:gd name="connsiteX15" fmla="*/ 17966 w 21556"/>
                  <a:gd name="connsiteY15" fmla="*/ 15587 h 21448"/>
                  <a:gd name="connsiteX16" fmla="*/ 19953 w 21556"/>
                  <a:gd name="connsiteY16" fmla="*/ 13135 h 21448"/>
                  <a:gd name="connsiteX17" fmla="*/ 20946 w 21556"/>
                  <a:gd name="connsiteY17" fmla="*/ 11909 h 21448"/>
                  <a:gd name="connsiteX18" fmla="*/ 21404 w 21556"/>
                  <a:gd name="connsiteY18" fmla="*/ 11320 h 21448"/>
                  <a:gd name="connsiteX19" fmla="*/ 21553 w 21556"/>
                  <a:gd name="connsiteY19" fmla="*/ 10582 h 21448"/>
                  <a:gd name="connsiteX20" fmla="*/ 21354 w 21556"/>
                  <a:gd name="connsiteY20" fmla="*/ 9964 h 21448"/>
                  <a:gd name="connsiteX21" fmla="*/ 20946 w 21556"/>
                  <a:gd name="connsiteY21" fmla="*/ 9454 h 21448"/>
                  <a:gd name="connsiteX22" fmla="*/ 19953 w 21556"/>
                  <a:gd name="connsiteY22" fmla="*/ 8224 h 21448"/>
                  <a:gd name="connsiteX23" fmla="*/ 17966 w 21556"/>
                  <a:gd name="connsiteY23" fmla="*/ 5765 h 21448"/>
                  <a:gd name="connsiteX24" fmla="*/ 13992 w 21556"/>
                  <a:gd name="connsiteY24" fmla="*/ 847 h 21448"/>
                  <a:gd name="connsiteX25" fmla="*/ 13507 w 21556"/>
                  <a:gd name="connsiteY25" fmla="*/ 359 h 21448"/>
                  <a:gd name="connsiteX26" fmla="*/ 13012 w 21556"/>
                  <a:gd name="connsiteY26" fmla="*/ 0 h 21448"/>
                  <a:gd name="connsiteX0" fmla="*/ 13507 w 21556"/>
                  <a:gd name="connsiteY0" fmla="*/ 289 h 21378"/>
                  <a:gd name="connsiteX1" fmla="*/ 4141 w 21556"/>
                  <a:gd name="connsiteY1" fmla="*/ 5618 h 21378"/>
                  <a:gd name="connsiteX2" fmla="*/ 6171 w 21556"/>
                  <a:gd name="connsiteY2" fmla="*/ 8137 h 21378"/>
                  <a:gd name="connsiteX3" fmla="*/ 7562 w 21556"/>
                  <a:gd name="connsiteY3" fmla="*/ 9765 h 21378"/>
                  <a:gd name="connsiteX4" fmla="*/ 7792 w 21556"/>
                  <a:gd name="connsiteY4" fmla="*/ 10370 h 21378"/>
                  <a:gd name="connsiteX5" fmla="*/ 7572 w 21556"/>
                  <a:gd name="connsiteY5" fmla="*/ 11415 h 21378"/>
                  <a:gd name="connsiteX6" fmla="*/ 6171 w 21556"/>
                  <a:gd name="connsiteY6" fmla="*/ 13146 h 21378"/>
                  <a:gd name="connsiteX7" fmla="*/ 4141 w 21556"/>
                  <a:gd name="connsiteY7" fmla="*/ 15636 h 21378"/>
                  <a:gd name="connsiteX8" fmla="*/ 81 w 21556"/>
                  <a:gd name="connsiteY8" fmla="*/ 20617 h 21378"/>
                  <a:gd name="connsiteX9" fmla="*/ 81 w 21556"/>
                  <a:gd name="connsiteY9" fmla="*/ 21221 h 21378"/>
                  <a:gd name="connsiteX10" fmla="*/ 392 w 21556"/>
                  <a:gd name="connsiteY10" fmla="*/ 21370 h 21378"/>
                  <a:gd name="connsiteX11" fmla="*/ 12498 w 21556"/>
                  <a:gd name="connsiteY11" fmla="*/ 21370 h 21378"/>
                  <a:gd name="connsiteX12" fmla="*/ 13012 w 21556"/>
                  <a:gd name="connsiteY12" fmla="*/ 21275 h 21378"/>
                  <a:gd name="connsiteX13" fmla="*/ 13507 w 21556"/>
                  <a:gd name="connsiteY13" fmla="*/ 20916 h 21378"/>
                  <a:gd name="connsiteX14" fmla="*/ 13992 w 21556"/>
                  <a:gd name="connsiteY14" fmla="*/ 20421 h 21378"/>
                  <a:gd name="connsiteX15" fmla="*/ 17966 w 21556"/>
                  <a:gd name="connsiteY15" fmla="*/ 15517 h 21378"/>
                  <a:gd name="connsiteX16" fmla="*/ 19953 w 21556"/>
                  <a:gd name="connsiteY16" fmla="*/ 13065 h 21378"/>
                  <a:gd name="connsiteX17" fmla="*/ 20946 w 21556"/>
                  <a:gd name="connsiteY17" fmla="*/ 11839 h 21378"/>
                  <a:gd name="connsiteX18" fmla="*/ 21404 w 21556"/>
                  <a:gd name="connsiteY18" fmla="*/ 11250 h 21378"/>
                  <a:gd name="connsiteX19" fmla="*/ 21553 w 21556"/>
                  <a:gd name="connsiteY19" fmla="*/ 10512 h 21378"/>
                  <a:gd name="connsiteX20" fmla="*/ 21354 w 21556"/>
                  <a:gd name="connsiteY20" fmla="*/ 9894 h 21378"/>
                  <a:gd name="connsiteX21" fmla="*/ 20946 w 21556"/>
                  <a:gd name="connsiteY21" fmla="*/ 9384 h 21378"/>
                  <a:gd name="connsiteX22" fmla="*/ 19953 w 21556"/>
                  <a:gd name="connsiteY22" fmla="*/ 8154 h 21378"/>
                  <a:gd name="connsiteX23" fmla="*/ 17966 w 21556"/>
                  <a:gd name="connsiteY23" fmla="*/ 5695 h 21378"/>
                  <a:gd name="connsiteX24" fmla="*/ 13992 w 21556"/>
                  <a:gd name="connsiteY24" fmla="*/ 777 h 21378"/>
                  <a:gd name="connsiteX25" fmla="*/ 13507 w 21556"/>
                  <a:gd name="connsiteY25" fmla="*/ 289 h 21378"/>
                  <a:gd name="connsiteX0" fmla="*/ 13992 w 21556"/>
                  <a:gd name="connsiteY0" fmla="*/ 1 h 20602"/>
                  <a:gd name="connsiteX1" fmla="*/ 4141 w 21556"/>
                  <a:gd name="connsiteY1" fmla="*/ 4842 h 20602"/>
                  <a:gd name="connsiteX2" fmla="*/ 6171 w 21556"/>
                  <a:gd name="connsiteY2" fmla="*/ 7361 h 20602"/>
                  <a:gd name="connsiteX3" fmla="*/ 7562 w 21556"/>
                  <a:gd name="connsiteY3" fmla="*/ 8989 h 20602"/>
                  <a:gd name="connsiteX4" fmla="*/ 7792 w 21556"/>
                  <a:gd name="connsiteY4" fmla="*/ 9594 h 20602"/>
                  <a:gd name="connsiteX5" fmla="*/ 7572 w 21556"/>
                  <a:gd name="connsiteY5" fmla="*/ 10639 h 20602"/>
                  <a:gd name="connsiteX6" fmla="*/ 6171 w 21556"/>
                  <a:gd name="connsiteY6" fmla="*/ 12370 h 20602"/>
                  <a:gd name="connsiteX7" fmla="*/ 4141 w 21556"/>
                  <a:gd name="connsiteY7" fmla="*/ 14860 h 20602"/>
                  <a:gd name="connsiteX8" fmla="*/ 81 w 21556"/>
                  <a:gd name="connsiteY8" fmla="*/ 19841 h 20602"/>
                  <a:gd name="connsiteX9" fmla="*/ 81 w 21556"/>
                  <a:gd name="connsiteY9" fmla="*/ 20445 h 20602"/>
                  <a:gd name="connsiteX10" fmla="*/ 392 w 21556"/>
                  <a:gd name="connsiteY10" fmla="*/ 20594 h 20602"/>
                  <a:gd name="connsiteX11" fmla="*/ 12498 w 21556"/>
                  <a:gd name="connsiteY11" fmla="*/ 20594 h 20602"/>
                  <a:gd name="connsiteX12" fmla="*/ 13012 w 21556"/>
                  <a:gd name="connsiteY12" fmla="*/ 20499 h 20602"/>
                  <a:gd name="connsiteX13" fmla="*/ 13507 w 21556"/>
                  <a:gd name="connsiteY13" fmla="*/ 20140 h 20602"/>
                  <a:gd name="connsiteX14" fmla="*/ 13992 w 21556"/>
                  <a:gd name="connsiteY14" fmla="*/ 19645 h 20602"/>
                  <a:gd name="connsiteX15" fmla="*/ 17966 w 21556"/>
                  <a:gd name="connsiteY15" fmla="*/ 14741 h 20602"/>
                  <a:gd name="connsiteX16" fmla="*/ 19953 w 21556"/>
                  <a:gd name="connsiteY16" fmla="*/ 12289 h 20602"/>
                  <a:gd name="connsiteX17" fmla="*/ 20946 w 21556"/>
                  <a:gd name="connsiteY17" fmla="*/ 11063 h 20602"/>
                  <a:gd name="connsiteX18" fmla="*/ 21404 w 21556"/>
                  <a:gd name="connsiteY18" fmla="*/ 10474 h 20602"/>
                  <a:gd name="connsiteX19" fmla="*/ 21553 w 21556"/>
                  <a:gd name="connsiteY19" fmla="*/ 9736 h 20602"/>
                  <a:gd name="connsiteX20" fmla="*/ 21354 w 21556"/>
                  <a:gd name="connsiteY20" fmla="*/ 9118 h 20602"/>
                  <a:gd name="connsiteX21" fmla="*/ 20946 w 21556"/>
                  <a:gd name="connsiteY21" fmla="*/ 8608 h 20602"/>
                  <a:gd name="connsiteX22" fmla="*/ 19953 w 21556"/>
                  <a:gd name="connsiteY22" fmla="*/ 7378 h 20602"/>
                  <a:gd name="connsiteX23" fmla="*/ 17966 w 21556"/>
                  <a:gd name="connsiteY23" fmla="*/ 4919 h 20602"/>
                  <a:gd name="connsiteX24" fmla="*/ 13992 w 21556"/>
                  <a:gd name="connsiteY24" fmla="*/ 1 h 20602"/>
                  <a:gd name="connsiteX0" fmla="*/ 17966 w 21556"/>
                  <a:gd name="connsiteY0" fmla="*/ 77 h 15760"/>
                  <a:gd name="connsiteX1" fmla="*/ 4141 w 21556"/>
                  <a:gd name="connsiteY1" fmla="*/ 0 h 15760"/>
                  <a:gd name="connsiteX2" fmla="*/ 6171 w 21556"/>
                  <a:gd name="connsiteY2" fmla="*/ 2519 h 15760"/>
                  <a:gd name="connsiteX3" fmla="*/ 7562 w 21556"/>
                  <a:gd name="connsiteY3" fmla="*/ 4147 h 15760"/>
                  <a:gd name="connsiteX4" fmla="*/ 7792 w 21556"/>
                  <a:gd name="connsiteY4" fmla="*/ 4752 h 15760"/>
                  <a:gd name="connsiteX5" fmla="*/ 7572 w 21556"/>
                  <a:gd name="connsiteY5" fmla="*/ 5797 h 15760"/>
                  <a:gd name="connsiteX6" fmla="*/ 6171 w 21556"/>
                  <a:gd name="connsiteY6" fmla="*/ 7528 h 15760"/>
                  <a:gd name="connsiteX7" fmla="*/ 4141 w 21556"/>
                  <a:gd name="connsiteY7" fmla="*/ 10018 h 15760"/>
                  <a:gd name="connsiteX8" fmla="*/ 81 w 21556"/>
                  <a:gd name="connsiteY8" fmla="*/ 14999 h 15760"/>
                  <a:gd name="connsiteX9" fmla="*/ 81 w 21556"/>
                  <a:gd name="connsiteY9" fmla="*/ 15603 h 15760"/>
                  <a:gd name="connsiteX10" fmla="*/ 392 w 21556"/>
                  <a:gd name="connsiteY10" fmla="*/ 15752 h 15760"/>
                  <a:gd name="connsiteX11" fmla="*/ 12498 w 21556"/>
                  <a:gd name="connsiteY11" fmla="*/ 15752 h 15760"/>
                  <a:gd name="connsiteX12" fmla="*/ 13012 w 21556"/>
                  <a:gd name="connsiteY12" fmla="*/ 15657 h 15760"/>
                  <a:gd name="connsiteX13" fmla="*/ 13507 w 21556"/>
                  <a:gd name="connsiteY13" fmla="*/ 15298 h 15760"/>
                  <a:gd name="connsiteX14" fmla="*/ 13992 w 21556"/>
                  <a:gd name="connsiteY14" fmla="*/ 14803 h 15760"/>
                  <a:gd name="connsiteX15" fmla="*/ 17966 w 21556"/>
                  <a:gd name="connsiteY15" fmla="*/ 9899 h 15760"/>
                  <a:gd name="connsiteX16" fmla="*/ 19953 w 21556"/>
                  <a:gd name="connsiteY16" fmla="*/ 7447 h 15760"/>
                  <a:gd name="connsiteX17" fmla="*/ 20946 w 21556"/>
                  <a:gd name="connsiteY17" fmla="*/ 6221 h 15760"/>
                  <a:gd name="connsiteX18" fmla="*/ 21404 w 21556"/>
                  <a:gd name="connsiteY18" fmla="*/ 5632 h 15760"/>
                  <a:gd name="connsiteX19" fmla="*/ 21553 w 21556"/>
                  <a:gd name="connsiteY19" fmla="*/ 4894 h 15760"/>
                  <a:gd name="connsiteX20" fmla="*/ 21354 w 21556"/>
                  <a:gd name="connsiteY20" fmla="*/ 4276 h 15760"/>
                  <a:gd name="connsiteX21" fmla="*/ 20946 w 21556"/>
                  <a:gd name="connsiteY21" fmla="*/ 3766 h 15760"/>
                  <a:gd name="connsiteX22" fmla="*/ 19953 w 21556"/>
                  <a:gd name="connsiteY22" fmla="*/ 2536 h 15760"/>
                  <a:gd name="connsiteX23" fmla="*/ 17966 w 21556"/>
                  <a:gd name="connsiteY23" fmla="*/ 77 h 15760"/>
                  <a:gd name="connsiteX0" fmla="*/ 17966 w 21556"/>
                  <a:gd name="connsiteY0" fmla="*/ 0 h 15683"/>
                  <a:gd name="connsiteX1" fmla="*/ 6171 w 21556"/>
                  <a:gd name="connsiteY1" fmla="*/ 2442 h 15683"/>
                  <a:gd name="connsiteX2" fmla="*/ 7562 w 21556"/>
                  <a:gd name="connsiteY2" fmla="*/ 4070 h 15683"/>
                  <a:gd name="connsiteX3" fmla="*/ 7792 w 21556"/>
                  <a:gd name="connsiteY3" fmla="*/ 4675 h 15683"/>
                  <a:gd name="connsiteX4" fmla="*/ 7572 w 21556"/>
                  <a:gd name="connsiteY4" fmla="*/ 5720 h 15683"/>
                  <a:gd name="connsiteX5" fmla="*/ 6171 w 21556"/>
                  <a:gd name="connsiteY5" fmla="*/ 7451 h 15683"/>
                  <a:gd name="connsiteX6" fmla="*/ 4141 w 21556"/>
                  <a:gd name="connsiteY6" fmla="*/ 9941 h 15683"/>
                  <a:gd name="connsiteX7" fmla="*/ 81 w 21556"/>
                  <a:gd name="connsiteY7" fmla="*/ 14922 h 15683"/>
                  <a:gd name="connsiteX8" fmla="*/ 81 w 21556"/>
                  <a:gd name="connsiteY8" fmla="*/ 15526 h 15683"/>
                  <a:gd name="connsiteX9" fmla="*/ 392 w 21556"/>
                  <a:gd name="connsiteY9" fmla="*/ 15675 h 15683"/>
                  <a:gd name="connsiteX10" fmla="*/ 12498 w 21556"/>
                  <a:gd name="connsiteY10" fmla="*/ 15675 h 15683"/>
                  <a:gd name="connsiteX11" fmla="*/ 13012 w 21556"/>
                  <a:gd name="connsiteY11" fmla="*/ 15580 h 15683"/>
                  <a:gd name="connsiteX12" fmla="*/ 13507 w 21556"/>
                  <a:gd name="connsiteY12" fmla="*/ 15221 h 15683"/>
                  <a:gd name="connsiteX13" fmla="*/ 13992 w 21556"/>
                  <a:gd name="connsiteY13" fmla="*/ 14726 h 15683"/>
                  <a:gd name="connsiteX14" fmla="*/ 17966 w 21556"/>
                  <a:gd name="connsiteY14" fmla="*/ 9822 h 15683"/>
                  <a:gd name="connsiteX15" fmla="*/ 19953 w 21556"/>
                  <a:gd name="connsiteY15" fmla="*/ 7370 h 15683"/>
                  <a:gd name="connsiteX16" fmla="*/ 20946 w 21556"/>
                  <a:gd name="connsiteY16" fmla="*/ 6144 h 15683"/>
                  <a:gd name="connsiteX17" fmla="*/ 21404 w 21556"/>
                  <a:gd name="connsiteY17" fmla="*/ 5555 h 15683"/>
                  <a:gd name="connsiteX18" fmla="*/ 21553 w 21556"/>
                  <a:gd name="connsiteY18" fmla="*/ 4817 h 15683"/>
                  <a:gd name="connsiteX19" fmla="*/ 21354 w 21556"/>
                  <a:gd name="connsiteY19" fmla="*/ 4199 h 15683"/>
                  <a:gd name="connsiteX20" fmla="*/ 20946 w 21556"/>
                  <a:gd name="connsiteY20" fmla="*/ 3689 h 15683"/>
                  <a:gd name="connsiteX21" fmla="*/ 19953 w 21556"/>
                  <a:gd name="connsiteY21" fmla="*/ 2459 h 15683"/>
                  <a:gd name="connsiteX22" fmla="*/ 17966 w 21556"/>
                  <a:gd name="connsiteY22" fmla="*/ 0 h 15683"/>
                  <a:gd name="connsiteX0" fmla="*/ 17966 w 21556"/>
                  <a:gd name="connsiteY0" fmla="*/ 0 h 15683"/>
                  <a:gd name="connsiteX1" fmla="*/ 7562 w 21556"/>
                  <a:gd name="connsiteY1" fmla="*/ 4070 h 15683"/>
                  <a:gd name="connsiteX2" fmla="*/ 7792 w 21556"/>
                  <a:gd name="connsiteY2" fmla="*/ 4675 h 15683"/>
                  <a:gd name="connsiteX3" fmla="*/ 7572 w 21556"/>
                  <a:gd name="connsiteY3" fmla="*/ 5720 h 15683"/>
                  <a:gd name="connsiteX4" fmla="*/ 6171 w 21556"/>
                  <a:gd name="connsiteY4" fmla="*/ 7451 h 15683"/>
                  <a:gd name="connsiteX5" fmla="*/ 4141 w 21556"/>
                  <a:gd name="connsiteY5" fmla="*/ 9941 h 15683"/>
                  <a:gd name="connsiteX6" fmla="*/ 81 w 21556"/>
                  <a:gd name="connsiteY6" fmla="*/ 14922 h 15683"/>
                  <a:gd name="connsiteX7" fmla="*/ 81 w 21556"/>
                  <a:gd name="connsiteY7" fmla="*/ 15526 h 15683"/>
                  <a:gd name="connsiteX8" fmla="*/ 392 w 21556"/>
                  <a:gd name="connsiteY8" fmla="*/ 15675 h 15683"/>
                  <a:gd name="connsiteX9" fmla="*/ 12498 w 21556"/>
                  <a:gd name="connsiteY9" fmla="*/ 15675 h 15683"/>
                  <a:gd name="connsiteX10" fmla="*/ 13012 w 21556"/>
                  <a:gd name="connsiteY10" fmla="*/ 15580 h 15683"/>
                  <a:gd name="connsiteX11" fmla="*/ 13507 w 21556"/>
                  <a:gd name="connsiteY11" fmla="*/ 15221 h 15683"/>
                  <a:gd name="connsiteX12" fmla="*/ 13992 w 21556"/>
                  <a:gd name="connsiteY12" fmla="*/ 14726 h 15683"/>
                  <a:gd name="connsiteX13" fmla="*/ 17966 w 21556"/>
                  <a:gd name="connsiteY13" fmla="*/ 9822 h 15683"/>
                  <a:gd name="connsiteX14" fmla="*/ 19953 w 21556"/>
                  <a:gd name="connsiteY14" fmla="*/ 7370 h 15683"/>
                  <a:gd name="connsiteX15" fmla="*/ 20946 w 21556"/>
                  <a:gd name="connsiteY15" fmla="*/ 6144 h 15683"/>
                  <a:gd name="connsiteX16" fmla="*/ 21404 w 21556"/>
                  <a:gd name="connsiteY16" fmla="*/ 5555 h 15683"/>
                  <a:gd name="connsiteX17" fmla="*/ 21553 w 21556"/>
                  <a:gd name="connsiteY17" fmla="*/ 4817 h 15683"/>
                  <a:gd name="connsiteX18" fmla="*/ 21354 w 21556"/>
                  <a:gd name="connsiteY18" fmla="*/ 4199 h 15683"/>
                  <a:gd name="connsiteX19" fmla="*/ 20946 w 21556"/>
                  <a:gd name="connsiteY19" fmla="*/ 3689 h 15683"/>
                  <a:gd name="connsiteX20" fmla="*/ 19953 w 21556"/>
                  <a:gd name="connsiteY20" fmla="*/ 2459 h 15683"/>
                  <a:gd name="connsiteX21" fmla="*/ 17966 w 21556"/>
                  <a:gd name="connsiteY21" fmla="*/ 0 h 15683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613 w 21556"/>
                  <a:gd name="connsiteY3" fmla="*/ 1590 h 13224"/>
                  <a:gd name="connsiteX4" fmla="*/ 7572 w 21556"/>
                  <a:gd name="connsiteY4" fmla="*/ 3261 h 13224"/>
                  <a:gd name="connsiteX5" fmla="*/ 6171 w 21556"/>
                  <a:gd name="connsiteY5" fmla="*/ 4992 h 13224"/>
                  <a:gd name="connsiteX6" fmla="*/ 4141 w 21556"/>
                  <a:gd name="connsiteY6" fmla="*/ 7482 h 13224"/>
                  <a:gd name="connsiteX7" fmla="*/ 81 w 21556"/>
                  <a:gd name="connsiteY7" fmla="*/ 12463 h 13224"/>
                  <a:gd name="connsiteX8" fmla="*/ 81 w 21556"/>
                  <a:gd name="connsiteY8" fmla="*/ 13067 h 13224"/>
                  <a:gd name="connsiteX9" fmla="*/ 392 w 21556"/>
                  <a:gd name="connsiteY9" fmla="*/ 13216 h 13224"/>
                  <a:gd name="connsiteX10" fmla="*/ 12498 w 21556"/>
                  <a:gd name="connsiteY10" fmla="*/ 13216 h 13224"/>
                  <a:gd name="connsiteX11" fmla="*/ 13012 w 21556"/>
                  <a:gd name="connsiteY11" fmla="*/ 13121 h 13224"/>
                  <a:gd name="connsiteX12" fmla="*/ 13507 w 21556"/>
                  <a:gd name="connsiteY12" fmla="*/ 12762 h 13224"/>
                  <a:gd name="connsiteX13" fmla="*/ 13992 w 21556"/>
                  <a:gd name="connsiteY13" fmla="*/ 12267 h 13224"/>
                  <a:gd name="connsiteX14" fmla="*/ 17966 w 21556"/>
                  <a:gd name="connsiteY14" fmla="*/ 7363 h 13224"/>
                  <a:gd name="connsiteX15" fmla="*/ 19953 w 21556"/>
                  <a:gd name="connsiteY15" fmla="*/ 4911 h 13224"/>
                  <a:gd name="connsiteX16" fmla="*/ 20946 w 21556"/>
                  <a:gd name="connsiteY16" fmla="*/ 3685 h 13224"/>
                  <a:gd name="connsiteX17" fmla="*/ 21404 w 21556"/>
                  <a:gd name="connsiteY17" fmla="*/ 3096 h 13224"/>
                  <a:gd name="connsiteX18" fmla="*/ 21553 w 21556"/>
                  <a:gd name="connsiteY18" fmla="*/ 2358 h 13224"/>
                  <a:gd name="connsiteX19" fmla="*/ 21354 w 21556"/>
                  <a:gd name="connsiteY19" fmla="*/ 1740 h 13224"/>
                  <a:gd name="connsiteX20" fmla="*/ 20946 w 21556"/>
                  <a:gd name="connsiteY20" fmla="*/ 1230 h 13224"/>
                  <a:gd name="connsiteX21" fmla="*/ 19953 w 21556"/>
                  <a:gd name="connsiteY21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792 w 21556"/>
                  <a:gd name="connsiteY1" fmla="*/ 2216 h 13224"/>
                  <a:gd name="connsiteX2" fmla="*/ 7572 w 21556"/>
                  <a:gd name="connsiteY2" fmla="*/ 3261 h 13224"/>
                  <a:gd name="connsiteX3" fmla="*/ 6171 w 21556"/>
                  <a:gd name="connsiteY3" fmla="*/ 4992 h 13224"/>
                  <a:gd name="connsiteX4" fmla="*/ 4141 w 21556"/>
                  <a:gd name="connsiteY4" fmla="*/ 7482 h 13224"/>
                  <a:gd name="connsiteX5" fmla="*/ 81 w 21556"/>
                  <a:gd name="connsiteY5" fmla="*/ 12463 h 13224"/>
                  <a:gd name="connsiteX6" fmla="*/ 81 w 21556"/>
                  <a:gd name="connsiteY6" fmla="*/ 13067 h 13224"/>
                  <a:gd name="connsiteX7" fmla="*/ 392 w 21556"/>
                  <a:gd name="connsiteY7" fmla="*/ 13216 h 13224"/>
                  <a:gd name="connsiteX8" fmla="*/ 12498 w 21556"/>
                  <a:gd name="connsiteY8" fmla="*/ 13216 h 13224"/>
                  <a:gd name="connsiteX9" fmla="*/ 13012 w 21556"/>
                  <a:gd name="connsiteY9" fmla="*/ 13121 h 13224"/>
                  <a:gd name="connsiteX10" fmla="*/ 13507 w 21556"/>
                  <a:gd name="connsiteY10" fmla="*/ 12762 h 13224"/>
                  <a:gd name="connsiteX11" fmla="*/ 13992 w 21556"/>
                  <a:gd name="connsiteY11" fmla="*/ 12267 h 13224"/>
                  <a:gd name="connsiteX12" fmla="*/ 17966 w 21556"/>
                  <a:gd name="connsiteY12" fmla="*/ 7363 h 13224"/>
                  <a:gd name="connsiteX13" fmla="*/ 19953 w 21556"/>
                  <a:gd name="connsiteY13" fmla="*/ 4911 h 13224"/>
                  <a:gd name="connsiteX14" fmla="*/ 20946 w 21556"/>
                  <a:gd name="connsiteY14" fmla="*/ 3685 h 13224"/>
                  <a:gd name="connsiteX15" fmla="*/ 21404 w 21556"/>
                  <a:gd name="connsiteY15" fmla="*/ 3096 h 13224"/>
                  <a:gd name="connsiteX16" fmla="*/ 21553 w 21556"/>
                  <a:gd name="connsiteY16" fmla="*/ 2358 h 13224"/>
                  <a:gd name="connsiteX17" fmla="*/ 21354 w 21556"/>
                  <a:gd name="connsiteY17" fmla="*/ 1740 h 13224"/>
                  <a:gd name="connsiteX18" fmla="*/ 20946 w 21556"/>
                  <a:gd name="connsiteY18" fmla="*/ 1230 h 13224"/>
                  <a:gd name="connsiteX19" fmla="*/ 19953 w 21556"/>
                  <a:gd name="connsiteY19" fmla="*/ 0 h 13224"/>
                  <a:gd name="connsiteX0" fmla="*/ 20946 w 21556"/>
                  <a:gd name="connsiteY0" fmla="*/ 0 h 11994"/>
                  <a:gd name="connsiteX1" fmla="*/ 7792 w 21556"/>
                  <a:gd name="connsiteY1" fmla="*/ 986 h 11994"/>
                  <a:gd name="connsiteX2" fmla="*/ 7572 w 21556"/>
                  <a:gd name="connsiteY2" fmla="*/ 2031 h 11994"/>
                  <a:gd name="connsiteX3" fmla="*/ 6171 w 21556"/>
                  <a:gd name="connsiteY3" fmla="*/ 3762 h 11994"/>
                  <a:gd name="connsiteX4" fmla="*/ 4141 w 21556"/>
                  <a:gd name="connsiteY4" fmla="*/ 6252 h 11994"/>
                  <a:gd name="connsiteX5" fmla="*/ 81 w 21556"/>
                  <a:gd name="connsiteY5" fmla="*/ 11233 h 11994"/>
                  <a:gd name="connsiteX6" fmla="*/ 81 w 21556"/>
                  <a:gd name="connsiteY6" fmla="*/ 11837 h 11994"/>
                  <a:gd name="connsiteX7" fmla="*/ 392 w 21556"/>
                  <a:gd name="connsiteY7" fmla="*/ 11986 h 11994"/>
                  <a:gd name="connsiteX8" fmla="*/ 12498 w 21556"/>
                  <a:gd name="connsiteY8" fmla="*/ 11986 h 11994"/>
                  <a:gd name="connsiteX9" fmla="*/ 13012 w 21556"/>
                  <a:gd name="connsiteY9" fmla="*/ 11891 h 11994"/>
                  <a:gd name="connsiteX10" fmla="*/ 13507 w 21556"/>
                  <a:gd name="connsiteY10" fmla="*/ 11532 h 11994"/>
                  <a:gd name="connsiteX11" fmla="*/ 13992 w 21556"/>
                  <a:gd name="connsiteY11" fmla="*/ 11037 h 11994"/>
                  <a:gd name="connsiteX12" fmla="*/ 17966 w 21556"/>
                  <a:gd name="connsiteY12" fmla="*/ 6133 h 11994"/>
                  <a:gd name="connsiteX13" fmla="*/ 19953 w 21556"/>
                  <a:gd name="connsiteY13" fmla="*/ 3681 h 11994"/>
                  <a:gd name="connsiteX14" fmla="*/ 20946 w 21556"/>
                  <a:gd name="connsiteY14" fmla="*/ 2455 h 11994"/>
                  <a:gd name="connsiteX15" fmla="*/ 21404 w 21556"/>
                  <a:gd name="connsiteY15" fmla="*/ 1866 h 11994"/>
                  <a:gd name="connsiteX16" fmla="*/ 21553 w 21556"/>
                  <a:gd name="connsiteY16" fmla="*/ 1128 h 11994"/>
                  <a:gd name="connsiteX17" fmla="*/ 21354 w 21556"/>
                  <a:gd name="connsiteY17" fmla="*/ 510 h 11994"/>
                  <a:gd name="connsiteX18" fmla="*/ 20946 w 21556"/>
                  <a:gd name="connsiteY18" fmla="*/ 0 h 11994"/>
                  <a:gd name="connsiteX0" fmla="*/ 21354 w 21556"/>
                  <a:gd name="connsiteY0" fmla="*/ 0 h 11484"/>
                  <a:gd name="connsiteX1" fmla="*/ 7792 w 21556"/>
                  <a:gd name="connsiteY1" fmla="*/ 476 h 11484"/>
                  <a:gd name="connsiteX2" fmla="*/ 7572 w 21556"/>
                  <a:gd name="connsiteY2" fmla="*/ 1521 h 11484"/>
                  <a:gd name="connsiteX3" fmla="*/ 6171 w 21556"/>
                  <a:gd name="connsiteY3" fmla="*/ 3252 h 11484"/>
                  <a:gd name="connsiteX4" fmla="*/ 4141 w 21556"/>
                  <a:gd name="connsiteY4" fmla="*/ 5742 h 11484"/>
                  <a:gd name="connsiteX5" fmla="*/ 81 w 21556"/>
                  <a:gd name="connsiteY5" fmla="*/ 10723 h 11484"/>
                  <a:gd name="connsiteX6" fmla="*/ 81 w 21556"/>
                  <a:gd name="connsiteY6" fmla="*/ 11327 h 11484"/>
                  <a:gd name="connsiteX7" fmla="*/ 392 w 21556"/>
                  <a:gd name="connsiteY7" fmla="*/ 11476 h 11484"/>
                  <a:gd name="connsiteX8" fmla="*/ 12498 w 21556"/>
                  <a:gd name="connsiteY8" fmla="*/ 11476 h 11484"/>
                  <a:gd name="connsiteX9" fmla="*/ 13012 w 21556"/>
                  <a:gd name="connsiteY9" fmla="*/ 11381 h 11484"/>
                  <a:gd name="connsiteX10" fmla="*/ 13507 w 21556"/>
                  <a:gd name="connsiteY10" fmla="*/ 11022 h 11484"/>
                  <a:gd name="connsiteX11" fmla="*/ 13992 w 21556"/>
                  <a:gd name="connsiteY11" fmla="*/ 10527 h 11484"/>
                  <a:gd name="connsiteX12" fmla="*/ 17966 w 21556"/>
                  <a:gd name="connsiteY12" fmla="*/ 5623 h 11484"/>
                  <a:gd name="connsiteX13" fmla="*/ 19953 w 21556"/>
                  <a:gd name="connsiteY13" fmla="*/ 3171 h 11484"/>
                  <a:gd name="connsiteX14" fmla="*/ 20946 w 21556"/>
                  <a:gd name="connsiteY14" fmla="*/ 1945 h 11484"/>
                  <a:gd name="connsiteX15" fmla="*/ 21404 w 21556"/>
                  <a:gd name="connsiteY15" fmla="*/ 1356 h 11484"/>
                  <a:gd name="connsiteX16" fmla="*/ 21553 w 21556"/>
                  <a:gd name="connsiteY16" fmla="*/ 618 h 11484"/>
                  <a:gd name="connsiteX17" fmla="*/ 21354 w 21556"/>
                  <a:gd name="connsiteY17" fmla="*/ 0 h 11484"/>
                  <a:gd name="connsiteX0" fmla="*/ 21553 w 21556"/>
                  <a:gd name="connsiteY0" fmla="*/ 206 h 11072"/>
                  <a:gd name="connsiteX1" fmla="*/ 7792 w 21556"/>
                  <a:gd name="connsiteY1" fmla="*/ 64 h 11072"/>
                  <a:gd name="connsiteX2" fmla="*/ 7572 w 21556"/>
                  <a:gd name="connsiteY2" fmla="*/ 1109 h 11072"/>
                  <a:gd name="connsiteX3" fmla="*/ 6171 w 21556"/>
                  <a:gd name="connsiteY3" fmla="*/ 2840 h 11072"/>
                  <a:gd name="connsiteX4" fmla="*/ 4141 w 21556"/>
                  <a:gd name="connsiteY4" fmla="*/ 5330 h 11072"/>
                  <a:gd name="connsiteX5" fmla="*/ 81 w 21556"/>
                  <a:gd name="connsiteY5" fmla="*/ 10311 h 11072"/>
                  <a:gd name="connsiteX6" fmla="*/ 81 w 21556"/>
                  <a:gd name="connsiteY6" fmla="*/ 10915 h 11072"/>
                  <a:gd name="connsiteX7" fmla="*/ 392 w 21556"/>
                  <a:gd name="connsiteY7" fmla="*/ 11064 h 11072"/>
                  <a:gd name="connsiteX8" fmla="*/ 12498 w 21556"/>
                  <a:gd name="connsiteY8" fmla="*/ 11064 h 11072"/>
                  <a:gd name="connsiteX9" fmla="*/ 13012 w 21556"/>
                  <a:gd name="connsiteY9" fmla="*/ 10969 h 11072"/>
                  <a:gd name="connsiteX10" fmla="*/ 13507 w 21556"/>
                  <a:gd name="connsiteY10" fmla="*/ 10610 h 11072"/>
                  <a:gd name="connsiteX11" fmla="*/ 13992 w 21556"/>
                  <a:gd name="connsiteY11" fmla="*/ 10115 h 11072"/>
                  <a:gd name="connsiteX12" fmla="*/ 17966 w 21556"/>
                  <a:gd name="connsiteY12" fmla="*/ 5211 h 11072"/>
                  <a:gd name="connsiteX13" fmla="*/ 19953 w 21556"/>
                  <a:gd name="connsiteY13" fmla="*/ 2759 h 11072"/>
                  <a:gd name="connsiteX14" fmla="*/ 20946 w 21556"/>
                  <a:gd name="connsiteY14" fmla="*/ 1533 h 11072"/>
                  <a:gd name="connsiteX15" fmla="*/ 21404 w 21556"/>
                  <a:gd name="connsiteY15" fmla="*/ 944 h 11072"/>
                  <a:gd name="connsiteX16" fmla="*/ 21553 w 21556"/>
                  <a:gd name="connsiteY16" fmla="*/ 206 h 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ar-IQ" sz="900"/>
              </a:p>
            </p:txBody>
          </p:sp>
        </p:grpSp>
        <p:grpSp>
          <p:nvGrpSpPr>
            <p:cNvPr id="19" name="îśḷíḓê">
              <a:extLst>
                <a:ext uri="{FF2B5EF4-FFF2-40B4-BE49-F238E27FC236}">
                  <a16:creationId xmlns:a16="http://schemas.microsoft.com/office/drawing/2014/main" id="{103D2125-707F-4ABE-868A-B893368AFE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02759" y="3173566"/>
              <a:ext cx="621583" cy="183515"/>
              <a:chOff x="-12" y="-114"/>
              <a:chExt cx="1000130" cy="295297"/>
            </a:xfrm>
            <a:grpFill/>
          </p:grpSpPr>
          <p:sp>
            <p:nvSpPr>
              <p:cNvPr id="20" name="PA-íṥḷîďè">
                <a:extLst>
                  <a:ext uri="{FF2B5EF4-FFF2-40B4-BE49-F238E27FC236}">
                    <a16:creationId xmlns:a16="http://schemas.microsoft.com/office/drawing/2014/main" id="{96022745-7939-41AD-AD66-608D8F206256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 rot="5400000">
                <a:off x="769919" y="64984"/>
                <a:ext cx="295297" cy="165101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ar-IQ" sz="900"/>
              </a:p>
            </p:txBody>
          </p:sp>
          <p:sp>
            <p:nvSpPr>
              <p:cNvPr id="21" name="PA-îṡ1íḍe">
                <a:extLst>
                  <a:ext uri="{FF2B5EF4-FFF2-40B4-BE49-F238E27FC236}">
                    <a16:creationId xmlns:a16="http://schemas.microsoft.com/office/drawing/2014/main" id="{FD9FA95B-807C-4599-805A-5A5DF5053BCF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 rot="5400000">
                <a:off x="346054" y="64984"/>
                <a:ext cx="295297" cy="165101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ar-IQ" sz="900"/>
              </a:p>
            </p:txBody>
          </p:sp>
          <p:sp>
            <p:nvSpPr>
              <p:cNvPr id="22" name="PA-iş1îḓé">
                <a:extLst>
                  <a:ext uri="{FF2B5EF4-FFF2-40B4-BE49-F238E27FC236}">
                    <a16:creationId xmlns:a16="http://schemas.microsoft.com/office/drawing/2014/main" id="{B2A9E464-1DF3-4F24-A534-7C3F5A486BB9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 rot="5400000">
                <a:off x="-65110" y="64984"/>
                <a:ext cx="295297" cy="165101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ar-IQ" sz="900"/>
              </a:p>
            </p:txBody>
          </p:sp>
        </p:grpSp>
      </p:grpSp>
      <p:sp>
        <p:nvSpPr>
          <p:cNvPr id="44" name="2">
            <a:extLst>
              <a:ext uri="{FF2B5EF4-FFF2-40B4-BE49-F238E27FC236}">
                <a16:creationId xmlns:a16="http://schemas.microsoft.com/office/drawing/2014/main" id="{02A62813-1E1A-4355-A23E-06571FAB6234}"/>
              </a:ext>
            </a:extLst>
          </p:cNvPr>
          <p:cNvSpPr txBox="1"/>
          <p:nvPr/>
        </p:nvSpPr>
        <p:spPr>
          <a:xfrm>
            <a:off x="1408894" y="4051897"/>
            <a:ext cx="4302888" cy="177339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000" dirty="0"/>
              <a:t>己方可以一次消除多行来为对方加上以指数递增的底部方块</a:t>
            </a:r>
            <a:endParaRPr lang="en-US" altLang="zh-CN" sz="2000" dirty="0"/>
          </a:p>
        </p:txBody>
      </p:sp>
      <p:sp>
        <p:nvSpPr>
          <p:cNvPr id="46" name="2">
            <a:extLst>
              <a:ext uri="{FF2B5EF4-FFF2-40B4-BE49-F238E27FC236}">
                <a16:creationId xmlns:a16="http://schemas.microsoft.com/office/drawing/2014/main" id="{F7426293-3283-4C5C-A826-13C8FBB5D14A}"/>
              </a:ext>
            </a:extLst>
          </p:cNvPr>
          <p:cNvSpPr txBox="1"/>
          <p:nvPr/>
        </p:nvSpPr>
        <p:spPr>
          <a:xfrm>
            <a:off x="6203208" y="4071142"/>
            <a:ext cx="4302888" cy="177339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000" dirty="0"/>
              <a:t>可以进一步做成百人同时进行的游戏，致敬吃鸡</a:t>
            </a:r>
            <a:endParaRPr lang="en-US" altLang="zh-CN" sz="2000" dirty="0"/>
          </a:p>
        </p:txBody>
      </p:sp>
      <p:sp>
        <p:nvSpPr>
          <p:cNvPr id="48" name="2">
            <a:extLst>
              <a:ext uri="{FF2B5EF4-FFF2-40B4-BE49-F238E27FC236}">
                <a16:creationId xmlns:a16="http://schemas.microsoft.com/office/drawing/2014/main" id="{50748E0B-068A-4252-B25F-6BCF0FBD739D}"/>
              </a:ext>
            </a:extLst>
          </p:cNvPr>
          <p:cNvSpPr txBox="1"/>
          <p:nvPr/>
        </p:nvSpPr>
        <p:spPr>
          <a:xfrm>
            <a:off x="1044198" y="1769901"/>
            <a:ext cx="4910510" cy="72295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000" dirty="0"/>
              <a:t>我们希望可以将这个游戏制作为一个网络对战游戏</a:t>
            </a:r>
            <a:endParaRPr lang="en-US" altLang="zh-CN" sz="2000" dirty="0"/>
          </a:p>
        </p:txBody>
      </p:sp>
      <p:sp>
        <p:nvSpPr>
          <p:cNvPr id="66" name="PA-等腰三角形 46">
            <a:extLst>
              <a:ext uri="{FF2B5EF4-FFF2-40B4-BE49-F238E27FC236}">
                <a16:creationId xmlns:a16="http://schemas.microsoft.com/office/drawing/2014/main" id="{4EC44D63-4817-416C-A9CC-A4C1E17AD4F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2944616">
            <a:off x="1106752" y="5960947"/>
            <a:ext cx="844863" cy="728330"/>
          </a:xfrm>
          <a:prstGeom prst="triangle">
            <a:avLst/>
          </a:prstGeom>
          <a:solidFill>
            <a:srgbClr val="EFD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PA-three-chevron-arrows-pointing-right_31879">
            <a:extLst>
              <a:ext uri="{FF2B5EF4-FFF2-40B4-BE49-F238E27FC236}">
                <a16:creationId xmlns:a16="http://schemas.microsoft.com/office/drawing/2014/main" id="{6DC4B757-2FFE-4ED2-ABE0-B403F28B00D6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rot="21235908">
            <a:off x="5831793" y="5782595"/>
            <a:ext cx="609685" cy="339071"/>
          </a:xfrm>
          <a:custGeom>
            <a:avLst/>
            <a:gdLst>
              <a:gd name="connsiteX0" fmla="*/ 434683 w 604303"/>
              <a:gd name="connsiteY0" fmla="*/ 1560 h 336078"/>
              <a:gd name="connsiteX1" fmla="*/ 442037 w 604303"/>
              <a:gd name="connsiteY1" fmla="*/ 1560 h 336078"/>
              <a:gd name="connsiteX2" fmla="*/ 602847 w 604303"/>
              <a:gd name="connsiteY2" fmla="*/ 162029 h 336078"/>
              <a:gd name="connsiteX3" fmla="*/ 602847 w 604303"/>
              <a:gd name="connsiteY3" fmla="*/ 169373 h 336078"/>
              <a:gd name="connsiteX4" fmla="*/ 437319 w 604303"/>
              <a:gd name="connsiteY4" fmla="*/ 334554 h 336078"/>
              <a:gd name="connsiteX5" fmla="*/ 433712 w 604303"/>
              <a:gd name="connsiteY5" fmla="*/ 336078 h 336078"/>
              <a:gd name="connsiteX6" fmla="*/ 429966 w 604303"/>
              <a:gd name="connsiteY6" fmla="*/ 334554 h 336078"/>
              <a:gd name="connsiteX7" fmla="*/ 429966 w 604303"/>
              <a:gd name="connsiteY7" fmla="*/ 327209 h 336078"/>
              <a:gd name="connsiteX8" fmla="*/ 591747 w 604303"/>
              <a:gd name="connsiteY8" fmla="*/ 165632 h 336078"/>
              <a:gd name="connsiteX9" fmla="*/ 434683 w 604303"/>
              <a:gd name="connsiteY9" fmla="*/ 8766 h 336078"/>
              <a:gd name="connsiteX10" fmla="*/ 434683 w 604303"/>
              <a:gd name="connsiteY10" fmla="*/ 1560 h 336078"/>
              <a:gd name="connsiteX11" fmla="*/ 220446 w 604303"/>
              <a:gd name="connsiteY11" fmla="*/ 1560 h 336078"/>
              <a:gd name="connsiteX12" fmla="*/ 227800 w 604303"/>
              <a:gd name="connsiteY12" fmla="*/ 1560 h 336078"/>
              <a:gd name="connsiteX13" fmla="*/ 388609 w 604303"/>
              <a:gd name="connsiteY13" fmla="*/ 162029 h 336078"/>
              <a:gd name="connsiteX14" fmla="*/ 388609 w 604303"/>
              <a:gd name="connsiteY14" fmla="*/ 169373 h 336078"/>
              <a:gd name="connsiteX15" fmla="*/ 223221 w 604303"/>
              <a:gd name="connsiteY15" fmla="*/ 334554 h 336078"/>
              <a:gd name="connsiteX16" fmla="*/ 219475 w 604303"/>
              <a:gd name="connsiteY16" fmla="*/ 336078 h 336078"/>
              <a:gd name="connsiteX17" fmla="*/ 215867 w 604303"/>
              <a:gd name="connsiteY17" fmla="*/ 334554 h 336078"/>
              <a:gd name="connsiteX18" fmla="*/ 215867 w 604303"/>
              <a:gd name="connsiteY18" fmla="*/ 327209 h 336078"/>
              <a:gd name="connsiteX19" fmla="*/ 377510 w 604303"/>
              <a:gd name="connsiteY19" fmla="*/ 165632 h 336078"/>
              <a:gd name="connsiteX20" fmla="*/ 220446 w 604303"/>
              <a:gd name="connsiteY20" fmla="*/ 8766 h 336078"/>
              <a:gd name="connsiteX21" fmla="*/ 220446 w 604303"/>
              <a:gd name="connsiteY21" fmla="*/ 1560 h 336078"/>
              <a:gd name="connsiteX22" fmla="*/ 6280 w 604303"/>
              <a:gd name="connsiteY22" fmla="*/ 1560 h 336078"/>
              <a:gd name="connsiteX23" fmla="*/ 13637 w 604303"/>
              <a:gd name="connsiteY23" fmla="*/ 1560 h 336078"/>
              <a:gd name="connsiteX24" fmla="*/ 174375 w 604303"/>
              <a:gd name="connsiteY24" fmla="*/ 162029 h 336078"/>
              <a:gd name="connsiteX25" fmla="*/ 174375 w 604303"/>
              <a:gd name="connsiteY25" fmla="*/ 169373 h 336078"/>
              <a:gd name="connsiteX26" fmla="*/ 8918 w 604303"/>
              <a:gd name="connsiteY26" fmla="*/ 334554 h 336078"/>
              <a:gd name="connsiteX27" fmla="*/ 5170 w 604303"/>
              <a:gd name="connsiteY27" fmla="*/ 336078 h 336078"/>
              <a:gd name="connsiteX28" fmla="*/ 1561 w 604303"/>
              <a:gd name="connsiteY28" fmla="*/ 334554 h 336078"/>
              <a:gd name="connsiteX29" fmla="*/ 1561 w 604303"/>
              <a:gd name="connsiteY29" fmla="*/ 327209 h 336078"/>
              <a:gd name="connsiteX30" fmla="*/ 163409 w 604303"/>
              <a:gd name="connsiteY30" fmla="*/ 165632 h 336078"/>
              <a:gd name="connsiteX31" fmla="*/ 6280 w 604303"/>
              <a:gd name="connsiteY31" fmla="*/ 8766 h 336078"/>
              <a:gd name="connsiteX32" fmla="*/ 6280 w 604303"/>
              <a:gd name="connsiteY32" fmla="*/ 1560 h 33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4303" h="336078">
                <a:moveTo>
                  <a:pt x="434683" y="1560"/>
                </a:moveTo>
                <a:cubicBezTo>
                  <a:pt x="436764" y="-519"/>
                  <a:pt x="439955" y="-519"/>
                  <a:pt x="442037" y="1560"/>
                </a:cubicBezTo>
                <a:lnTo>
                  <a:pt x="602847" y="162029"/>
                </a:lnTo>
                <a:cubicBezTo>
                  <a:pt x="604789" y="163969"/>
                  <a:pt x="604789" y="167295"/>
                  <a:pt x="602847" y="169373"/>
                </a:cubicBezTo>
                <a:lnTo>
                  <a:pt x="437319" y="334554"/>
                </a:lnTo>
                <a:cubicBezTo>
                  <a:pt x="436348" y="335524"/>
                  <a:pt x="434961" y="336078"/>
                  <a:pt x="433712" y="336078"/>
                </a:cubicBezTo>
                <a:cubicBezTo>
                  <a:pt x="432324" y="336078"/>
                  <a:pt x="431076" y="335524"/>
                  <a:pt x="429966" y="334554"/>
                </a:cubicBezTo>
                <a:cubicBezTo>
                  <a:pt x="428023" y="332475"/>
                  <a:pt x="428023" y="329288"/>
                  <a:pt x="429966" y="327209"/>
                </a:cubicBezTo>
                <a:lnTo>
                  <a:pt x="591747" y="165632"/>
                </a:lnTo>
                <a:lnTo>
                  <a:pt x="434683" y="8766"/>
                </a:lnTo>
                <a:cubicBezTo>
                  <a:pt x="432741" y="6826"/>
                  <a:pt x="432741" y="3500"/>
                  <a:pt x="434683" y="1560"/>
                </a:cubicBezTo>
                <a:close/>
                <a:moveTo>
                  <a:pt x="220446" y="1560"/>
                </a:moveTo>
                <a:cubicBezTo>
                  <a:pt x="222527" y="-519"/>
                  <a:pt x="225857" y="-519"/>
                  <a:pt x="227800" y="1560"/>
                </a:cubicBezTo>
                <a:lnTo>
                  <a:pt x="388609" y="162029"/>
                </a:lnTo>
                <a:cubicBezTo>
                  <a:pt x="390552" y="163969"/>
                  <a:pt x="390552" y="167295"/>
                  <a:pt x="388609" y="169373"/>
                </a:cubicBezTo>
                <a:lnTo>
                  <a:pt x="223221" y="334554"/>
                </a:lnTo>
                <a:cubicBezTo>
                  <a:pt x="222111" y="335524"/>
                  <a:pt x="220862" y="336078"/>
                  <a:pt x="219475" y="336078"/>
                </a:cubicBezTo>
                <a:cubicBezTo>
                  <a:pt x="218226" y="336078"/>
                  <a:pt x="216838" y="335524"/>
                  <a:pt x="215867" y="334554"/>
                </a:cubicBezTo>
                <a:cubicBezTo>
                  <a:pt x="213786" y="332475"/>
                  <a:pt x="213786" y="329288"/>
                  <a:pt x="215867" y="327209"/>
                </a:cubicBezTo>
                <a:lnTo>
                  <a:pt x="377510" y="165632"/>
                </a:lnTo>
                <a:lnTo>
                  <a:pt x="220446" y="8766"/>
                </a:lnTo>
                <a:cubicBezTo>
                  <a:pt x="218503" y="6826"/>
                  <a:pt x="218503" y="3500"/>
                  <a:pt x="220446" y="1560"/>
                </a:cubicBezTo>
                <a:close/>
                <a:moveTo>
                  <a:pt x="6280" y="1560"/>
                </a:moveTo>
                <a:cubicBezTo>
                  <a:pt x="8224" y="-519"/>
                  <a:pt x="11555" y="-519"/>
                  <a:pt x="13637" y="1560"/>
                </a:cubicBezTo>
                <a:lnTo>
                  <a:pt x="174375" y="162029"/>
                </a:lnTo>
                <a:cubicBezTo>
                  <a:pt x="176457" y="164107"/>
                  <a:pt x="176457" y="167295"/>
                  <a:pt x="174375" y="169373"/>
                </a:cubicBezTo>
                <a:lnTo>
                  <a:pt x="8918" y="334554"/>
                </a:lnTo>
                <a:cubicBezTo>
                  <a:pt x="7946" y="335524"/>
                  <a:pt x="6558" y="336078"/>
                  <a:pt x="5170" y="336078"/>
                </a:cubicBezTo>
                <a:cubicBezTo>
                  <a:pt x="3921" y="336078"/>
                  <a:pt x="2533" y="335524"/>
                  <a:pt x="1561" y="334554"/>
                </a:cubicBezTo>
                <a:cubicBezTo>
                  <a:pt x="-521" y="332475"/>
                  <a:pt x="-521" y="329288"/>
                  <a:pt x="1561" y="327209"/>
                </a:cubicBezTo>
                <a:lnTo>
                  <a:pt x="163409" y="165632"/>
                </a:lnTo>
                <a:lnTo>
                  <a:pt x="6280" y="8766"/>
                </a:lnTo>
                <a:cubicBezTo>
                  <a:pt x="4198" y="6826"/>
                  <a:pt x="4198" y="3500"/>
                  <a:pt x="6280" y="1560"/>
                </a:cubicBezTo>
                <a:close/>
              </a:path>
            </a:pathLst>
          </a:custGeom>
          <a:solidFill>
            <a:srgbClr val="8EBDC7"/>
          </a:solidFill>
          <a:ln w="38100">
            <a:solidFill>
              <a:srgbClr val="3D4868"/>
            </a:solidFill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69" name="PA-同心圆 49">
            <a:extLst>
              <a:ext uri="{FF2B5EF4-FFF2-40B4-BE49-F238E27FC236}">
                <a16:creationId xmlns:a16="http://schemas.microsoft.com/office/drawing/2014/main" id="{4CD3A983-421F-4C20-B63B-085D9EBC7C7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503482" y="5952130"/>
            <a:ext cx="872719" cy="872719"/>
          </a:xfrm>
          <a:prstGeom prst="donut">
            <a:avLst/>
          </a:prstGeom>
          <a:solidFill>
            <a:srgbClr val="D9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7" name="PA-组合 2">
            <a:extLst>
              <a:ext uri="{FF2B5EF4-FFF2-40B4-BE49-F238E27FC236}">
                <a16:creationId xmlns:a16="http://schemas.microsoft.com/office/drawing/2014/main" id="{41E3A6F1-5DFC-49C5-A6E0-5783CB287B7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120395" y="-256780"/>
            <a:ext cx="1003021" cy="1309195"/>
            <a:chOff x="4077044" y="-1183752"/>
            <a:chExt cx="1775466" cy="2317430"/>
          </a:xfrm>
        </p:grpSpPr>
        <p:sp>
          <p:nvSpPr>
            <p:cNvPr id="108" name="PA-等腰三角形 4">
              <a:extLst>
                <a:ext uri="{FF2B5EF4-FFF2-40B4-BE49-F238E27FC236}">
                  <a16:creationId xmlns:a16="http://schemas.microsoft.com/office/drawing/2014/main" id="{7B90D869-660F-4B8E-B426-8F5D34FDD59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rot="20615898">
              <a:off x="4739705" y="-1183752"/>
              <a:ext cx="1112805" cy="2317430"/>
            </a:xfrm>
            <a:prstGeom prst="triangle">
              <a:avLst/>
            </a:prstGeom>
            <a:solidFill>
              <a:srgbClr val="FFE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PA-等腰三角形 5">
              <a:extLst>
                <a:ext uri="{FF2B5EF4-FFF2-40B4-BE49-F238E27FC236}">
                  <a16:creationId xmlns:a16="http://schemas.microsoft.com/office/drawing/2014/main" id="{E8C5475F-0D75-41B1-BA76-8A6F41D19811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rot="771316">
              <a:off x="4077044" y="-1132018"/>
              <a:ext cx="1324061" cy="2244881"/>
            </a:xfrm>
            <a:prstGeom prst="triangle">
              <a:avLst/>
            </a:prstGeom>
            <a:solidFill>
              <a:srgbClr val="F2B8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1" name="文本框 110">
            <a:extLst>
              <a:ext uri="{FF2B5EF4-FFF2-40B4-BE49-F238E27FC236}">
                <a16:creationId xmlns:a16="http://schemas.microsoft.com/office/drawing/2014/main" id="{DD7677F0-C275-4FFD-80B5-740670B2CF62}"/>
              </a:ext>
            </a:extLst>
          </p:cNvPr>
          <p:cNvSpPr txBox="1"/>
          <p:nvPr/>
        </p:nvSpPr>
        <p:spPr>
          <a:xfrm>
            <a:off x="716506" y="2526756"/>
            <a:ext cx="5399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（需要网络进行对战是由于发现使用同一块键盘操作不易）</a:t>
            </a:r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833F7639-F450-4B59-BDA6-F8D5ECDF124F}"/>
              </a:ext>
            </a:extLst>
          </p:cNvPr>
          <p:cNvCxnSpPr>
            <a:endCxn id="111" idx="3"/>
          </p:cNvCxnSpPr>
          <p:nvPr/>
        </p:nvCxnSpPr>
        <p:spPr>
          <a:xfrm>
            <a:off x="855398" y="2671949"/>
            <a:ext cx="5260860" cy="24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C8AA14B5-DD75-4367-A8CA-CAAF2413766C}"/>
              </a:ext>
            </a:extLst>
          </p:cNvPr>
          <p:cNvGrpSpPr/>
          <p:nvPr/>
        </p:nvGrpSpPr>
        <p:grpSpPr>
          <a:xfrm rot="7887879">
            <a:off x="-1063211" y="5848914"/>
            <a:ext cx="3037052" cy="733247"/>
            <a:chOff x="-4766872" y="-1782259"/>
            <a:chExt cx="2160000" cy="540000"/>
          </a:xfrm>
          <a:pattFill prst="dkUpDiag">
            <a:fgClr>
              <a:srgbClr val="8EBDC7"/>
            </a:fgClr>
            <a:bgClr>
              <a:schemeClr val="accent4">
                <a:lumMod val="20000"/>
                <a:lumOff val="80000"/>
              </a:schemeClr>
            </a:bgClr>
          </a:pattFill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822BACF7-E54C-4ECD-BDE4-3C3162E702D1}"/>
                </a:ext>
              </a:extLst>
            </p:cNvPr>
            <p:cNvSpPr/>
            <p:nvPr/>
          </p:nvSpPr>
          <p:spPr>
            <a:xfrm>
              <a:off x="-4766872" y="-1782259"/>
              <a:ext cx="540000" cy="540000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D9E1C6E8-DB11-46E1-A249-3040E5A630A0}"/>
                </a:ext>
              </a:extLst>
            </p:cNvPr>
            <p:cNvSpPr/>
            <p:nvPr/>
          </p:nvSpPr>
          <p:spPr>
            <a:xfrm>
              <a:off x="-4226872" y="-1782259"/>
              <a:ext cx="540000" cy="540000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3CA12B61-8226-4198-9D39-520F1AE98B2E}"/>
                </a:ext>
              </a:extLst>
            </p:cNvPr>
            <p:cNvSpPr/>
            <p:nvPr/>
          </p:nvSpPr>
          <p:spPr>
            <a:xfrm>
              <a:off x="-3686872" y="-1782259"/>
              <a:ext cx="540000" cy="540000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A2E2989D-4B1D-42D7-953B-FA57241DEB01}"/>
                </a:ext>
              </a:extLst>
            </p:cNvPr>
            <p:cNvSpPr/>
            <p:nvPr/>
          </p:nvSpPr>
          <p:spPr>
            <a:xfrm>
              <a:off x="-3146872" y="-1782259"/>
              <a:ext cx="540000" cy="540000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43" name="PA-同心圆 11">
            <a:extLst>
              <a:ext uri="{FF2B5EF4-FFF2-40B4-BE49-F238E27FC236}">
                <a16:creationId xmlns:a16="http://schemas.microsoft.com/office/drawing/2014/main" id="{E04FC780-1C23-4F25-9F51-BD832FA214E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0693807" y="-1423589"/>
            <a:ext cx="2738722" cy="2738722"/>
          </a:xfrm>
          <a:prstGeom prst="donut">
            <a:avLst>
              <a:gd name="adj" fmla="val 12408"/>
            </a:avLst>
          </a:prstGeom>
          <a:solidFill>
            <a:srgbClr val="EFD77D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30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4" grpId="0"/>
      <p:bldP spid="46" grpId="0"/>
      <p:bldP spid="48" grpId="0"/>
      <p:bldP spid="1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PA-组合 10">
            <a:extLst>
              <a:ext uri="{FF2B5EF4-FFF2-40B4-BE49-F238E27FC236}">
                <a16:creationId xmlns:a16="http://schemas.microsoft.com/office/drawing/2014/main" id="{F16F8766-7622-4F81-B911-D0E16626637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PA-直角三角形 4">
              <a:extLst>
                <a:ext uri="{FF2B5EF4-FFF2-40B4-BE49-F238E27FC236}">
                  <a16:creationId xmlns:a16="http://schemas.microsoft.com/office/drawing/2014/main" id="{456C1AB8-4AAF-4BFD-93CD-6EF81B1785B8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solidFill>
              <a:srgbClr val="3D4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PA-直角三角形 5">
              <a:extLst>
                <a:ext uri="{FF2B5EF4-FFF2-40B4-BE49-F238E27FC236}">
                  <a16:creationId xmlns:a16="http://schemas.microsoft.com/office/drawing/2014/main" id="{C4B5C18F-9899-4672-BE08-1380D56E84A4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 flipH="1" flipV="1">
              <a:off x="0" y="0"/>
              <a:ext cx="12192000" cy="6858000"/>
            </a:xfrm>
            <a:prstGeom prst="rtTriangle">
              <a:avLst/>
            </a:prstGeom>
            <a:solidFill>
              <a:srgbClr val="8EB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PA-同心圆 11">
            <a:extLst>
              <a:ext uri="{FF2B5EF4-FFF2-40B4-BE49-F238E27FC236}">
                <a16:creationId xmlns:a16="http://schemas.microsoft.com/office/drawing/2014/main" id="{1CD22ECD-64F0-41E3-B0B2-FE8CA9ECD55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080205" y="-1782259"/>
            <a:ext cx="2738722" cy="2738722"/>
          </a:xfrm>
          <a:prstGeom prst="donut">
            <a:avLst>
              <a:gd name="adj" fmla="val 12408"/>
            </a:avLst>
          </a:prstGeom>
          <a:solidFill>
            <a:srgbClr val="EFD77D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PA-等腰三角形 13">
            <a:extLst>
              <a:ext uri="{FF2B5EF4-FFF2-40B4-BE49-F238E27FC236}">
                <a16:creationId xmlns:a16="http://schemas.microsoft.com/office/drawing/2014/main" id="{B1283ECA-35FD-40B1-B91B-8E4F6E18FCC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2944616">
            <a:off x="373073" y="4316819"/>
            <a:ext cx="844863" cy="728330"/>
          </a:xfrm>
          <a:prstGeom prst="triangle">
            <a:avLst/>
          </a:prstGeom>
          <a:solidFill>
            <a:srgbClr val="EFD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PA-等腰三角形 17">
            <a:extLst>
              <a:ext uri="{FF2B5EF4-FFF2-40B4-BE49-F238E27FC236}">
                <a16:creationId xmlns:a16="http://schemas.microsoft.com/office/drawing/2014/main" id="{FCE3F4F5-9291-4BB0-B2E8-97E03117EF8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20383873">
            <a:off x="10650121" y="3937102"/>
            <a:ext cx="760881" cy="655932"/>
          </a:xfrm>
          <a:prstGeom prst="triangle">
            <a:avLst/>
          </a:prstGeom>
          <a:noFill/>
          <a:ln w="63500">
            <a:solidFill>
              <a:srgbClr val="3D4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PA-同心圆 18">
            <a:extLst>
              <a:ext uri="{FF2B5EF4-FFF2-40B4-BE49-F238E27FC236}">
                <a16:creationId xmlns:a16="http://schemas.microsoft.com/office/drawing/2014/main" id="{E3DD2039-CCC4-4335-AD7F-C685D960828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1192170" y="3448593"/>
            <a:ext cx="1512394" cy="1512394"/>
          </a:xfrm>
          <a:prstGeom prst="donut">
            <a:avLst>
              <a:gd name="adj" fmla="val 12346"/>
            </a:avLst>
          </a:prstGeom>
          <a:solidFill>
            <a:srgbClr val="F6D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PA-three-chevron-arrows-pointing-right_31879">
            <a:extLst>
              <a:ext uri="{FF2B5EF4-FFF2-40B4-BE49-F238E27FC236}">
                <a16:creationId xmlns:a16="http://schemas.microsoft.com/office/drawing/2014/main" id="{008BBA9C-919B-4B0B-8A1C-5F00780098B1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3763897" y="5883915"/>
            <a:ext cx="609685" cy="339071"/>
          </a:xfrm>
          <a:custGeom>
            <a:avLst/>
            <a:gdLst>
              <a:gd name="connsiteX0" fmla="*/ 434683 w 604303"/>
              <a:gd name="connsiteY0" fmla="*/ 1560 h 336078"/>
              <a:gd name="connsiteX1" fmla="*/ 442037 w 604303"/>
              <a:gd name="connsiteY1" fmla="*/ 1560 h 336078"/>
              <a:gd name="connsiteX2" fmla="*/ 602847 w 604303"/>
              <a:gd name="connsiteY2" fmla="*/ 162029 h 336078"/>
              <a:gd name="connsiteX3" fmla="*/ 602847 w 604303"/>
              <a:gd name="connsiteY3" fmla="*/ 169373 h 336078"/>
              <a:gd name="connsiteX4" fmla="*/ 437319 w 604303"/>
              <a:gd name="connsiteY4" fmla="*/ 334554 h 336078"/>
              <a:gd name="connsiteX5" fmla="*/ 433712 w 604303"/>
              <a:gd name="connsiteY5" fmla="*/ 336078 h 336078"/>
              <a:gd name="connsiteX6" fmla="*/ 429966 w 604303"/>
              <a:gd name="connsiteY6" fmla="*/ 334554 h 336078"/>
              <a:gd name="connsiteX7" fmla="*/ 429966 w 604303"/>
              <a:gd name="connsiteY7" fmla="*/ 327209 h 336078"/>
              <a:gd name="connsiteX8" fmla="*/ 591747 w 604303"/>
              <a:gd name="connsiteY8" fmla="*/ 165632 h 336078"/>
              <a:gd name="connsiteX9" fmla="*/ 434683 w 604303"/>
              <a:gd name="connsiteY9" fmla="*/ 8766 h 336078"/>
              <a:gd name="connsiteX10" fmla="*/ 434683 w 604303"/>
              <a:gd name="connsiteY10" fmla="*/ 1560 h 336078"/>
              <a:gd name="connsiteX11" fmla="*/ 220446 w 604303"/>
              <a:gd name="connsiteY11" fmla="*/ 1560 h 336078"/>
              <a:gd name="connsiteX12" fmla="*/ 227800 w 604303"/>
              <a:gd name="connsiteY12" fmla="*/ 1560 h 336078"/>
              <a:gd name="connsiteX13" fmla="*/ 388609 w 604303"/>
              <a:gd name="connsiteY13" fmla="*/ 162029 h 336078"/>
              <a:gd name="connsiteX14" fmla="*/ 388609 w 604303"/>
              <a:gd name="connsiteY14" fmla="*/ 169373 h 336078"/>
              <a:gd name="connsiteX15" fmla="*/ 223221 w 604303"/>
              <a:gd name="connsiteY15" fmla="*/ 334554 h 336078"/>
              <a:gd name="connsiteX16" fmla="*/ 219475 w 604303"/>
              <a:gd name="connsiteY16" fmla="*/ 336078 h 336078"/>
              <a:gd name="connsiteX17" fmla="*/ 215867 w 604303"/>
              <a:gd name="connsiteY17" fmla="*/ 334554 h 336078"/>
              <a:gd name="connsiteX18" fmla="*/ 215867 w 604303"/>
              <a:gd name="connsiteY18" fmla="*/ 327209 h 336078"/>
              <a:gd name="connsiteX19" fmla="*/ 377510 w 604303"/>
              <a:gd name="connsiteY19" fmla="*/ 165632 h 336078"/>
              <a:gd name="connsiteX20" fmla="*/ 220446 w 604303"/>
              <a:gd name="connsiteY20" fmla="*/ 8766 h 336078"/>
              <a:gd name="connsiteX21" fmla="*/ 220446 w 604303"/>
              <a:gd name="connsiteY21" fmla="*/ 1560 h 336078"/>
              <a:gd name="connsiteX22" fmla="*/ 6280 w 604303"/>
              <a:gd name="connsiteY22" fmla="*/ 1560 h 336078"/>
              <a:gd name="connsiteX23" fmla="*/ 13637 w 604303"/>
              <a:gd name="connsiteY23" fmla="*/ 1560 h 336078"/>
              <a:gd name="connsiteX24" fmla="*/ 174375 w 604303"/>
              <a:gd name="connsiteY24" fmla="*/ 162029 h 336078"/>
              <a:gd name="connsiteX25" fmla="*/ 174375 w 604303"/>
              <a:gd name="connsiteY25" fmla="*/ 169373 h 336078"/>
              <a:gd name="connsiteX26" fmla="*/ 8918 w 604303"/>
              <a:gd name="connsiteY26" fmla="*/ 334554 h 336078"/>
              <a:gd name="connsiteX27" fmla="*/ 5170 w 604303"/>
              <a:gd name="connsiteY27" fmla="*/ 336078 h 336078"/>
              <a:gd name="connsiteX28" fmla="*/ 1561 w 604303"/>
              <a:gd name="connsiteY28" fmla="*/ 334554 h 336078"/>
              <a:gd name="connsiteX29" fmla="*/ 1561 w 604303"/>
              <a:gd name="connsiteY29" fmla="*/ 327209 h 336078"/>
              <a:gd name="connsiteX30" fmla="*/ 163409 w 604303"/>
              <a:gd name="connsiteY30" fmla="*/ 165632 h 336078"/>
              <a:gd name="connsiteX31" fmla="*/ 6280 w 604303"/>
              <a:gd name="connsiteY31" fmla="*/ 8766 h 336078"/>
              <a:gd name="connsiteX32" fmla="*/ 6280 w 604303"/>
              <a:gd name="connsiteY32" fmla="*/ 1560 h 33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4303" h="336078">
                <a:moveTo>
                  <a:pt x="434683" y="1560"/>
                </a:moveTo>
                <a:cubicBezTo>
                  <a:pt x="436764" y="-519"/>
                  <a:pt x="439955" y="-519"/>
                  <a:pt x="442037" y="1560"/>
                </a:cubicBezTo>
                <a:lnTo>
                  <a:pt x="602847" y="162029"/>
                </a:lnTo>
                <a:cubicBezTo>
                  <a:pt x="604789" y="163969"/>
                  <a:pt x="604789" y="167295"/>
                  <a:pt x="602847" y="169373"/>
                </a:cubicBezTo>
                <a:lnTo>
                  <a:pt x="437319" y="334554"/>
                </a:lnTo>
                <a:cubicBezTo>
                  <a:pt x="436348" y="335524"/>
                  <a:pt x="434961" y="336078"/>
                  <a:pt x="433712" y="336078"/>
                </a:cubicBezTo>
                <a:cubicBezTo>
                  <a:pt x="432324" y="336078"/>
                  <a:pt x="431076" y="335524"/>
                  <a:pt x="429966" y="334554"/>
                </a:cubicBezTo>
                <a:cubicBezTo>
                  <a:pt x="428023" y="332475"/>
                  <a:pt x="428023" y="329288"/>
                  <a:pt x="429966" y="327209"/>
                </a:cubicBezTo>
                <a:lnTo>
                  <a:pt x="591747" y="165632"/>
                </a:lnTo>
                <a:lnTo>
                  <a:pt x="434683" y="8766"/>
                </a:lnTo>
                <a:cubicBezTo>
                  <a:pt x="432741" y="6826"/>
                  <a:pt x="432741" y="3500"/>
                  <a:pt x="434683" y="1560"/>
                </a:cubicBezTo>
                <a:close/>
                <a:moveTo>
                  <a:pt x="220446" y="1560"/>
                </a:moveTo>
                <a:cubicBezTo>
                  <a:pt x="222527" y="-519"/>
                  <a:pt x="225857" y="-519"/>
                  <a:pt x="227800" y="1560"/>
                </a:cubicBezTo>
                <a:lnTo>
                  <a:pt x="388609" y="162029"/>
                </a:lnTo>
                <a:cubicBezTo>
                  <a:pt x="390552" y="163969"/>
                  <a:pt x="390552" y="167295"/>
                  <a:pt x="388609" y="169373"/>
                </a:cubicBezTo>
                <a:lnTo>
                  <a:pt x="223221" y="334554"/>
                </a:lnTo>
                <a:cubicBezTo>
                  <a:pt x="222111" y="335524"/>
                  <a:pt x="220862" y="336078"/>
                  <a:pt x="219475" y="336078"/>
                </a:cubicBezTo>
                <a:cubicBezTo>
                  <a:pt x="218226" y="336078"/>
                  <a:pt x="216838" y="335524"/>
                  <a:pt x="215867" y="334554"/>
                </a:cubicBezTo>
                <a:cubicBezTo>
                  <a:pt x="213786" y="332475"/>
                  <a:pt x="213786" y="329288"/>
                  <a:pt x="215867" y="327209"/>
                </a:cubicBezTo>
                <a:lnTo>
                  <a:pt x="377510" y="165632"/>
                </a:lnTo>
                <a:lnTo>
                  <a:pt x="220446" y="8766"/>
                </a:lnTo>
                <a:cubicBezTo>
                  <a:pt x="218503" y="6826"/>
                  <a:pt x="218503" y="3500"/>
                  <a:pt x="220446" y="1560"/>
                </a:cubicBezTo>
                <a:close/>
                <a:moveTo>
                  <a:pt x="6280" y="1560"/>
                </a:moveTo>
                <a:cubicBezTo>
                  <a:pt x="8224" y="-519"/>
                  <a:pt x="11555" y="-519"/>
                  <a:pt x="13637" y="1560"/>
                </a:cubicBezTo>
                <a:lnTo>
                  <a:pt x="174375" y="162029"/>
                </a:lnTo>
                <a:cubicBezTo>
                  <a:pt x="176457" y="164107"/>
                  <a:pt x="176457" y="167295"/>
                  <a:pt x="174375" y="169373"/>
                </a:cubicBezTo>
                <a:lnTo>
                  <a:pt x="8918" y="334554"/>
                </a:lnTo>
                <a:cubicBezTo>
                  <a:pt x="7946" y="335524"/>
                  <a:pt x="6558" y="336078"/>
                  <a:pt x="5170" y="336078"/>
                </a:cubicBezTo>
                <a:cubicBezTo>
                  <a:pt x="3921" y="336078"/>
                  <a:pt x="2533" y="335524"/>
                  <a:pt x="1561" y="334554"/>
                </a:cubicBezTo>
                <a:cubicBezTo>
                  <a:pt x="-521" y="332475"/>
                  <a:pt x="-521" y="329288"/>
                  <a:pt x="1561" y="327209"/>
                </a:cubicBezTo>
                <a:lnTo>
                  <a:pt x="163409" y="165632"/>
                </a:lnTo>
                <a:lnTo>
                  <a:pt x="6280" y="8766"/>
                </a:lnTo>
                <a:cubicBezTo>
                  <a:pt x="4198" y="6826"/>
                  <a:pt x="4198" y="3500"/>
                  <a:pt x="6280" y="1560"/>
                </a:cubicBezTo>
                <a:close/>
              </a:path>
            </a:pathLst>
          </a:custGeom>
          <a:solidFill>
            <a:srgbClr val="8EBDC7"/>
          </a:solidFill>
          <a:ln w="38100">
            <a:solidFill>
              <a:srgbClr val="8EBDC7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PA-three-chevron-arrows-pointing-right_31879">
            <a:extLst>
              <a:ext uri="{FF2B5EF4-FFF2-40B4-BE49-F238E27FC236}">
                <a16:creationId xmlns:a16="http://schemas.microsoft.com/office/drawing/2014/main" id="{C65CF5D9-B301-4368-98FC-F07FD775D951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0390505" y="2629319"/>
            <a:ext cx="609685" cy="339071"/>
          </a:xfrm>
          <a:custGeom>
            <a:avLst/>
            <a:gdLst>
              <a:gd name="connsiteX0" fmla="*/ 434683 w 604303"/>
              <a:gd name="connsiteY0" fmla="*/ 1560 h 336078"/>
              <a:gd name="connsiteX1" fmla="*/ 442037 w 604303"/>
              <a:gd name="connsiteY1" fmla="*/ 1560 h 336078"/>
              <a:gd name="connsiteX2" fmla="*/ 602847 w 604303"/>
              <a:gd name="connsiteY2" fmla="*/ 162029 h 336078"/>
              <a:gd name="connsiteX3" fmla="*/ 602847 w 604303"/>
              <a:gd name="connsiteY3" fmla="*/ 169373 h 336078"/>
              <a:gd name="connsiteX4" fmla="*/ 437319 w 604303"/>
              <a:gd name="connsiteY4" fmla="*/ 334554 h 336078"/>
              <a:gd name="connsiteX5" fmla="*/ 433712 w 604303"/>
              <a:gd name="connsiteY5" fmla="*/ 336078 h 336078"/>
              <a:gd name="connsiteX6" fmla="*/ 429966 w 604303"/>
              <a:gd name="connsiteY6" fmla="*/ 334554 h 336078"/>
              <a:gd name="connsiteX7" fmla="*/ 429966 w 604303"/>
              <a:gd name="connsiteY7" fmla="*/ 327209 h 336078"/>
              <a:gd name="connsiteX8" fmla="*/ 591747 w 604303"/>
              <a:gd name="connsiteY8" fmla="*/ 165632 h 336078"/>
              <a:gd name="connsiteX9" fmla="*/ 434683 w 604303"/>
              <a:gd name="connsiteY9" fmla="*/ 8766 h 336078"/>
              <a:gd name="connsiteX10" fmla="*/ 434683 w 604303"/>
              <a:gd name="connsiteY10" fmla="*/ 1560 h 336078"/>
              <a:gd name="connsiteX11" fmla="*/ 220446 w 604303"/>
              <a:gd name="connsiteY11" fmla="*/ 1560 h 336078"/>
              <a:gd name="connsiteX12" fmla="*/ 227800 w 604303"/>
              <a:gd name="connsiteY12" fmla="*/ 1560 h 336078"/>
              <a:gd name="connsiteX13" fmla="*/ 388609 w 604303"/>
              <a:gd name="connsiteY13" fmla="*/ 162029 h 336078"/>
              <a:gd name="connsiteX14" fmla="*/ 388609 w 604303"/>
              <a:gd name="connsiteY14" fmla="*/ 169373 h 336078"/>
              <a:gd name="connsiteX15" fmla="*/ 223221 w 604303"/>
              <a:gd name="connsiteY15" fmla="*/ 334554 h 336078"/>
              <a:gd name="connsiteX16" fmla="*/ 219475 w 604303"/>
              <a:gd name="connsiteY16" fmla="*/ 336078 h 336078"/>
              <a:gd name="connsiteX17" fmla="*/ 215867 w 604303"/>
              <a:gd name="connsiteY17" fmla="*/ 334554 h 336078"/>
              <a:gd name="connsiteX18" fmla="*/ 215867 w 604303"/>
              <a:gd name="connsiteY18" fmla="*/ 327209 h 336078"/>
              <a:gd name="connsiteX19" fmla="*/ 377510 w 604303"/>
              <a:gd name="connsiteY19" fmla="*/ 165632 h 336078"/>
              <a:gd name="connsiteX20" fmla="*/ 220446 w 604303"/>
              <a:gd name="connsiteY20" fmla="*/ 8766 h 336078"/>
              <a:gd name="connsiteX21" fmla="*/ 220446 w 604303"/>
              <a:gd name="connsiteY21" fmla="*/ 1560 h 336078"/>
              <a:gd name="connsiteX22" fmla="*/ 6280 w 604303"/>
              <a:gd name="connsiteY22" fmla="*/ 1560 h 336078"/>
              <a:gd name="connsiteX23" fmla="*/ 13637 w 604303"/>
              <a:gd name="connsiteY23" fmla="*/ 1560 h 336078"/>
              <a:gd name="connsiteX24" fmla="*/ 174375 w 604303"/>
              <a:gd name="connsiteY24" fmla="*/ 162029 h 336078"/>
              <a:gd name="connsiteX25" fmla="*/ 174375 w 604303"/>
              <a:gd name="connsiteY25" fmla="*/ 169373 h 336078"/>
              <a:gd name="connsiteX26" fmla="*/ 8918 w 604303"/>
              <a:gd name="connsiteY26" fmla="*/ 334554 h 336078"/>
              <a:gd name="connsiteX27" fmla="*/ 5170 w 604303"/>
              <a:gd name="connsiteY27" fmla="*/ 336078 h 336078"/>
              <a:gd name="connsiteX28" fmla="*/ 1561 w 604303"/>
              <a:gd name="connsiteY28" fmla="*/ 334554 h 336078"/>
              <a:gd name="connsiteX29" fmla="*/ 1561 w 604303"/>
              <a:gd name="connsiteY29" fmla="*/ 327209 h 336078"/>
              <a:gd name="connsiteX30" fmla="*/ 163409 w 604303"/>
              <a:gd name="connsiteY30" fmla="*/ 165632 h 336078"/>
              <a:gd name="connsiteX31" fmla="*/ 6280 w 604303"/>
              <a:gd name="connsiteY31" fmla="*/ 8766 h 336078"/>
              <a:gd name="connsiteX32" fmla="*/ 6280 w 604303"/>
              <a:gd name="connsiteY32" fmla="*/ 1560 h 33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4303" h="336078">
                <a:moveTo>
                  <a:pt x="434683" y="1560"/>
                </a:moveTo>
                <a:cubicBezTo>
                  <a:pt x="436764" y="-519"/>
                  <a:pt x="439955" y="-519"/>
                  <a:pt x="442037" y="1560"/>
                </a:cubicBezTo>
                <a:lnTo>
                  <a:pt x="602847" y="162029"/>
                </a:lnTo>
                <a:cubicBezTo>
                  <a:pt x="604789" y="163969"/>
                  <a:pt x="604789" y="167295"/>
                  <a:pt x="602847" y="169373"/>
                </a:cubicBezTo>
                <a:lnTo>
                  <a:pt x="437319" y="334554"/>
                </a:lnTo>
                <a:cubicBezTo>
                  <a:pt x="436348" y="335524"/>
                  <a:pt x="434961" y="336078"/>
                  <a:pt x="433712" y="336078"/>
                </a:cubicBezTo>
                <a:cubicBezTo>
                  <a:pt x="432324" y="336078"/>
                  <a:pt x="431076" y="335524"/>
                  <a:pt x="429966" y="334554"/>
                </a:cubicBezTo>
                <a:cubicBezTo>
                  <a:pt x="428023" y="332475"/>
                  <a:pt x="428023" y="329288"/>
                  <a:pt x="429966" y="327209"/>
                </a:cubicBezTo>
                <a:lnTo>
                  <a:pt x="591747" y="165632"/>
                </a:lnTo>
                <a:lnTo>
                  <a:pt x="434683" y="8766"/>
                </a:lnTo>
                <a:cubicBezTo>
                  <a:pt x="432741" y="6826"/>
                  <a:pt x="432741" y="3500"/>
                  <a:pt x="434683" y="1560"/>
                </a:cubicBezTo>
                <a:close/>
                <a:moveTo>
                  <a:pt x="220446" y="1560"/>
                </a:moveTo>
                <a:cubicBezTo>
                  <a:pt x="222527" y="-519"/>
                  <a:pt x="225857" y="-519"/>
                  <a:pt x="227800" y="1560"/>
                </a:cubicBezTo>
                <a:lnTo>
                  <a:pt x="388609" y="162029"/>
                </a:lnTo>
                <a:cubicBezTo>
                  <a:pt x="390552" y="163969"/>
                  <a:pt x="390552" y="167295"/>
                  <a:pt x="388609" y="169373"/>
                </a:cubicBezTo>
                <a:lnTo>
                  <a:pt x="223221" y="334554"/>
                </a:lnTo>
                <a:cubicBezTo>
                  <a:pt x="222111" y="335524"/>
                  <a:pt x="220862" y="336078"/>
                  <a:pt x="219475" y="336078"/>
                </a:cubicBezTo>
                <a:cubicBezTo>
                  <a:pt x="218226" y="336078"/>
                  <a:pt x="216838" y="335524"/>
                  <a:pt x="215867" y="334554"/>
                </a:cubicBezTo>
                <a:cubicBezTo>
                  <a:pt x="213786" y="332475"/>
                  <a:pt x="213786" y="329288"/>
                  <a:pt x="215867" y="327209"/>
                </a:cubicBezTo>
                <a:lnTo>
                  <a:pt x="377510" y="165632"/>
                </a:lnTo>
                <a:lnTo>
                  <a:pt x="220446" y="8766"/>
                </a:lnTo>
                <a:cubicBezTo>
                  <a:pt x="218503" y="6826"/>
                  <a:pt x="218503" y="3500"/>
                  <a:pt x="220446" y="1560"/>
                </a:cubicBezTo>
                <a:close/>
                <a:moveTo>
                  <a:pt x="6280" y="1560"/>
                </a:moveTo>
                <a:cubicBezTo>
                  <a:pt x="8224" y="-519"/>
                  <a:pt x="11555" y="-519"/>
                  <a:pt x="13637" y="1560"/>
                </a:cubicBezTo>
                <a:lnTo>
                  <a:pt x="174375" y="162029"/>
                </a:lnTo>
                <a:cubicBezTo>
                  <a:pt x="176457" y="164107"/>
                  <a:pt x="176457" y="167295"/>
                  <a:pt x="174375" y="169373"/>
                </a:cubicBezTo>
                <a:lnTo>
                  <a:pt x="8918" y="334554"/>
                </a:lnTo>
                <a:cubicBezTo>
                  <a:pt x="7946" y="335524"/>
                  <a:pt x="6558" y="336078"/>
                  <a:pt x="5170" y="336078"/>
                </a:cubicBezTo>
                <a:cubicBezTo>
                  <a:pt x="3921" y="336078"/>
                  <a:pt x="2533" y="335524"/>
                  <a:pt x="1561" y="334554"/>
                </a:cubicBezTo>
                <a:cubicBezTo>
                  <a:pt x="-521" y="332475"/>
                  <a:pt x="-521" y="329288"/>
                  <a:pt x="1561" y="327209"/>
                </a:cubicBezTo>
                <a:lnTo>
                  <a:pt x="163409" y="165632"/>
                </a:lnTo>
                <a:lnTo>
                  <a:pt x="6280" y="8766"/>
                </a:lnTo>
                <a:cubicBezTo>
                  <a:pt x="4198" y="6826"/>
                  <a:pt x="4198" y="3500"/>
                  <a:pt x="6280" y="1560"/>
                </a:cubicBezTo>
                <a:close/>
              </a:path>
            </a:pathLst>
          </a:custGeom>
          <a:solidFill>
            <a:srgbClr val="8EBDC7"/>
          </a:solidFill>
          <a:ln w="38100">
            <a:solidFill>
              <a:srgbClr val="3D4868"/>
            </a:solidFill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38C7760-70C7-43F1-928D-B674B231A985}"/>
              </a:ext>
            </a:extLst>
          </p:cNvPr>
          <p:cNvGrpSpPr/>
          <p:nvPr/>
        </p:nvGrpSpPr>
        <p:grpSpPr>
          <a:xfrm rot="2344156">
            <a:off x="-738556" y="5439599"/>
            <a:ext cx="3037052" cy="733247"/>
            <a:chOff x="-4766872" y="-1782259"/>
            <a:chExt cx="2160000" cy="540000"/>
          </a:xfrm>
          <a:pattFill prst="dkUpDiag">
            <a:fgClr>
              <a:srgbClr val="8EBDC7"/>
            </a:fgClr>
            <a:bgClr>
              <a:schemeClr val="accent4">
                <a:lumMod val="20000"/>
                <a:lumOff val="80000"/>
              </a:schemeClr>
            </a:bgClr>
          </a:pattFill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3FBE608-CCF5-43A1-90E8-8E6F1DD57E01}"/>
                </a:ext>
              </a:extLst>
            </p:cNvPr>
            <p:cNvSpPr/>
            <p:nvPr/>
          </p:nvSpPr>
          <p:spPr>
            <a:xfrm>
              <a:off x="-4766872" y="-1782259"/>
              <a:ext cx="540000" cy="540000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9FC2D3A-ACBA-4C83-943D-992083C1B843}"/>
                </a:ext>
              </a:extLst>
            </p:cNvPr>
            <p:cNvSpPr/>
            <p:nvPr/>
          </p:nvSpPr>
          <p:spPr>
            <a:xfrm>
              <a:off x="-4226872" y="-1782259"/>
              <a:ext cx="540000" cy="540000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5589D9C-A2EE-484C-B296-25CEF7F9CC06}"/>
                </a:ext>
              </a:extLst>
            </p:cNvPr>
            <p:cNvSpPr/>
            <p:nvPr/>
          </p:nvSpPr>
          <p:spPr>
            <a:xfrm>
              <a:off x="-3686872" y="-1782259"/>
              <a:ext cx="540000" cy="540000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3DE156A-2989-40A9-95BF-007E5ECD4C07}"/>
                </a:ext>
              </a:extLst>
            </p:cNvPr>
            <p:cNvSpPr/>
            <p:nvPr/>
          </p:nvSpPr>
          <p:spPr>
            <a:xfrm>
              <a:off x="-3146872" y="-1782259"/>
              <a:ext cx="540000" cy="540000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3" name="PA-同心圆 22">
            <a:extLst>
              <a:ext uri="{FF2B5EF4-FFF2-40B4-BE49-F238E27FC236}">
                <a16:creationId xmlns:a16="http://schemas.microsoft.com/office/drawing/2014/main" id="{BEFD94C2-2F4D-4696-8855-3D6A6A8C236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28490" y="5233454"/>
            <a:ext cx="872719" cy="872719"/>
          </a:xfrm>
          <a:prstGeom prst="donut">
            <a:avLst/>
          </a:prstGeom>
          <a:solidFill>
            <a:srgbClr val="D9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8E9DDAA-AC3F-4540-B6D7-4E83B8E5FE34}"/>
              </a:ext>
            </a:extLst>
          </p:cNvPr>
          <p:cNvGrpSpPr/>
          <p:nvPr/>
        </p:nvGrpSpPr>
        <p:grpSpPr>
          <a:xfrm rot="20370410">
            <a:off x="-369777" y="851699"/>
            <a:ext cx="1912999" cy="1886961"/>
            <a:chOff x="-3449471" y="-2502260"/>
            <a:chExt cx="2180250" cy="2160000"/>
          </a:xfrm>
          <a:pattFill prst="zigZag">
            <a:fgClr>
              <a:schemeClr val="accent2"/>
            </a:fgClr>
            <a:bgClr>
              <a:schemeClr val="accent4">
                <a:lumMod val="40000"/>
                <a:lumOff val="60000"/>
              </a:schemeClr>
            </a:bgClr>
          </a:patt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AC5DF3D-BC70-4D3A-A26B-B435B8C188FF}"/>
                </a:ext>
              </a:extLst>
            </p:cNvPr>
            <p:cNvSpPr/>
            <p:nvPr/>
          </p:nvSpPr>
          <p:spPr>
            <a:xfrm>
              <a:off x="-3449471" y="-178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0784BFC-94E9-41FA-B494-4AF76016D0CD}"/>
                </a:ext>
              </a:extLst>
            </p:cNvPr>
            <p:cNvSpPr/>
            <p:nvPr/>
          </p:nvSpPr>
          <p:spPr>
            <a:xfrm>
              <a:off x="-2709221" y="-178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6CA1AEF-7B63-4BFC-BE3A-4AEE224CC986}"/>
                </a:ext>
              </a:extLst>
            </p:cNvPr>
            <p:cNvSpPr/>
            <p:nvPr/>
          </p:nvSpPr>
          <p:spPr>
            <a:xfrm>
              <a:off x="-1989221" y="-178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F5F9BA7-B2D4-4BC7-A87A-F97E17BCA4FC}"/>
                </a:ext>
              </a:extLst>
            </p:cNvPr>
            <p:cNvSpPr/>
            <p:nvPr/>
          </p:nvSpPr>
          <p:spPr>
            <a:xfrm>
              <a:off x="-1989221" y="-106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2FDD5F2-ED1B-4205-914A-2A72B85B1CB4}"/>
                </a:ext>
              </a:extLst>
            </p:cNvPr>
            <p:cNvSpPr/>
            <p:nvPr/>
          </p:nvSpPr>
          <p:spPr>
            <a:xfrm>
              <a:off x="-3449471" y="-250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590427BB-EC93-4FDC-B9E2-161ADD62727D}"/>
              </a:ext>
            </a:extLst>
          </p:cNvPr>
          <p:cNvGrpSpPr/>
          <p:nvPr/>
        </p:nvGrpSpPr>
        <p:grpSpPr>
          <a:xfrm rot="20359208">
            <a:off x="10524732" y="-496200"/>
            <a:ext cx="2434384" cy="2424769"/>
            <a:chOff x="-3659333" y="-330909"/>
            <a:chExt cx="2165260" cy="2153766"/>
          </a:xfrm>
          <a:pattFill prst="wdUpDiag">
            <a:fgClr>
              <a:srgbClr val="8EBDC7"/>
            </a:fgClr>
            <a:bgClr>
              <a:srgbClr val="CACD99"/>
            </a:bgClr>
          </a:pattFill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8F9CB56-296F-4FB3-96FD-CE68508075A2}"/>
                </a:ext>
              </a:extLst>
            </p:cNvPr>
            <p:cNvSpPr/>
            <p:nvPr/>
          </p:nvSpPr>
          <p:spPr>
            <a:xfrm>
              <a:off x="-3659333" y="389091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D43A899B-D927-4FE9-B870-9D91E9D6B6DD}"/>
                </a:ext>
              </a:extLst>
            </p:cNvPr>
            <p:cNvSpPr/>
            <p:nvPr/>
          </p:nvSpPr>
          <p:spPr>
            <a:xfrm>
              <a:off x="-2939333" y="389091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640511E-AD75-4BCD-ACF7-025C2C092EDA}"/>
                </a:ext>
              </a:extLst>
            </p:cNvPr>
            <p:cNvSpPr/>
            <p:nvPr/>
          </p:nvSpPr>
          <p:spPr>
            <a:xfrm>
              <a:off x="-2214073" y="389091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5935220C-9760-4454-A002-55E6AF5B9C2D}"/>
                </a:ext>
              </a:extLst>
            </p:cNvPr>
            <p:cNvSpPr/>
            <p:nvPr/>
          </p:nvSpPr>
          <p:spPr>
            <a:xfrm>
              <a:off x="-2939333" y="-330909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0722E2E-784A-4335-8CC4-8160EF273377}"/>
                </a:ext>
              </a:extLst>
            </p:cNvPr>
            <p:cNvSpPr/>
            <p:nvPr/>
          </p:nvSpPr>
          <p:spPr>
            <a:xfrm>
              <a:off x="-2939333" y="1102857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FE80FEA-3D3D-44CC-A61F-F68D2A4525C8}"/>
              </a:ext>
            </a:extLst>
          </p:cNvPr>
          <p:cNvGrpSpPr/>
          <p:nvPr/>
        </p:nvGrpSpPr>
        <p:grpSpPr>
          <a:xfrm rot="17470275">
            <a:off x="10315767" y="4829023"/>
            <a:ext cx="2160598" cy="2141385"/>
            <a:chOff x="-2559084" y="-2142259"/>
            <a:chExt cx="2160598" cy="2141385"/>
          </a:xfrm>
          <a:pattFill prst="solidDmnd">
            <a:fgClr>
              <a:srgbClr val="F2B8C1"/>
            </a:fgClr>
            <a:bgClr>
              <a:schemeClr val="bg1"/>
            </a:bgClr>
          </a:pattFill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1959D00-587A-4483-B1F1-11E99282FC17}"/>
                </a:ext>
              </a:extLst>
            </p:cNvPr>
            <p:cNvSpPr/>
            <p:nvPr/>
          </p:nvSpPr>
          <p:spPr>
            <a:xfrm>
              <a:off x="-2559083" y="-2142259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DCFD6BB-F02E-4FEA-873C-5B50692282B2}"/>
                </a:ext>
              </a:extLst>
            </p:cNvPr>
            <p:cNvSpPr/>
            <p:nvPr/>
          </p:nvSpPr>
          <p:spPr>
            <a:xfrm>
              <a:off x="-2559083" y="-1430903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1EED72F5-5F5B-4072-A34C-01E9B43E7714}"/>
                </a:ext>
              </a:extLst>
            </p:cNvPr>
            <p:cNvSpPr/>
            <p:nvPr/>
          </p:nvSpPr>
          <p:spPr>
            <a:xfrm>
              <a:off x="-2559084" y="-720874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DA45DED-948E-425F-9250-336A95993440}"/>
                </a:ext>
              </a:extLst>
            </p:cNvPr>
            <p:cNvSpPr/>
            <p:nvPr/>
          </p:nvSpPr>
          <p:spPr>
            <a:xfrm>
              <a:off x="-1838575" y="-720874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6D39B077-C974-49C9-A5D3-84361622D84E}"/>
                </a:ext>
              </a:extLst>
            </p:cNvPr>
            <p:cNvSpPr/>
            <p:nvPr/>
          </p:nvSpPr>
          <p:spPr>
            <a:xfrm>
              <a:off x="-1118486" y="-720874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75F3A69F-2FDB-49A7-85CE-2A9375008973}"/>
              </a:ext>
            </a:extLst>
          </p:cNvPr>
          <p:cNvGrpSpPr/>
          <p:nvPr/>
        </p:nvGrpSpPr>
        <p:grpSpPr>
          <a:xfrm rot="19251051">
            <a:off x="4901964" y="5248834"/>
            <a:ext cx="2881652" cy="1422175"/>
            <a:chOff x="-5577603" y="1408533"/>
            <a:chExt cx="2881652" cy="1422175"/>
          </a:xfrm>
          <a:pattFill prst="lgGrid">
            <a:fgClr>
              <a:schemeClr val="accent2">
                <a:lumMod val="40000"/>
                <a:lumOff val="60000"/>
              </a:schemeClr>
            </a:fgClr>
            <a:bgClr>
              <a:srgbClr val="3D4868"/>
            </a:bgClr>
          </a:pattFill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79C330F-7EBB-48A1-AC9C-64E35C81F9DD}"/>
                </a:ext>
              </a:extLst>
            </p:cNvPr>
            <p:cNvSpPr/>
            <p:nvPr/>
          </p:nvSpPr>
          <p:spPr>
            <a:xfrm>
              <a:off x="-5577603" y="2110708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E6C121B-7648-4130-B898-8233B20D49B0}"/>
                </a:ext>
              </a:extLst>
            </p:cNvPr>
            <p:cNvSpPr/>
            <p:nvPr/>
          </p:nvSpPr>
          <p:spPr>
            <a:xfrm>
              <a:off x="-4857603" y="2110708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9301B1CC-CF88-4BEB-BED5-556E91A34479}"/>
                </a:ext>
              </a:extLst>
            </p:cNvPr>
            <p:cNvSpPr/>
            <p:nvPr/>
          </p:nvSpPr>
          <p:spPr>
            <a:xfrm>
              <a:off x="-4137603" y="2110708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FD7DC117-CB90-4726-8E7F-1025C83BD1D1}"/>
                </a:ext>
              </a:extLst>
            </p:cNvPr>
            <p:cNvSpPr/>
            <p:nvPr/>
          </p:nvSpPr>
          <p:spPr>
            <a:xfrm>
              <a:off x="-3415951" y="2110708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4374919F-C1F0-40E9-919D-92BFE4205ED3}"/>
                </a:ext>
              </a:extLst>
            </p:cNvPr>
            <p:cNvSpPr/>
            <p:nvPr/>
          </p:nvSpPr>
          <p:spPr>
            <a:xfrm>
              <a:off x="-4857603" y="1408533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PA-组合 16">
            <a:extLst>
              <a:ext uri="{FF2B5EF4-FFF2-40B4-BE49-F238E27FC236}">
                <a16:creationId xmlns:a16="http://schemas.microsoft.com/office/drawing/2014/main" id="{40F9256B-EB95-488E-9D18-CC9BEB1C1FD9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853957" y="37218"/>
            <a:ext cx="1003021" cy="1309195"/>
            <a:chOff x="4077044" y="-1183752"/>
            <a:chExt cx="1775466" cy="2317430"/>
          </a:xfrm>
        </p:grpSpPr>
        <p:sp>
          <p:nvSpPr>
            <p:cNvPr id="16" name="PA-等腰三角形 15">
              <a:extLst>
                <a:ext uri="{FF2B5EF4-FFF2-40B4-BE49-F238E27FC236}">
                  <a16:creationId xmlns:a16="http://schemas.microsoft.com/office/drawing/2014/main" id="{7ADC32B6-015A-4045-BBC1-3549A7ECF71B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rot="20615898">
              <a:off x="4739705" y="-1183752"/>
              <a:ext cx="1112805" cy="2317430"/>
            </a:xfrm>
            <a:prstGeom prst="triangle">
              <a:avLst/>
            </a:prstGeom>
            <a:solidFill>
              <a:srgbClr val="FFE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PA-等腰三角形 14">
              <a:extLst>
                <a:ext uri="{FF2B5EF4-FFF2-40B4-BE49-F238E27FC236}">
                  <a16:creationId xmlns:a16="http://schemas.microsoft.com/office/drawing/2014/main" id="{300385E3-697B-4B25-960B-A6B51121D9A9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 rot="771316">
              <a:off x="4077044" y="-1132018"/>
              <a:ext cx="1324061" cy="2244881"/>
            </a:xfrm>
            <a:prstGeom prst="triangle">
              <a:avLst/>
            </a:prstGeom>
            <a:solidFill>
              <a:srgbClr val="F2B8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PA-矩形 6">
            <a:extLst>
              <a:ext uri="{FF2B5EF4-FFF2-40B4-BE49-F238E27FC236}">
                <a16:creationId xmlns:a16="http://schemas.microsoft.com/office/drawing/2014/main" id="{5546CD71-416A-4172-8D22-869EBC287C1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989221" y="1519989"/>
            <a:ext cx="8213558" cy="3818021"/>
          </a:xfrm>
          <a:prstGeom prst="rect">
            <a:avLst/>
          </a:prstGeom>
          <a:solidFill>
            <a:srgbClr val="EFD77D"/>
          </a:solidFill>
          <a:ln w="88900">
            <a:solidFill>
              <a:srgbClr val="DF3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D6B3B60-36C4-4807-8A0B-D811DDAA2851}"/>
              </a:ext>
            </a:extLst>
          </p:cNvPr>
          <p:cNvGrpSpPr/>
          <p:nvPr/>
        </p:nvGrpSpPr>
        <p:grpSpPr>
          <a:xfrm>
            <a:off x="8902255" y="4704520"/>
            <a:ext cx="3130017" cy="3130017"/>
            <a:chOff x="2083096" y="2471184"/>
            <a:chExt cx="2144232" cy="2144232"/>
          </a:xfrm>
        </p:grpSpPr>
        <p:sp>
          <p:nvSpPr>
            <p:cNvPr id="29" name="椭圆 2">
              <a:extLst>
                <a:ext uri="{FF2B5EF4-FFF2-40B4-BE49-F238E27FC236}">
                  <a16:creationId xmlns:a16="http://schemas.microsoft.com/office/drawing/2014/main" id="{056D555A-CE0F-4CCB-A65D-2FD66AE977D0}"/>
                </a:ext>
              </a:extLst>
            </p:cNvPr>
            <p:cNvSpPr/>
            <p:nvPr/>
          </p:nvSpPr>
          <p:spPr>
            <a:xfrm>
              <a:off x="3040912" y="3429000"/>
              <a:ext cx="228600" cy="228600"/>
            </a:xfrm>
            <a:custGeom>
              <a:avLst/>
              <a:gdLst>
                <a:gd name="connsiteX0" fmla="*/ 0 w 228600"/>
                <a:gd name="connsiteY0" fmla="*/ 114300 h 228600"/>
                <a:gd name="connsiteX1" fmla="*/ 114300 w 228600"/>
                <a:gd name="connsiteY1" fmla="*/ 0 h 228600"/>
                <a:gd name="connsiteX2" fmla="*/ 228600 w 228600"/>
                <a:gd name="connsiteY2" fmla="*/ 114300 h 228600"/>
                <a:gd name="connsiteX3" fmla="*/ 114300 w 228600"/>
                <a:gd name="connsiteY3" fmla="*/ 228600 h 228600"/>
                <a:gd name="connsiteX4" fmla="*/ 0 w 228600"/>
                <a:gd name="connsiteY4" fmla="*/ 114300 h 228600"/>
                <a:gd name="connsiteX0" fmla="*/ 3040912 w 3269512"/>
                <a:gd name="connsiteY0" fmla="*/ 3543300 h 3657600"/>
                <a:gd name="connsiteX1" fmla="*/ 0 w 3269512"/>
                <a:gd name="connsiteY1" fmla="*/ 0 h 3657600"/>
                <a:gd name="connsiteX2" fmla="*/ 3155212 w 3269512"/>
                <a:gd name="connsiteY2" fmla="*/ 3429000 h 3657600"/>
                <a:gd name="connsiteX3" fmla="*/ 3269512 w 3269512"/>
                <a:gd name="connsiteY3" fmla="*/ 3543300 h 3657600"/>
                <a:gd name="connsiteX4" fmla="*/ 3155212 w 3269512"/>
                <a:gd name="connsiteY4" fmla="*/ 3657600 h 3657600"/>
                <a:gd name="connsiteX5" fmla="*/ 3040912 w 3269512"/>
                <a:gd name="connsiteY5" fmla="*/ 3543300 h 3657600"/>
                <a:gd name="connsiteX0" fmla="*/ 0 w 228600"/>
                <a:gd name="connsiteY0" fmla="*/ 114300 h 228600"/>
                <a:gd name="connsiteX1" fmla="*/ 114300 w 228600"/>
                <a:gd name="connsiteY1" fmla="*/ 0 h 228600"/>
                <a:gd name="connsiteX2" fmla="*/ 228600 w 228600"/>
                <a:gd name="connsiteY2" fmla="*/ 114300 h 228600"/>
                <a:gd name="connsiteX3" fmla="*/ 114300 w 228600"/>
                <a:gd name="connsiteY3" fmla="*/ 228600 h 228600"/>
                <a:gd name="connsiteX4" fmla="*/ 0 w 228600"/>
                <a:gd name="connsiteY4" fmla="*/ 1143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0" y="114300"/>
                  </a:moveTo>
                  <a:cubicBezTo>
                    <a:pt x="0" y="51174"/>
                    <a:pt x="51174" y="0"/>
                    <a:pt x="114300" y="0"/>
                  </a:cubicBezTo>
                  <a:cubicBezTo>
                    <a:pt x="177426" y="0"/>
                    <a:pt x="228600" y="51174"/>
                    <a:pt x="228600" y="114300"/>
                  </a:cubicBezTo>
                  <a:cubicBezTo>
                    <a:pt x="228600" y="177426"/>
                    <a:pt x="177426" y="228600"/>
                    <a:pt x="114300" y="228600"/>
                  </a:cubicBezTo>
                  <a:cubicBezTo>
                    <a:pt x="51174" y="228600"/>
                    <a:pt x="0" y="177426"/>
                    <a:pt x="0" y="114300"/>
                  </a:cubicBezTo>
                  <a:close/>
                </a:path>
              </a:pathLst>
            </a:custGeom>
            <a:noFill/>
            <a:ln w="38100">
              <a:solidFill>
                <a:srgbClr val="D93A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E8178EB1-831D-4C6F-A304-863985611FF2}"/>
                </a:ext>
              </a:extLst>
            </p:cNvPr>
            <p:cNvSpPr/>
            <p:nvPr/>
          </p:nvSpPr>
          <p:spPr>
            <a:xfrm>
              <a:off x="2953838" y="3341926"/>
              <a:ext cx="402748" cy="402748"/>
            </a:xfrm>
            <a:custGeom>
              <a:avLst/>
              <a:gdLst/>
              <a:ahLst/>
              <a:cxnLst/>
              <a:rect l="0" t="0" r="0" b="0"/>
              <a:pathLst>
                <a:path w="402749" h="402749">
                  <a:moveTo>
                    <a:pt x="0" y="201374"/>
                  </a:moveTo>
                  <a:cubicBezTo>
                    <a:pt x="0" y="90158"/>
                    <a:pt x="90158" y="0"/>
                    <a:pt x="201374" y="0"/>
                  </a:cubicBezTo>
                  <a:cubicBezTo>
                    <a:pt x="312590" y="0"/>
                    <a:pt x="402748" y="90158"/>
                    <a:pt x="402748" y="201374"/>
                  </a:cubicBezTo>
                  <a:cubicBezTo>
                    <a:pt x="402748" y="312590"/>
                    <a:pt x="312590" y="402748"/>
                    <a:pt x="201374" y="402748"/>
                  </a:cubicBezTo>
                  <a:cubicBezTo>
                    <a:pt x="90158" y="402748"/>
                    <a:pt x="0" y="312590"/>
                    <a:pt x="0" y="201374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rgbClr val="D93A5D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106243B0-02F1-4BAF-8FF2-93F148056165}"/>
                </a:ext>
              </a:extLst>
            </p:cNvPr>
            <p:cNvSpPr/>
            <p:nvPr/>
          </p:nvSpPr>
          <p:spPr>
            <a:xfrm>
              <a:off x="2866764" y="3254852"/>
              <a:ext cx="576897" cy="576897"/>
            </a:xfrm>
            <a:custGeom>
              <a:avLst/>
              <a:gdLst/>
              <a:ahLst/>
              <a:cxnLst/>
              <a:rect l="0" t="0" r="0" b="0"/>
              <a:pathLst>
                <a:path w="576897" h="576897">
                  <a:moveTo>
                    <a:pt x="0" y="288448"/>
                  </a:moveTo>
                  <a:cubicBezTo>
                    <a:pt x="0" y="129143"/>
                    <a:pt x="129143" y="0"/>
                    <a:pt x="288448" y="0"/>
                  </a:cubicBezTo>
                  <a:cubicBezTo>
                    <a:pt x="447753" y="0"/>
                    <a:pt x="576896" y="129143"/>
                    <a:pt x="576896" y="288448"/>
                  </a:cubicBezTo>
                  <a:cubicBezTo>
                    <a:pt x="576896" y="447753"/>
                    <a:pt x="447753" y="576896"/>
                    <a:pt x="288448" y="576896"/>
                  </a:cubicBezTo>
                  <a:cubicBezTo>
                    <a:pt x="129143" y="576896"/>
                    <a:pt x="0" y="447753"/>
                    <a:pt x="0" y="288448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rgbClr val="D93A5D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33C4092B-D285-4115-A3B8-1503AAECDFE0}"/>
                </a:ext>
              </a:extLst>
            </p:cNvPr>
            <p:cNvSpPr/>
            <p:nvPr/>
          </p:nvSpPr>
          <p:spPr>
            <a:xfrm>
              <a:off x="2779690" y="3167778"/>
              <a:ext cx="751045" cy="751045"/>
            </a:xfrm>
            <a:custGeom>
              <a:avLst/>
              <a:gdLst/>
              <a:ahLst/>
              <a:cxnLst/>
              <a:rect l="0" t="0" r="0" b="0"/>
              <a:pathLst>
                <a:path w="751046" h="751046">
                  <a:moveTo>
                    <a:pt x="0" y="375523"/>
                  </a:moveTo>
                  <a:cubicBezTo>
                    <a:pt x="0" y="168128"/>
                    <a:pt x="168128" y="0"/>
                    <a:pt x="375523" y="0"/>
                  </a:cubicBezTo>
                  <a:cubicBezTo>
                    <a:pt x="582918" y="0"/>
                    <a:pt x="751045" y="168128"/>
                    <a:pt x="751045" y="375523"/>
                  </a:cubicBezTo>
                  <a:cubicBezTo>
                    <a:pt x="751045" y="582918"/>
                    <a:pt x="582918" y="751045"/>
                    <a:pt x="375523" y="751045"/>
                  </a:cubicBezTo>
                  <a:cubicBezTo>
                    <a:pt x="168128" y="751045"/>
                    <a:pt x="0" y="582918"/>
                    <a:pt x="0" y="375523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rgbClr val="D93A5D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E5CE6EEF-8C58-446C-BA62-4F01CAE305E7}"/>
                </a:ext>
              </a:extLst>
            </p:cNvPr>
            <p:cNvSpPr/>
            <p:nvPr/>
          </p:nvSpPr>
          <p:spPr>
            <a:xfrm>
              <a:off x="2692615" y="3080703"/>
              <a:ext cx="925193" cy="925193"/>
            </a:xfrm>
            <a:custGeom>
              <a:avLst/>
              <a:gdLst/>
              <a:ahLst/>
              <a:cxnLst/>
              <a:rect l="0" t="0" r="0" b="0"/>
              <a:pathLst>
                <a:path w="925195" h="925195">
                  <a:moveTo>
                    <a:pt x="0" y="462597"/>
                  </a:moveTo>
                  <a:cubicBezTo>
                    <a:pt x="0" y="207112"/>
                    <a:pt x="207112" y="0"/>
                    <a:pt x="462597" y="0"/>
                  </a:cubicBezTo>
                  <a:cubicBezTo>
                    <a:pt x="718082" y="0"/>
                    <a:pt x="925194" y="207112"/>
                    <a:pt x="925194" y="462597"/>
                  </a:cubicBezTo>
                  <a:cubicBezTo>
                    <a:pt x="925194" y="718082"/>
                    <a:pt x="718082" y="925194"/>
                    <a:pt x="462597" y="925194"/>
                  </a:cubicBezTo>
                  <a:cubicBezTo>
                    <a:pt x="207112" y="925194"/>
                    <a:pt x="0" y="718082"/>
                    <a:pt x="0" y="462597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rgbClr val="D93A5D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7695A54C-BD40-4027-984F-929283EBF239}"/>
                </a:ext>
              </a:extLst>
            </p:cNvPr>
            <p:cNvSpPr/>
            <p:nvPr/>
          </p:nvSpPr>
          <p:spPr>
            <a:xfrm>
              <a:off x="2605541" y="2993629"/>
              <a:ext cx="1099342" cy="1099342"/>
            </a:xfrm>
            <a:custGeom>
              <a:avLst/>
              <a:gdLst/>
              <a:ahLst/>
              <a:cxnLst/>
              <a:rect l="0" t="0" r="0" b="0"/>
              <a:pathLst>
                <a:path w="1099343" h="1099343">
                  <a:moveTo>
                    <a:pt x="0" y="549671"/>
                  </a:moveTo>
                  <a:cubicBezTo>
                    <a:pt x="0" y="246096"/>
                    <a:pt x="246096" y="0"/>
                    <a:pt x="549671" y="0"/>
                  </a:cubicBezTo>
                  <a:cubicBezTo>
                    <a:pt x="853246" y="0"/>
                    <a:pt x="1099342" y="246096"/>
                    <a:pt x="1099342" y="549671"/>
                  </a:cubicBezTo>
                  <a:cubicBezTo>
                    <a:pt x="1099342" y="853245"/>
                    <a:pt x="853246" y="1099342"/>
                    <a:pt x="549671" y="1099342"/>
                  </a:cubicBezTo>
                  <a:cubicBezTo>
                    <a:pt x="246096" y="1099342"/>
                    <a:pt x="0" y="853245"/>
                    <a:pt x="0" y="549671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rgbClr val="D93A5D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95ADB44E-32C4-4A34-8D1D-8C2DB8F11F7F}"/>
                </a:ext>
              </a:extLst>
            </p:cNvPr>
            <p:cNvSpPr/>
            <p:nvPr/>
          </p:nvSpPr>
          <p:spPr>
            <a:xfrm>
              <a:off x="2518467" y="2906555"/>
              <a:ext cx="1273490" cy="1273490"/>
            </a:xfrm>
            <a:custGeom>
              <a:avLst/>
              <a:gdLst/>
              <a:ahLst/>
              <a:cxnLst/>
              <a:rect l="0" t="0" r="0" b="0"/>
              <a:pathLst>
                <a:path w="1273491" h="1273491">
                  <a:moveTo>
                    <a:pt x="0" y="636745"/>
                  </a:moveTo>
                  <a:cubicBezTo>
                    <a:pt x="0" y="285081"/>
                    <a:pt x="285081" y="0"/>
                    <a:pt x="636745" y="0"/>
                  </a:cubicBezTo>
                  <a:cubicBezTo>
                    <a:pt x="988410" y="0"/>
                    <a:pt x="1273490" y="285081"/>
                    <a:pt x="1273490" y="636745"/>
                  </a:cubicBezTo>
                  <a:cubicBezTo>
                    <a:pt x="1273490" y="988410"/>
                    <a:pt x="988410" y="1273490"/>
                    <a:pt x="636745" y="1273490"/>
                  </a:cubicBezTo>
                  <a:cubicBezTo>
                    <a:pt x="285081" y="1273490"/>
                    <a:pt x="0" y="988410"/>
                    <a:pt x="0" y="636745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rgbClr val="D93A5D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1047E5C9-B463-4A41-85FE-ABD0756381D9}"/>
                </a:ext>
              </a:extLst>
            </p:cNvPr>
            <p:cNvSpPr/>
            <p:nvPr/>
          </p:nvSpPr>
          <p:spPr>
            <a:xfrm>
              <a:off x="2431393" y="2819481"/>
              <a:ext cx="1447638" cy="1447638"/>
            </a:xfrm>
            <a:custGeom>
              <a:avLst/>
              <a:gdLst/>
              <a:ahLst/>
              <a:cxnLst/>
              <a:rect l="0" t="0" r="0" b="0"/>
              <a:pathLst>
                <a:path w="1447639" h="1447639">
                  <a:moveTo>
                    <a:pt x="0" y="723819"/>
                  </a:moveTo>
                  <a:cubicBezTo>
                    <a:pt x="0" y="324065"/>
                    <a:pt x="324065" y="0"/>
                    <a:pt x="723819" y="0"/>
                  </a:cubicBezTo>
                  <a:cubicBezTo>
                    <a:pt x="1123573" y="0"/>
                    <a:pt x="1447638" y="324065"/>
                    <a:pt x="1447638" y="723819"/>
                  </a:cubicBezTo>
                  <a:cubicBezTo>
                    <a:pt x="1447638" y="1123573"/>
                    <a:pt x="1123573" y="1447638"/>
                    <a:pt x="723819" y="1447638"/>
                  </a:cubicBezTo>
                  <a:cubicBezTo>
                    <a:pt x="324065" y="1447638"/>
                    <a:pt x="0" y="1123573"/>
                    <a:pt x="0" y="72381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rgbClr val="D93A5D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C27BCDFE-C910-4750-B70D-989A94EED45B}"/>
                </a:ext>
              </a:extLst>
            </p:cNvPr>
            <p:cNvSpPr/>
            <p:nvPr/>
          </p:nvSpPr>
          <p:spPr>
            <a:xfrm>
              <a:off x="2344320" y="2732408"/>
              <a:ext cx="1621787" cy="1621787"/>
            </a:xfrm>
            <a:custGeom>
              <a:avLst/>
              <a:gdLst/>
              <a:ahLst/>
              <a:cxnLst/>
              <a:rect l="0" t="0" r="0" b="0"/>
              <a:pathLst>
                <a:path w="1621788" h="1621788">
                  <a:moveTo>
                    <a:pt x="0" y="810893"/>
                  </a:moveTo>
                  <a:cubicBezTo>
                    <a:pt x="0" y="363049"/>
                    <a:pt x="363049" y="0"/>
                    <a:pt x="810893" y="0"/>
                  </a:cubicBezTo>
                  <a:cubicBezTo>
                    <a:pt x="1258737" y="0"/>
                    <a:pt x="1621787" y="363049"/>
                    <a:pt x="1621787" y="810893"/>
                  </a:cubicBezTo>
                  <a:cubicBezTo>
                    <a:pt x="1621787" y="1258737"/>
                    <a:pt x="1258737" y="1621787"/>
                    <a:pt x="810893" y="1621787"/>
                  </a:cubicBezTo>
                  <a:cubicBezTo>
                    <a:pt x="363049" y="1621787"/>
                    <a:pt x="0" y="1258737"/>
                    <a:pt x="0" y="810893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rgbClr val="D93A5D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E23A78C9-F8A9-42A4-8E1B-BD448627CEA8}"/>
                </a:ext>
              </a:extLst>
            </p:cNvPr>
            <p:cNvSpPr/>
            <p:nvPr/>
          </p:nvSpPr>
          <p:spPr>
            <a:xfrm>
              <a:off x="2257244" y="2645332"/>
              <a:ext cx="1795935" cy="1795935"/>
            </a:xfrm>
            <a:custGeom>
              <a:avLst/>
              <a:gdLst/>
              <a:ahLst/>
              <a:cxnLst/>
              <a:rect l="0" t="0" r="0" b="0"/>
              <a:pathLst>
                <a:path w="1795937" h="1795937">
                  <a:moveTo>
                    <a:pt x="0" y="897968"/>
                  </a:moveTo>
                  <a:cubicBezTo>
                    <a:pt x="0" y="402034"/>
                    <a:pt x="402034" y="0"/>
                    <a:pt x="897968" y="0"/>
                  </a:cubicBezTo>
                  <a:cubicBezTo>
                    <a:pt x="1393902" y="0"/>
                    <a:pt x="1795936" y="402034"/>
                    <a:pt x="1795936" y="897968"/>
                  </a:cubicBezTo>
                  <a:cubicBezTo>
                    <a:pt x="1795936" y="1393902"/>
                    <a:pt x="1393902" y="1795936"/>
                    <a:pt x="897968" y="1795936"/>
                  </a:cubicBezTo>
                  <a:cubicBezTo>
                    <a:pt x="402034" y="1795936"/>
                    <a:pt x="0" y="1393902"/>
                    <a:pt x="0" y="897968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rgbClr val="D93A5D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9471979A-3426-48D7-9B10-42924385ED07}"/>
                </a:ext>
              </a:extLst>
            </p:cNvPr>
            <p:cNvSpPr/>
            <p:nvPr/>
          </p:nvSpPr>
          <p:spPr>
            <a:xfrm>
              <a:off x="2170170" y="2558258"/>
              <a:ext cx="1970084" cy="1970084"/>
            </a:xfrm>
            <a:custGeom>
              <a:avLst/>
              <a:gdLst/>
              <a:ahLst/>
              <a:cxnLst/>
              <a:rect l="0" t="0" r="0" b="0"/>
              <a:pathLst>
                <a:path w="1970085" h="1970085">
                  <a:moveTo>
                    <a:pt x="0" y="985042"/>
                  </a:moveTo>
                  <a:cubicBezTo>
                    <a:pt x="0" y="441019"/>
                    <a:pt x="441019" y="0"/>
                    <a:pt x="985042" y="0"/>
                  </a:cubicBezTo>
                  <a:cubicBezTo>
                    <a:pt x="1529065" y="0"/>
                    <a:pt x="1970084" y="441019"/>
                    <a:pt x="1970084" y="985042"/>
                  </a:cubicBezTo>
                  <a:cubicBezTo>
                    <a:pt x="1970084" y="1529065"/>
                    <a:pt x="1529065" y="1970084"/>
                    <a:pt x="985042" y="1970084"/>
                  </a:cubicBezTo>
                  <a:cubicBezTo>
                    <a:pt x="441019" y="1970084"/>
                    <a:pt x="0" y="1529065"/>
                    <a:pt x="0" y="985042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rgbClr val="D93A5D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椭圆 3">
              <a:extLst>
                <a:ext uri="{FF2B5EF4-FFF2-40B4-BE49-F238E27FC236}">
                  <a16:creationId xmlns:a16="http://schemas.microsoft.com/office/drawing/2014/main" id="{E85C6D4D-306D-43EA-AE32-7ECBC1964569}"/>
                </a:ext>
              </a:extLst>
            </p:cNvPr>
            <p:cNvSpPr/>
            <p:nvPr/>
          </p:nvSpPr>
          <p:spPr>
            <a:xfrm>
              <a:off x="2083096" y="2471184"/>
              <a:ext cx="2144232" cy="2144232"/>
            </a:xfrm>
            <a:custGeom>
              <a:avLst/>
              <a:gdLst>
                <a:gd name="connsiteX0" fmla="*/ 0 w 2144232"/>
                <a:gd name="connsiteY0" fmla="*/ 1072116 h 2144232"/>
                <a:gd name="connsiteX1" fmla="*/ 1072116 w 2144232"/>
                <a:gd name="connsiteY1" fmla="*/ 0 h 2144232"/>
                <a:gd name="connsiteX2" fmla="*/ 2144232 w 2144232"/>
                <a:gd name="connsiteY2" fmla="*/ 1072116 h 2144232"/>
                <a:gd name="connsiteX3" fmla="*/ 1072116 w 2144232"/>
                <a:gd name="connsiteY3" fmla="*/ 2144232 h 2144232"/>
                <a:gd name="connsiteX4" fmla="*/ 0 w 2144232"/>
                <a:gd name="connsiteY4" fmla="*/ 1072116 h 2144232"/>
                <a:gd name="connsiteX0" fmla="*/ 2083096 w 4227328"/>
                <a:gd name="connsiteY0" fmla="*/ 3543300 h 4615416"/>
                <a:gd name="connsiteX1" fmla="*/ 0 w 4227328"/>
                <a:gd name="connsiteY1" fmla="*/ 0 h 4615416"/>
                <a:gd name="connsiteX2" fmla="*/ 3155212 w 4227328"/>
                <a:gd name="connsiteY2" fmla="*/ 2471184 h 4615416"/>
                <a:gd name="connsiteX3" fmla="*/ 4227328 w 4227328"/>
                <a:gd name="connsiteY3" fmla="*/ 3543300 h 4615416"/>
                <a:gd name="connsiteX4" fmla="*/ 3155212 w 4227328"/>
                <a:gd name="connsiteY4" fmla="*/ 4615416 h 4615416"/>
                <a:gd name="connsiteX5" fmla="*/ 2083096 w 4227328"/>
                <a:gd name="connsiteY5" fmla="*/ 3543300 h 4615416"/>
                <a:gd name="connsiteX0" fmla="*/ 0 w 2144232"/>
                <a:gd name="connsiteY0" fmla="*/ 1072116 h 2144232"/>
                <a:gd name="connsiteX1" fmla="*/ 1072116 w 2144232"/>
                <a:gd name="connsiteY1" fmla="*/ 0 h 2144232"/>
                <a:gd name="connsiteX2" fmla="*/ 2144232 w 2144232"/>
                <a:gd name="connsiteY2" fmla="*/ 1072116 h 2144232"/>
                <a:gd name="connsiteX3" fmla="*/ 1072116 w 2144232"/>
                <a:gd name="connsiteY3" fmla="*/ 2144232 h 2144232"/>
                <a:gd name="connsiteX4" fmla="*/ 0 w 2144232"/>
                <a:gd name="connsiteY4" fmla="*/ 1072116 h 214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4232" h="2144232">
                  <a:moveTo>
                    <a:pt x="0" y="1072116"/>
                  </a:moveTo>
                  <a:cubicBezTo>
                    <a:pt x="0" y="480003"/>
                    <a:pt x="480003" y="0"/>
                    <a:pt x="1072116" y="0"/>
                  </a:cubicBezTo>
                  <a:cubicBezTo>
                    <a:pt x="1664229" y="0"/>
                    <a:pt x="2144232" y="480003"/>
                    <a:pt x="2144232" y="1072116"/>
                  </a:cubicBezTo>
                  <a:cubicBezTo>
                    <a:pt x="2144232" y="1664229"/>
                    <a:pt x="1664229" y="2144232"/>
                    <a:pt x="1072116" y="2144232"/>
                  </a:cubicBezTo>
                  <a:cubicBezTo>
                    <a:pt x="480003" y="2144232"/>
                    <a:pt x="0" y="1664229"/>
                    <a:pt x="0" y="1072116"/>
                  </a:cubicBezTo>
                  <a:close/>
                </a:path>
              </a:pathLst>
            </a:custGeom>
            <a:noFill/>
            <a:ln w="38100">
              <a:solidFill>
                <a:srgbClr val="D93A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3" name="图片 72">
            <a:extLst>
              <a:ext uri="{FF2B5EF4-FFF2-40B4-BE49-F238E27FC236}">
                <a16:creationId xmlns:a16="http://schemas.microsoft.com/office/drawing/2014/main" id="{2016AC25-8925-4125-B823-E985711727D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584" y="1937003"/>
            <a:ext cx="518830" cy="1006216"/>
          </a:xfrm>
          <a:prstGeom prst="rect">
            <a:avLst/>
          </a:prstGeom>
        </p:spPr>
      </p:pic>
      <p:sp>
        <p:nvSpPr>
          <p:cNvPr id="66" name="PA-文本框 59">
            <a:extLst>
              <a:ext uri="{FF2B5EF4-FFF2-40B4-BE49-F238E27FC236}">
                <a16:creationId xmlns:a16="http://schemas.microsoft.com/office/drawing/2014/main" id="{C59B51F8-A515-4019-9752-8881520712C7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 flipH="1">
            <a:off x="3373370" y="3055702"/>
            <a:ext cx="5655990" cy="1084912"/>
          </a:xfrm>
          <a:prstGeom prst="rect">
            <a:avLst/>
          </a:prstGeom>
          <a:noFill/>
          <a:ln w="9525">
            <a:noFill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en-US" altLang="zh-CN" sz="6600" dirty="0">
                <a:latin typeface="思源黑体 CN Bold" panose="020B0800000000000000" pitchFamily="34" charset="-122"/>
                <a:ea typeface="思源黑体 CN Bold" panose="020B0800000000000000" pitchFamily="34" charset="-122"/>
                <a:sym typeface="方正兰亭黑_GBK" pitchFamily="2" charset="-122"/>
              </a:rPr>
              <a:t>THANKS</a:t>
            </a:r>
            <a:endParaRPr lang="zh-CN" altLang="en-US" sz="6600" dirty="0">
              <a:latin typeface="思源黑体 CN Bold" panose="020B0800000000000000" pitchFamily="34" charset="-122"/>
              <a:ea typeface="思源黑体 CN Bold" panose="020B0800000000000000" pitchFamily="34" charset="-122"/>
              <a:sym typeface="方正兰亭黑_GBK" pitchFamily="2" charset="-122"/>
            </a:endParaRPr>
          </a:p>
        </p:txBody>
      </p:sp>
      <p:sp>
        <p:nvSpPr>
          <p:cNvPr id="20" name="PA-圆角矩形 19">
            <a:extLst>
              <a:ext uri="{FF2B5EF4-FFF2-40B4-BE49-F238E27FC236}">
                <a16:creationId xmlns:a16="http://schemas.microsoft.com/office/drawing/2014/main" id="{53DE17C7-D80C-47FC-9680-0CA4963002EF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2658872" y="4152423"/>
            <a:ext cx="7147705" cy="539409"/>
          </a:xfrm>
          <a:prstGeom prst="roundRect">
            <a:avLst>
              <a:gd name="adj" fmla="val 50000"/>
            </a:avLst>
          </a:prstGeom>
          <a:noFill/>
          <a:ln>
            <a:solidFill>
              <a:srgbClr val="3D4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3D486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时间：</a:t>
            </a:r>
            <a:r>
              <a:rPr lang="en-US" altLang="zh-CN" dirty="0">
                <a:solidFill>
                  <a:srgbClr val="3D486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2019</a:t>
            </a:r>
            <a:r>
              <a:rPr lang="zh-CN" altLang="en-US" dirty="0">
                <a:solidFill>
                  <a:srgbClr val="3D486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年</a:t>
            </a:r>
            <a:r>
              <a:rPr lang="en-US" altLang="zh-CN" dirty="0">
                <a:solidFill>
                  <a:srgbClr val="3D486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6</a:t>
            </a:r>
            <a:r>
              <a:rPr lang="zh-CN" altLang="en-US" dirty="0">
                <a:solidFill>
                  <a:srgbClr val="3D486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月</a:t>
            </a:r>
            <a:r>
              <a:rPr lang="en-US" altLang="zh-CN" dirty="0">
                <a:solidFill>
                  <a:srgbClr val="3D486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8</a:t>
            </a:r>
            <a:r>
              <a:rPr lang="zh-CN" altLang="en-US" dirty="0">
                <a:solidFill>
                  <a:srgbClr val="3D486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日</a:t>
            </a:r>
            <a:r>
              <a:rPr lang="en-US" altLang="zh-CN" dirty="0">
                <a:solidFill>
                  <a:srgbClr val="3D486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	</a:t>
            </a:r>
            <a:r>
              <a:rPr lang="zh-CN" altLang="en-US" dirty="0">
                <a:solidFill>
                  <a:srgbClr val="3D486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汇报人：计算机三班第五组</a:t>
            </a:r>
          </a:p>
        </p:txBody>
      </p:sp>
    </p:spTree>
    <p:extLst>
      <p:ext uri="{BB962C8B-B14F-4D97-AF65-F5344CB8AC3E}">
        <p14:creationId xmlns:p14="http://schemas.microsoft.com/office/powerpoint/2010/main" val="401772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1D20E092-844B-40D4-BD79-EEB725173DAA}"/>
              </a:ext>
            </a:extLst>
          </p:cNvPr>
          <p:cNvGrpSpPr/>
          <p:nvPr/>
        </p:nvGrpSpPr>
        <p:grpSpPr>
          <a:xfrm rot="2344156">
            <a:off x="-738556" y="5439599"/>
            <a:ext cx="3037052" cy="733247"/>
            <a:chOff x="-4766872" y="-1782259"/>
            <a:chExt cx="2160000" cy="540000"/>
          </a:xfrm>
          <a:pattFill prst="dkUpDiag">
            <a:fgClr>
              <a:srgbClr val="8EBDC7"/>
            </a:fgClr>
            <a:bgClr>
              <a:schemeClr val="accent4">
                <a:lumMod val="20000"/>
                <a:lumOff val="80000"/>
              </a:schemeClr>
            </a:bgClr>
          </a:pattFill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78AC3D9-3F56-40FA-B05A-69497D91F9B1}"/>
                </a:ext>
              </a:extLst>
            </p:cNvPr>
            <p:cNvSpPr/>
            <p:nvPr/>
          </p:nvSpPr>
          <p:spPr>
            <a:xfrm>
              <a:off x="-4766872" y="-1782259"/>
              <a:ext cx="540000" cy="540000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33C2865-EEA3-4A90-8774-4C46BBBA00CD}"/>
                </a:ext>
              </a:extLst>
            </p:cNvPr>
            <p:cNvSpPr/>
            <p:nvPr/>
          </p:nvSpPr>
          <p:spPr>
            <a:xfrm>
              <a:off x="-4226872" y="-1782259"/>
              <a:ext cx="540000" cy="540000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398B1F2-F191-4FE6-9F3E-DC3348E831D8}"/>
                </a:ext>
              </a:extLst>
            </p:cNvPr>
            <p:cNvSpPr/>
            <p:nvPr/>
          </p:nvSpPr>
          <p:spPr>
            <a:xfrm>
              <a:off x="-3686872" y="-1782259"/>
              <a:ext cx="540000" cy="540000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2DC3B4F-0933-44F5-9D9E-1F9CBBC3FFAE}"/>
                </a:ext>
              </a:extLst>
            </p:cNvPr>
            <p:cNvSpPr/>
            <p:nvPr/>
          </p:nvSpPr>
          <p:spPr>
            <a:xfrm>
              <a:off x="-3146872" y="-1782259"/>
              <a:ext cx="540000" cy="540000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PA-矩形 1">
            <a:extLst>
              <a:ext uri="{FF2B5EF4-FFF2-40B4-BE49-F238E27FC236}">
                <a16:creationId xmlns:a16="http://schemas.microsoft.com/office/drawing/2014/main" id="{2E4B7CBE-41C2-4BCE-A2C8-9EC063C28CE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1630542"/>
          </a:xfrm>
          <a:custGeom>
            <a:avLst/>
            <a:gdLst>
              <a:gd name="connsiteX0" fmla="*/ 0 w 12192000"/>
              <a:gd name="connsiteY0" fmla="*/ 0 h 1467293"/>
              <a:gd name="connsiteX1" fmla="*/ 12192000 w 12192000"/>
              <a:gd name="connsiteY1" fmla="*/ 0 h 1467293"/>
              <a:gd name="connsiteX2" fmla="*/ 12192000 w 12192000"/>
              <a:gd name="connsiteY2" fmla="*/ 1467293 h 1467293"/>
              <a:gd name="connsiteX3" fmla="*/ 0 w 12192000"/>
              <a:gd name="connsiteY3" fmla="*/ 1467293 h 1467293"/>
              <a:gd name="connsiteX4" fmla="*/ 0 w 12192000"/>
              <a:gd name="connsiteY4" fmla="*/ 0 h 1467293"/>
              <a:gd name="connsiteX0" fmla="*/ 0 w 12192000"/>
              <a:gd name="connsiteY0" fmla="*/ 0 h 1467293"/>
              <a:gd name="connsiteX1" fmla="*/ 12192000 w 12192000"/>
              <a:gd name="connsiteY1" fmla="*/ 0 h 1467293"/>
              <a:gd name="connsiteX2" fmla="*/ 12192000 w 12192000"/>
              <a:gd name="connsiteY2" fmla="*/ 1467293 h 1467293"/>
              <a:gd name="connsiteX3" fmla="*/ 2105247 w 12192000"/>
              <a:gd name="connsiteY3" fmla="*/ 701749 h 1467293"/>
              <a:gd name="connsiteX4" fmla="*/ 0 w 12192000"/>
              <a:gd name="connsiteY4" fmla="*/ 1467293 h 1467293"/>
              <a:gd name="connsiteX5" fmla="*/ 0 w 12192000"/>
              <a:gd name="connsiteY5" fmla="*/ 0 h 1467293"/>
              <a:gd name="connsiteX0" fmla="*/ 0 w 12192000"/>
              <a:gd name="connsiteY0" fmla="*/ 0 h 1602581"/>
              <a:gd name="connsiteX1" fmla="*/ 12192000 w 12192000"/>
              <a:gd name="connsiteY1" fmla="*/ 0 h 1602581"/>
              <a:gd name="connsiteX2" fmla="*/ 12192000 w 12192000"/>
              <a:gd name="connsiteY2" fmla="*/ 1467293 h 1602581"/>
              <a:gd name="connsiteX3" fmla="*/ 4444409 w 12192000"/>
              <a:gd name="connsiteY3" fmla="*/ 1531088 h 1602581"/>
              <a:gd name="connsiteX4" fmla="*/ 2105247 w 12192000"/>
              <a:gd name="connsiteY4" fmla="*/ 701749 h 1602581"/>
              <a:gd name="connsiteX5" fmla="*/ 0 w 12192000"/>
              <a:gd name="connsiteY5" fmla="*/ 1467293 h 1602581"/>
              <a:gd name="connsiteX6" fmla="*/ 0 w 12192000"/>
              <a:gd name="connsiteY6" fmla="*/ 0 h 1602581"/>
              <a:gd name="connsiteX0" fmla="*/ 0 w 12192000"/>
              <a:gd name="connsiteY0" fmla="*/ 0 h 1549599"/>
              <a:gd name="connsiteX1" fmla="*/ 12192000 w 12192000"/>
              <a:gd name="connsiteY1" fmla="*/ 0 h 1549599"/>
              <a:gd name="connsiteX2" fmla="*/ 12192000 w 12192000"/>
              <a:gd name="connsiteY2" fmla="*/ 1467293 h 1549599"/>
              <a:gd name="connsiteX3" fmla="*/ 7251405 w 12192000"/>
              <a:gd name="connsiteY3" fmla="*/ 871870 h 1549599"/>
              <a:gd name="connsiteX4" fmla="*/ 4444409 w 12192000"/>
              <a:gd name="connsiteY4" fmla="*/ 1531088 h 1549599"/>
              <a:gd name="connsiteX5" fmla="*/ 2105247 w 12192000"/>
              <a:gd name="connsiteY5" fmla="*/ 701749 h 1549599"/>
              <a:gd name="connsiteX6" fmla="*/ 0 w 12192000"/>
              <a:gd name="connsiteY6" fmla="*/ 1467293 h 1549599"/>
              <a:gd name="connsiteX7" fmla="*/ 0 w 12192000"/>
              <a:gd name="connsiteY7" fmla="*/ 0 h 1549599"/>
              <a:gd name="connsiteX0" fmla="*/ 0 w 12192000"/>
              <a:gd name="connsiteY0" fmla="*/ 0 h 1665767"/>
              <a:gd name="connsiteX1" fmla="*/ 12192000 w 12192000"/>
              <a:gd name="connsiteY1" fmla="*/ 0 h 1665767"/>
              <a:gd name="connsiteX2" fmla="*/ 12192000 w 12192000"/>
              <a:gd name="connsiteY2" fmla="*/ 1467293 h 1665767"/>
              <a:gd name="connsiteX3" fmla="*/ 9654363 w 12192000"/>
              <a:gd name="connsiteY3" fmla="*/ 1616149 h 1665767"/>
              <a:gd name="connsiteX4" fmla="*/ 7251405 w 12192000"/>
              <a:gd name="connsiteY4" fmla="*/ 871870 h 1665767"/>
              <a:gd name="connsiteX5" fmla="*/ 4444409 w 12192000"/>
              <a:gd name="connsiteY5" fmla="*/ 1531088 h 1665767"/>
              <a:gd name="connsiteX6" fmla="*/ 2105247 w 12192000"/>
              <a:gd name="connsiteY6" fmla="*/ 701749 h 1665767"/>
              <a:gd name="connsiteX7" fmla="*/ 0 w 12192000"/>
              <a:gd name="connsiteY7" fmla="*/ 1467293 h 1665767"/>
              <a:gd name="connsiteX8" fmla="*/ 0 w 12192000"/>
              <a:gd name="connsiteY8" fmla="*/ 0 h 1665767"/>
              <a:gd name="connsiteX0" fmla="*/ 0 w 12192000"/>
              <a:gd name="connsiteY0" fmla="*/ 0 h 1630542"/>
              <a:gd name="connsiteX1" fmla="*/ 12192000 w 12192000"/>
              <a:gd name="connsiteY1" fmla="*/ 0 h 1630542"/>
              <a:gd name="connsiteX2" fmla="*/ 12192000 w 12192000"/>
              <a:gd name="connsiteY2" fmla="*/ 1467293 h 1630542"/>
              <a:gd name="connsiteX3" fmla="*/ 11249247 w 12192000"/>
              <a:gd name="connsiteY3" fmla="*/ 956930 h 1630542"/>
              <a:gd name="connsiteX4" fmla="*/ 9654363 w 12192000"/>
              <a:gd name="connsiteY4" fmla="*/ 1616149 h 1630542"/>
              <a:gd name="connsiteX5" fmla="*/ 7251405 w 12192000"/>
              <a:gd name="connsiteY5" fmla="*/ 871870 h 1630542"/>
              <a:gd name="connsiteX6" fmla="*/ 4444409 w 12192000"/>
              <a:gd name="connsiteY6" fmla="*/ 1531088 h 1630542"/>
              <a:gd name="connsiteX7" fmla="*/ 2105247 w 12192000"/>
              <a:gd name="connsiteY7" fmla="*/ 701749 h 1630542"/>
              <a:gd name="connsiteX8" fmla="*/ 0 w 12192000"/>
              <a:gd name="connsiteY8" fmla="*/ 1467293 h 1630542"/>
              <a:gd name="connsiteX9" fmla="*/ 0 w 12192000"/>
              <a:gd name="connsiteY9" fmla="*/ 0 h 1630542"/>
              <a:gd name="connsiteX0" fmla="*/ 0 w 12192000"/>
              <a:gd name="connsiteY0" fmla="*/ 0 h 1630542"/>
              <a:gd name="connsiteX1" fmla="*/ 12192000 w 12192000"/>
              <a:gd name="connsiteY1" fmla="*/ 0 h 1630542"/>
              <a:gd name="connsiteX2" fmla="*/ 12192000 w 12192000"/>
              <a:gd name="connsiteY2" fmla="*/ 1467293 h 1630542"/>
              <a:gd name="connsiteX3" fmla="*/ 11249247 w 12192000"/>
              <a:gd name="connsiteY3" fmla="*/ 956930 h 1630542"/>
              <a:gd name="connsiteX4" fmla="*/ 9654363 w 12192000"/>
              <a:gd name="connsiteY4" fmla="*/ 1616149 h 1630542"/>
              <a:gd name="connsiteX5" fmla="*/ 7251405 w 12192000"/>
              <a:gd name="connsiteY5" fmla="*/ 871870 h 1630542"/>
              <a:gd name="connsiteX6" fmla="*/ 4444409 w 12192000"/>
              <a:gd name="connsiteY6" fmla="*/ 1531088 h 1630542"/>
              <a:gd name="connsiteX7" fmla="*/ 2105247 w 12192000"/>
              <a:gd name="connsiteY7" fmla="*/ 701749 h 1630542"/>
              <a:gd name="connsiteX8" fmla="*/ 0 w 12192000"/>
              <a:gd name="connsiteY8" fmla="*/ 1467293 h 1630542"/>
              <a:gd name="connsiteX9" fmla="*/ 0 w 12192000"/>
              <a:gd name="connsiteY9" fmla="*/ 0 h 1630542"/>
              <a:gd name="connsiteX0" fmla="*/ 0 w 12192000"/>
              <a:gd name="connsiteY0" fmla="*/ 0 h 1630542"/>
              <a:gd name="connsiteX1" fmla="*/ 12192000 w 12192000"/>
              <a:gd name="connsiteY1" fmla="*/ 0 h 1630542"/>
              <a:gd name="connsiteX2" fmla="*/ 12192000 w 12192000"/>
              <a:gd name="connsiteY2" fmla="*/ 1467293 h 1630542"/>
              <a:gd name="connsiteX3" fmla="*/ 11249247 w 12192000"/>
              <a:gd name="connsiteY3" fmla="*/ 956930 h 1630542"/>
              <a:gd name="connsiteX4" fmla="*/ 9654363 w 12192000"/>
              <a:gd name="connsiteY4" fmla="*/ 1616149 h 1630542"/>
              <a:gd name="connsiteX5" fmla="*/ 7251405 w 12192000"/>
              <a:gd name="connsiteY5" fmla="*/ 871870 h 1630542"/>
              <a:gd name="connsiteX6" fmla="*/ 4444409 w 12192000"/>
              <a:gd name="connsiteY6" fmla="*/ 1531088 h 1630542"/>
              <a:gd name="connsiteX7" fmla="*/ 2105247 w 12192000"/>
              <a:gd name="connsiteY7" fmla="*/ 701749 h 1630542"/>
              <a:gd name="connsiteX8" fmla="*/ 0 w 12192000"/>
              <a:gd name="connsiteY8" fmla="*/ 1467293 h 1630542"/>
              <a:gd name="connsiteX9" fmla="*/ 0 w 12192000"/>
              <a:gd name="connsiteY9" fmla="*/ 0 h 1630542"/>
              <a:gd name="connsiteX0" fmla="*/ 0 w 12192000"/>
              <a:gd name="connsiteY0" fmla="*/ 0 h 1630542"/>
              <a:gd name="connsiteX1" fmla="*/ 12192000 w 12192000"/>
              <a:gd name="connsiteY1" fmla="*/ 0 h 1630542"/>
              <a:gd name="connsiteX2" fmla="*/ 12192000 w 12192000"/>
              <a:gd name="connsiteY2" fmla="*/ 1467293 h 1630542"/>
              <a:gd name="connsiteX3" fmla="*/ 11249247 w 12192000"/>
              <a:gd name="connsiteY3" fmla="*/ 956930 h 1630542"/>
              <a:gd name="connsiteX4" fmla="*/ 9654363 w 12192000"/>
              <a:gd name="connsiteY4" fmla="*/ 1616149 h 1630542"/>
              <a:gd name="connsiteX5" fmla="*/ 7251405 w 12192000"/>
              <a:gd name="connsiteY5" fmla="*/ 871870 h 1630542"/>
              <a:gd name="connsiteX6" fmla="*/ 4444409 w 12192000"/>
              <a:gd name="connsiteY6" fmla="*/ 1531088 h 1630542"/>
              <a:gd name="connsiteX7" fmla="*/ 2105247 w 12192000"/>
              <a:gd name="connsiteY7" fmla="*/ 701749 h 1630542"/>
              <a:gd name="connsiteX8" fmla="*/ 0 w 12192000"/>
              <a:gd name="connsiteY8" fmla="*/ 1467293 h 1630542"/>
              <a:gd name="connsiteX9" fmla="*/ 0 w 12192000"/>
              <a:gd name="connsiteY9" fmla="*/ 0 h 1630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1630542">
                <a:moveTo>
                  <a:pt x="0" y="0"/>
                </a:moveTo>
                <a:lnTo>
                  <a:pt x="12192000" y="0"/>
                </a:lnTo>
                <a:lnTo>
                  <a:pt x="12192000" y="1467293"/>
                </a:lnTo>
                <a:cubicBezTo>
                  <a:pt x="12034875" y="1740195"/>
                  <a:pt x="11672186" y="932121"/>
                  <a:pt x="11249247" y="956930"/>
                </a:cubicBezTo>
                <a:cubicBezTo>
                  <a:pt x="10826308" y="981739"/>
                  <a:pt x="10320670" y="1743740"/>
                  <a:pt x="9654363" y="1616149"/>
                </a:cubicBezTo>
                <a:cubicBezTo>
                  <a:pt x="8988056" y="1488558"/>
                  <a:pt x="8109098" y="815163"/>
                  <a:pt x="7251405" y="871870"/>
                </a:cubicBezTo>
                <a:cubicBezTo>
                  <a:pt x="6393712" y="928577"/>
                  <a:pt x="5266660" y="1679944"/>
                  <a:pt x="4444409" y="1531088"/>
                </a:cubicBezTo>
                <a:cubicBezTo>
                  <a:pt x="3622158" y="1382232"/>
                  <a:pt x="2853070" y="549349"/>
                  <a:pt x="2105247" y="701749"/>
                </a:cubicBezTo>
                <a:cubicBezTo>
                  <a:pt x="1233377" y="829339"/>
                  <a:pt x="701749" y="1212112"/>
                  <a:pt x="0" y="1467293"/>
                </a:cubicBezTo>
                <a:lnTo>
                  <a:pt x="0" y="0"/>
                </a:lnTo>
                <a:close/>
              </a:path>
            </a:pathLst>
          </a:custGeom>
          <a:solidFill>
            <a:srgbClr val="3D4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-等腰三角形 5">
            <a:extLst>
              <a:ext uri="{FF2B5EF4-FFF2-40B4-BE49-F238E27FC236}">
                <a16:creationId xmlns:a16="http://schemas.microsoft.com/office/drawing/2014/main" id="{9B3BE0B4-CE21-46C6-AD7A-F038BBCAEC6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2944616">
            <a:off x="268508" y="2927948"/>
            <a:ext cx="844863" cy="728330"/>
          </a:xfrm>
          <a:prstGeom prst="triangle">
            <a:avLst/>
          </a:prstGeom>
          <a:solidFill>
            <a:srgbClr val="EFD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PA-等腰三角形 6">
            <a:extLst>
              <a:ext uri="{FF2B5EF4-FFF2-40B4-BE49-F238E27FC236}">
                <a16:creationId xmlns:a16="http://schemas.microsoft.com/office/drawing/2014/main" id="{8F6E41C9-6C9E-40CB-B176-2B73C530507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20247404">
            <a:off x="11226602" y="5099980"/>
            <a:ext cx="760881" cy="655932"/>
          </a:xfrm>
          <a:prstGeom prst="triangle">
            <a:avLst/>
          </a:prstGeom>
          <a:noFill/>
          <a:ln w="63500">
            <a:solidFill>
              <a:srgbClr val="3D4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A-three-chevron-arrows-pointing-right_31879">
            <a:extLst>
              <a:ext uri="{FF2B5EF4-FFF2-40B4-BE49-F238E27FC236}">
                <a16:creationId xmlns:a16="http://schemas.microsoft.com/office/drawing/2014/main" id="{E94260D0-A1D7-40A7-8CC0-7F271496BDA7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0891375" y="2194613"/>
            <a:ext cx="609685" cy="339071"/>
          </a:xfrm>
          <a:custGeom>
            <a:avLst/>
            <a:gdLst>
              <a:gd name="connsiteX0" fmla="*/ 434683 w 604303"/>
              <a:gd name="connsiteY0" fmla="*/ 1560 h 336078"/>
              <a:gd name="connsiteX1" fmla="*/ 442037 w 604303"/>
              <a:gd name="connsiteY1" fmla="*/ 1560 h 336078"/>
              <a:gd name="connsiteX2" fmla="*/ 602847 w 604303"/>
              <a:gd name="connsiteY2" fmla="*/ 162029 h 336078"/>
              <a:gd name="connsiteX3" fmla="*/ 602847 w 604303"/>
              <a:gd name="connsiteY3" fmla="*/ 169373 h 336078"/>
              <a:gd name="connsiteX4" fmla="*/ 437319 w 604303"/>
              <a:gd name="connsiteY4" fmla="*/ 334554 h 336078"/>
              <a:gd name="connsiteX5" fmla="*/ 433712 w 604303"/>
              <a:gd name="connsiteY5" fmla="*/ 336078 h 336078"/>
              <a:gd name="connsiteX6" fmla="*/ 429966 w 604303"/>
              <a:gd name="connsiteY6" fmla="*/ 334554 h 336078"/>
              <a:gd name="connsiteX7" fmla="*/ 429966 w 604303"/>
              <a:gd name="connsiteY7" fmla="*/ 327209 h 336078"/>
              <a:gd name="connsiteX8" fmla="*/ 591747 w 604303"/>
              <a:gd name="connsiteY8" fmla="*/ 165632 h 336078"/>
              <a:gd name="connsiteX9" fmla="*/ 434683 w 604303"/>
              <a:gd name="connsiteY9" fmla="*/ 8766 h 336078"/>
              <a:gd name="connsiteX10" fmla="*/ 434683 w 604303"/>
              <a:gd name="connsiteY10" fmla="*/ 1560 h 336078"/>
              <a:gd name="connsiteX11" fmla="*/ 220446 w 604303"/>
              <a:gd name="connsiteY11" fmla="*/ 1560 h 336078"/>
              <a:gd name="connsiteX12" fmla="*/ 227800 w 604303"/>
              <a:gd name="connsiteY12" fmla="*/ 1560 h 336078"/>
              <a:gd name="connsiteX13" fmla="*/ 388609 w 604303"/>
              <a:gd name="connsiteY13" fmla="*/ 162029 h 336078"/>
              <a:gd name="connsiteX14" fmla="*/ 388609 w 604303"/>
              <a:gd name="connsiteY14" fmla="*/ 169373 h 336078"/>
              <a:gd name="connsiteX15" fmla="*/ 223221 w 604303"/>
              <a:gd name="connsiteY15" fmla="*/ 334554 h 336078"/>
              <a:gd name="connsiteX16" fmla="*/ 219475 w 604303"/>
              <a:gd name="connsiteY16" fmla="*/ 336078 h 336078"/>
              <a:gd name="connsiteX17" fmla="*/ 215867 w 604303"/>
              <a:gd name="connsiteY17" fmla="*/ 334554 h 336078"/>
              <a:gd name="connsiteX18" fmla="*/ 215867 w 604303"/>
              <a:gd name="connsiteY18" fmla="*/ 327209 h 336078"/>
              <a:gd name="connsiteX19" fmla="*/ 377510 w 604303"/>
              <a:gd name="connsiteY19" fmla="*/ 165632 h 336078"/>
              <a:gd name="connsiteX20" fmla="*/ 220446 w 604303"/>
              <a:gd name="connsiteY20" fmla="*/ 8766 h 336078"/>
              <a:gd name="connsiteX21" fmla="*/ 220446 w 604303"/>
              <a:gd name="connsiteY21" fmla="*/ 1560 h 336078"/>
              <a:gd name="connsiteX22" fmla="*/ 6280 w 604303"/>
              <a:gd name="connsiteY22" fmla="*/ 1560 h 336078"/>
              <a:gd name="connsiteX23" fmla="*/ 13637 w 604303"/>
              <a:gd name="connsiteY23" fmla="*/ 1560 h 336078"/>
              <a:gd name="connsiteX24" fmla="*/ 174375 w 604303"/>
              <a:gd name="connsiteY24" fmla="*/ 162029 h 336078"/>
              <a:gd name="connsiteX25" fmla="*/ 174375 w 604303"/>
              <a:gd name="connsiteY25" fmla="*/ 169373 h 336078"/>
              <a:gd name="connsiteX26" fmla="*/ 8918 w 604303"/>
              <a:gd name="connsiteY26" fmla="*/ 334554 h 336078"/>
              <a:gd name="connsiteX27" fmla="*/ 5170 w 604303"/>
              <a:gd name="connsiteY27" fmla="*/ 336078 h 336078"/>
              <a:gd name="connsiteX28" fmla="*/ 1561 w 604303"/>
              <a:gd name="connsiteY28" fmla="*/ 334554 h 336078"/>
              <a:gd name="connsiteX29" fmla="*/ 1561 w 604303"/>
              <a:gd name="connsiteY29" fmla="*/ 327209 h 336078"/>
              <a:gd name="connsiteX30" fmla="*/ 163409 w 604303"/>
              <a:gd name="connsiteY30" fmla="*/ 165632 h 336078"/>
              <a:gd name="connsiteX31" fmla="*/ 6280 w 604303"/>
              <a:gd name="connsiteY31" fmla="*/ 8766 h 336078"/>
              <a:gd name="connsiteX32" fmla="*/ 6280 w 604303"/>
              <a:gd name="connsiteY32" fmla="*/ 1560 h 33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4303" h="336078">
                <a:moveTo>
                  <a:pt x="434683" y="1560"/>
                </a:moveTo>
                <a:cubicBezTo>
                  <a:pt x="436764" y="-519"/>
                  <a:pt x="439955" y="-519"/>
                  <a:pt x="442037" y="1560"/>
                </a:cubicBezTo>
                <a:lnTo>
                  <a:pt x="602847" y="162029"/>
                </a:lnTo>
                <a:cubicBezTo>
                  <a:pt x="604789" y="163969"/>
                  <a:pt x="604789" y="167295"/>
                  <a:pt x="602847" y="169373"/>
                </a:cubicBezTo>
                <a:lnTo>
                  <a:pt x="437319" y="334554"/>
                </a:lnTo>
                <a:cubicBezTo>
                  <a:pt x="436348" y="335524"/>
                  <a:pt x="434961" y="336078"/>
                  <a:pt x="433712" y="336078"/>
                </a:cubicBezTo>
                <a:cubicBezTo>
                  <a:pt x="432324" y="336078"/>
                  <a:pt x="431076" y="335524"/>
                  <a:pt x="429966" y="334554"/>
                </a:cubicBezTo>
                <a:cubicBezTo>
                  <a:pt x="428023" y="332475"/>
                  <a:pt x="428023" y="329288"/>
                  <a:pt x="429966" y="327209"/>
                </a:cubicBezTo>
                <a:lnTo>
                  <a:pt x="591747" y="165632"/>
                </a:lnTo>
                <a:lnTo>
                  <a:pt x="434683" y="8766"/>
                </a:lnTo>
                <a:cubicBezTo>
                  <a:pt x="432741" y="6826"/>
                  <a:pt x="432741" y="3500"/>
                  <a:pt x="434683" y="1560"/>
                </a:cubicBezTo>
                <a:close/>
                <a:moveTo>
                  <a:pt x="220446" y="1560"/>
                </a:moveTo>
                <a:cubicBezTo>
                  <a:pt x="222527" y="-519"/>
                  <a:pt x="225857" y="-519"/>
                  <a:pt x="227800" y="1560"/>
                </a:cubicBezTo>
                <a:lnTo>
                  <a:pt x="388609" y="162029"/>
                </a:lnTo>
                <a:cubicBezTo>
                  <a:pt x="390552" y="163969"/>
                  <a:pt x="390552" y="167295"/>
                  <a:pt x="388609" y="169373"/>
                </a:cubicBezTo>
                <a:lnTo>
                  <a:pt x="223221" y="334554"/>
                </a:lnTo>
                <a:cubicBezTo>
                  <a:pt x="222111" y="335524"/>
                  <a:pt x="220862" y="336078"/>
                  <a:pt x="219475" y="336078"/>
                </a:cubicBezTo>
                <a:cubicBezTo>
                  <a:pt x="218226" y="336078"/>
                  <a:pt x="216838" y="335524"/>
                  <a:pt x="215867" y="334554"/>
                </a:cubicBezTo>
                <a:cubicBezTo>
                  <a:pt x="213786" y="332475"/>
                  <a:pt x="213786" y="329288"/>
                  <a:pt x="215867" y="327209"/>
                </a:cubicBezTo>
                <a:lnTo>
                  <a:pt x="377510" y="165632"/>
                </a:lnTo>
                <a:lnTo>
                  <a:pt x="220446" y="8766"/>
                </a:lnTo>
                <a:cubicBezTo>
                  <a:pt x="218503" y="6826"/>
                  <a:pt x="218503" y="3500"/>
                  <a:pt x="220446" y="1560"/>
                </a:cubicBezTo>
                <a:close/>
                <a:moveTo>
                  <a:pt x="6280" y="1560"/>
                </a:moveTo>
                <a:cubicBezTo>
                  <a:pt x="8224" y="-519"/>
                  <a:pt x="11555" y="-519"/>
                  <a:pt x="13637" y="1560"/>
                </a:cubicBezTo>
                <a:lnTo>
                  <a:pt x="174375" y="162029"/>
                </a:lnTo>
                <a:cubicBezTo>
                  <a:pt x="176457" y="164107"/>
                  <a:pt x="176457" y="167295"/>
                  <a:pt x="174375" y="169373"/>
                </a:cubicBezTo>
                <a:lnTo>
                  <a:pt x="8918" y="334554"/>
                </a:lnTo>
                <a:cubicBezTo>
                  <a:pt x="7946" y="335524"/>
                  <a:pt x="6558" y="336078"/>
                  <a:pt x="5170" y="336078"/>
                </a:cubicBezTo>
                <a:cubicBezTo>
                  <a:pt x="3921" y="336078"/>
                  <a:pt x="2533" y="335524"/>
                  <a:pt x="1561" y="334554"/>
                </a:cubicBezTo>
                <a:cubicBezTo>
                  <a:pt x="-521" y="332475"/>
                  <a:pt x="-521" y="329288"/>
                  <a:pt x="1561" y="327209"/>
                </a:cubicBezTo>
                <a:lnTo>
                  <a:pt x="163409" y="165632"/>
                </a:lnTo>
                <a:lnTo>
                  <a:pt x="6280" y="8766"/>
                </a:lnTo>
                <a:cubicBezTo>
                  <a:pt x="4198" y="6826"/>
                  <a:pt x="4198" y="3500"/>
                  <a:pt x="6280" y="1560"/>
                </a:cubicBezTo>
                <a:close/>
              </a:path>
            </a:pathLst>
          </a:custGeom>
          <a:solidFill>
            <a:srgbClr val="8EBDC7"/>
          </a:solidFill>
          <a:ln w="38100">
            <a:solidFill>
              <a:srgbClr val="3D4868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PA-同心圆 8">
            <a:extLst>
              <a:ext uri="{FF2B5EF4-FFF2-40B4-BE49-F238E27FC236}">
                <a16:creationId xmlns:a16="http://schemas.microsoft.com/office/drawing/2014/main" id="{CA816EDA-96DD-4DDB-BB8B-47DAB685FFE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92803" y="5154688"/>
            <a:ext cx="872719" cy="872719"/>
          </a:xfrm>
          <a:prstGeom prst="donut">
            <a:avLst/>
          </a:prstGeom>
          <a:solidFill>
            <a:srgbClr val="D9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2FCFADF-0675-4116-AC9C-418AA233F5BD}"/>
              </a:ext>
            </a:extLst>
          </p:cNvPr>
          <p:cNvGrpSpPr/>
          <p:nvPr/>
        </p:nvGrpSpPr>
        <p:grpSpPr>
          <a:xfrm>
            <a:off x="1845655" y="2874962"/>
            <a:ext cx="4095750" cy="1108075"/>
            <a:chOff x="1845655" y="2874962"/>
            <a:chExt cx="4095750" cy="1108075"/>
          </a:xfrm>
        </p:grpSpPr>
        <p:sp>
          <p:nvSpPr>
            <p:cNvPr id="10" name="PA-MH_Other_1">
              <a:extLst>
                <a:ext uri="{FF2B5EF4-FFF2-40B4-BE49-F238E27FC236}">
                  <a16:creationId xmlns:a16="http://schemas.microsoft.com/office/drawing/2014/main" id="{5D48B564-4FA8-4292-B3CA-641F5B9BB3B4}"/>
                </a:ext>
              </a:extLst>
            </p:cNvPr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845655" y="2874962"/>
              <a:ext cx="1265237" cy="1108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6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  <a:endParaRPr lang="zh-CN" altLang="en-US" sz="60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PA-MH_SubTitle_1">
              <a:extLst>
                <a:ext uri="{FF2B5EF4-FFF2-40B4-BE49-F238E27FC236}">
                  <a16:creationId xmlns:a16="http://schemas.microsoft.com/office/drawing/2014/main" id="{401F49C4-2C41-49EF-A5F2-7398E666A6A7}"/>
                </a:ext>
              </a:extLst>
            </p:cNvPr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2818838" y="2876095"/>
              <a:ext cx="2479675" cy="950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r>
                <a:rPr lang="zh-CN" altLang="en-US" sz="4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操作规则</a:t>
              </a:r>
              <a:endParaRPr lang="en-US" altLang="zh-CN" sz="40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12" name="PA-MH_Other_2">
              <a:extLst>
                <a:ext uri="{FF2B5EF4-FFF2-40B4-BE49-F238E27FC236}">
                  <a16:creationId xmlns:a16="http://schemas.microsoft.com/office/drawing/2014/main" id="{DC0BC5D3-555C-48EC-B718-AFF1587DAC33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>
              <a:off x="2267930" y="3917566"/>
              <a:ext cx="36734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36B7658-9593-4A91-B296-F0E85289382C}"/>
              </a:ext>
            </a:extLst>
          </p:cNvPr>
          <p:cNvGrpSpPr/>
          <p:nvPr/>
        </p:nvGrpSpPr>
        <p:grpSpPr>
          <a:xfrm>
            <a:off x="1845655" y="4743450"/>
            <a:ext cx="4095750" cy="1108075"/>
            <a:chOff x="1845655" y="4743450"/>
            <a:chExt cx="4095750" cy="1108075"/>
          </a:xfrm>
        </p:grpSpPr>
        <p:sp>
          <p:nvSpPr>
            <p:cNvPr id="13" name="PA-MH_Other_3">
              <a:extLst>
                <a:ext uri="{FF2B5EF4-FFF2-40B4-BE49-F238E27FC236}">
                  <a16:creationId xmlns:a16="http://schemas.microsoft.com/office/drawing/2014/main" id="{8D290424-7B7B-4FA9-A3BB-3FEE30B66203}"/>
                </a:ext>
              </a:extLst>
            </p:cNvPr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845655" y="4743450"/>
              <a:ext cx="1265237" cy="1108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6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</a:t>
              </a:r>
              <a:endParaRPr lang="zh-CN" altLang="en-US" sz="60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4" name="PA-MH_SubTitle_3">
              <a:extLst>
                <a:ext uri="{FF2B5EF4-FFF2-40B4-BE49-F238E27FC236}">
                  <a16:creationId xmlns:a16="http://schemas.microsoft.com/office/drawing/2014/main" id="{15674377-BCAB-4F31-A55D-F0956A288A5A}"/>
                </a:ext>
              </a:extLst>
            </p:cNvPr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2863778" y="4752518"/>
              <a:ext cx="2479675" cy="97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4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实现细节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15" name="PA-MH_Other_4">
              <a:extLst>
                <a:ext uri="{FF2B5EF4-FFF2-40B4-BE49-F238E27FC236}">
                  <a16:creationId xmlns:a16="http://schemas.microsoft.com/office/drawing/2014/main" id="{3F0A46E4-12A7-484D-AC4E-0C41D337EBDF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>
              <a:off x="2267930" y="5822566"/>
              <a:ext cx="36734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646E4D-4C21-4F80-B7A9-17B4AEB02FA8}"/>
              </a:ext>
            </a:extLst>
          </p:cNvPr>
          <p:cNvGrpSpPr/>
          <p:nvPr/>
        </p:nvGrpSpPr>
        <p:grpSpPr>
          <a:xfrm>
            <a:off x="5861469" y="2796688"/>
            <a:ext cx="4175686" cy="1169565"/>
            <a:chOff x="5861469" y="2796688"/>
            <a:chExt cx="4175686" cy="1169565"/>
          </a:xfrm>
        </p:grpSpPr>
        <p:sp>
          <p:nvSpPr>
            <p:cNvPr id="16" name="PA-MH_Other_5">
              <a:extLst>
                <a:ext uri="{FF2B5EF4-FFF2-40B4-BE49-F238E27FC236}">
                  <a16:creationId xmlns:a16="http://schemas.microsoft.com/office/drawing/2014/main" id="{F4808377-5D63-4E55-88B2-76DED8C1A161}"/>
                </a:ext>
              </a:extLst>
            </p:cNvPr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861469" y="2858178"/>
              <a:ext cx="1265237" cy="1108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6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</a:t>
              </a:r>
              <a:endParaRPr lang="zh-CN" altLang="en-US" sz="60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6249C82-616B-4694-BBD3-9DFDB4086A1A}"/>
                </a:ext>
              </a:extLst>
            </p:cNvPr>
            <p:cNvGrpSpPr/>
            <p:nvPr/>
          </p:nvGrpSpPr>
          <p:grpSpPr>
            <a:xfrm>
              <a:off x="6363680" y="2796688"/>
              <a:ext cx="3673475" cy="1120878"/>
              <a:chOff x="6363680" y="2796688"/>
              <a:chExt cx="3673475" cy="1120878"/>
            </a:xfrm>
          </p:grpSpPr>
          <p:sp>
            <p:nvSpPr>
              <p:cNvPr id="17" name="PA-MH_SubTitle_2">
                <a:extLst>
                  <a:ext uri="{FF2B5EF4-FFF2-40B4-BE49-F238E27FC236}">
                    <a16:creationId xmlns:a16="http://schemas.microsoft.com/office/drawing/2014/main" id="{D20D9C21-D083-487A-9C01-C216A2B6DF52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 flipH="1">
                <a:off x="6987381" y="2796688"/>
                <a:ext cx="2479675" cy="979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40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实现框架</a:t>
                </a:r>
                <a:endParaRPr lang="en-US" altLang="zh-CN" sz="4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cxnSp>
            <p:nvCxnSpPr>
              <p:cNvPr id="18" name="PA-MH_Other_6">
                <a:extLst>
                  <a:ext uri="{FF2B5EF4-FFF2-40B4-BE49-F238E27FC236}">
                    <a16:creationId xmlns:a16="http://schemas.microsoft.com/office/drawing/2014/main" id="{7706EEFC-FBB3-499E-A757-12C727F62BBC}"/>
                  </a:ext>
                </a:extLst>
              </p:cNvPr>
              <p:cNvCxnSpPr/>
              <p:nvPr>
                <p:custDataLst>
                  <p:tags r:id="rId13"/>
                </p:custDataLst>
              </p:nvPr>
            </p:nvCxnSpPr>
            <p:spPr>
              <a:xfrm>
                <a:off x="6363680" y="3917566"/>
                <a:ext cx="367347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962769F-A2AF-4CEE-9F99-A1ECAC837035}"/>
              </a:ext>
            </a:extLst>
          </p:cNvPr>
          <p:cNvGrpSpPr/>
          <p:nvPr/>
        </p:nvGrpSpPr>
        <p:grpSpPr>
          <a:xfrm>
            <a:off x="5941405" y="4743450"/>
            <a:ext cx="4379871" cy="1108075"/>
            <a:chOff x="5941405" y="4743450"/>
            <a:chExt cx="4379871" cy="1108075"/>
          </a:xfrm>
        </p:grpSpPr>
        <p:sp>
          <p:nvSpPr>
            <p:cNvPr id="19" name="PA-MH_Other_7">
              <a:extLst>
                <a:ext uri="{FF2B5EF4-FFF2-40B4-BE49-F238E27FC236}">
                  <a16:creationId xmlns:a16="http://schemas.microsoft.com/office/drawing/2014/main" id="{E2B41AA4-E941-4C37-8140-7823737A42B3}"/>
                </a:ext>
              </a:extLst>
            </p:cNvPr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941405" y="4743450"/>
              <a:ext cx="1265237" cy="1108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6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</a:t>
              </a:r>
              <a:endParaRPr lang="zh-CN" altLang="en-US" sz="60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0" name="PA-MH_SubTitle_4">
              <a:extLst>
                <a:ext uri="{FF2B5EF4-FFF2-40B4-BE49-F238E27FC236}">
                  <a16:creationId xmlns:a16="http://schemas.microsoft.com/office/drawing/2014/main" id="{3353BC98-3385-4CBA-A6A5-679639E87C59}"/>
                </a:ext>
              </a:extLst>
            </p:cNvPr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6987381" y="4770516"/>
              <a:ext cx="3333895" cy="97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4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对未来的展望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21" name="PA-MH_Other_8">
              <a:extLst>
                <a:ext uri="{FF2B5EF4-FFF2-40B4-BE49-F238E27FC236}">
                  <a16:creationId xmlns:a16="http://schemas.microsoft.com/office/drawing/2014/main" id="{E47D002F-6DC6-4429-BA20-A4275065D9DD}"/>
                </a:ext>
              </a:extLst>
            </p:cNvPr>
            <p:cNvCxnSpPr/>
            <p:nvPr>
              <p:custDataLst>
                <p:tags r:id="rId10"/>
              </p:custDataLst>
            </p:nvPr>
          </p:nvCxnSpPr>
          <p:spPr>
            <a:xfrm>
              <a:off x="6363680" y="5822566"/>
              <a:ext cx="36734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PA-文本框 5">
            <a:extLst>
              <a:ext uri="{FF2B5EF4-FFF2-40B4-BE49-F238E27FC236}">
                <a16:creationId xmlns:a16="http://schemas.microsoft.com/office/drawing/2014/main" id="{9AE078C4-C6AF-4DC9-A7B0-26B0E34A3F5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347494" y="1775467"/>
            <a:ext cx="1639887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 fontAlgn="auto"/>
            <a:r>
              <a:rPr lang="zh-CN" altLang="en-US" sz="4000" spc="600" noProof="1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目录</a:t>
            </a:r>
          </a:p>
        </p:txBody>
      </p:sp>
      <p:sp>
        <p:nvSpPr>
          <p:cNvPr id="24" name="PA-three-chevron-arrows-pointing-right_31879">
            <a:extLst>
              <a:ext uri="{FF2B5EF4-FFF2-40B4-BE49-F238E27FC236}">
                <a16:creationId xmlns:a16="http://schemas.microsoft.com/office/drawing/2014/main" id="{A7191C06-B121-46E4-8DFC-B6B06BB00DB6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83118" y="5123599"/>
            <a:ext cx="609685" cy="339071"/>
          </a:xfrm>
          <a:custGeom>
            <a:avLst/>
            <a:gdLst>
              <a:gd name="connsiteX0" fmla="*/ 434683 w 604303"/>
              <a:gd name="connsiteY0" fmla="*/ 1560 h 336078"/>
              <a:gd name="connsiteX1" fmla="*/ 442037 w 604303"/>
              <a:gd name="connsiteY1" fmla="*/ 1560 h 336078"/>
              <a:gd name="connsiteX2" fmla="*/ 602847 w 604303"/>
              <a:gd name="connsiteY2" fmla="*/ 162029 h 336078"/>
              <a:gd name="connsiteX3" fmla="*/ 602847 w 604303"/>
              <a:gd name="connsiteY3" fmla="*/ 169373 h 336078"/>
              <a:gd name="connsiteX4" fmla="*/ 437319 w 604303"/>
              <a:gd name="connsiteY4" fmla="*/ 334554 h 336078"/>
              <a:gd name="connsiteX5" fmla="*/ 433712 w 604303"/>
              <a:gd name="connsiteY5" fmla="*/ 336078 h 336078"/>
              <a:gd name="connsiteX6" fmla="*/ 429966 w 604303"/>
              <a:gd name="connsiteY6" fmla="*/ 334554 h 336078"/>
              <a:gd name="connsiteX7" fmla="*/ 429966 w 604303"/>
              <a:gd name="connsiteY7" fmla="*/ 327209 h 336078"/>
              <a:gd name="connsiteX8" fmla="*/ 591747 w 604303"/>
              <a:gd name="connsiteY8" fmla="*/ 165632 h 336078"/>
              <a:gd name="connsiteX9" fmla="*/ 434683 w 604303"/>
              <a:gd name="connsiteY9" fmla="*/ 8766 h 336078"/>
              <a:gd name="connsiteX10" fmla="*/ 434683 w 604303"/>
              <a:gd name="connsiteY10" fmla="*/ 1560 h 336078"/>
              <a:gd name="connsiteX11" fmla="*/ 220446 w 604303"/>
              <a:gd name="connsiteY11" fmla="*/ 1560 h 336078"/>
              <a:gd name="connsiteX12" fmla="*/ 227800 w 604303"/>
              <a:gd name="connsiteY12" fmla="*/ 1560 h 336078"/>
              <a:gd name="connsiteX13" fmla="*/ 388609 w 604303"/>
              <a:gd name="connsiteY13" fmla="*/ 162029 h 336078"/>
              <a:gd name="connsiteX14" fmla="*/ 388609 w 604303"/>
              <a:gd name="connsiteY14" fmla="*/ 169373 h 336078"/>
              <a:gd name="connsiteX15" fmla="*/ 223221 w 604303"/>
              <a:gd name="connsiteY15" fmla="*/ 334554 h 336078"/>
              <a:gd name="connsiteX16" fmla="*/ 219475 w 604303"/>
              <a:gd name="connsiteY16" fmla="*/ 336078 h 336078"/>
              <a:gd name="connsiteX17" fmla="*/ 215867 w 604303"/>
              <a:gd name="connsiteY17" fmla="*/ 334554 h 336078"/>
              <a:gd name="connsiteX18" fmla="*/ 215867 w 604303"/>
              <a:gd name="connsiteY18" fmla="*/ 327209 h 336078"/>
              <a:gd name="connsiteX19" fmla="*/ 377510 w 604303"/>
              <a:gd name="connsiteY19" fmla="*/ 165632 h 336078"/>
              <a:gd name="connsiteX20" fmla="*/ 220446 w 604303"/>
              <a:gd name="connsiteY20" fmla="*/ 8766 h 336078"/>
              <a:gd name="connsiteX21" fmla="*/ 220446 w 604303"/>
              <a:gd name="connsiteY21" fmla="*/ 1560 h 336078"/>
              <a:gd name="connsiteX22" fmla="*/ 6280 w 604303"/>
              <a:gd name="connsiteY22" fmla="*/ 1560 h 336078"/>
              <a:gd name="connsiteX23" fmla="*/ 13637 w 604303"/>
              <a:gd name="connsiteY23" fmla="*/ 1560 h 336078"/>
              <a:gd name="connsiteX24" fmla="*/ 174375 w 604303"/>
              <a:gd name="connsiteY24" fmla="*/ 162029 h 336078"/>
              <a:gd name="connsiteX25" fmla="*/ 174375 w 604303"/>
              <a:gd name="connsiteY25" fmla="*/ 169373 h 336078"/>
              <a:gd name="connsiteX26" fmla="*/ 8918 w 604303"/>
              <a:gd name="connsiteY26" fmla="*/ 334554 h 336078"/>
              <a:gd name="connsiteX27" fmla="*/ 5170 w 604303"/>
              <a:gd name="connsiteY27" fmla="*/ 336078 h 336078"/>
              <a:gd name="connsiteX28" fmla="*/ 1561 w 604303"/>
              <a:gd name="connsiteY28" fmla="*/ 334554 h 336078"/>
              <a:gd name="connsiteX29" fmla="*/ 1561 w 604303"/>
              <a:gd name="connsiteY29" fmla="*/ 327209 h 336078"/>
              <a:gd name="connsiteX30" fmla="*/ 163409 w 604303"/>
              <a:gd name="connsiteY30" fmla="*/ 165632 h 336078"/>
              <a:gd name="connsiteX31" fmla="*/ 6280 w 604303"/>
              <a:gd name="connsiteY31" fmla="*/ 8766 h 336078"/>
              <a:gd name="connsiteX32" fmla="*/ 6280 w 604303"/>
              <a:gd name="connsiteY32" fmla="*/ 1560 h 33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4303" h="336078">
                <a:moveTo>
                  <a:pt x="434683" y="1560"/>
                </a:moveTo>
                <a:cubicBezTo>
                  <a:pt x="436764" y="-519"/>
                  <a:pt x="439955" y="-519"/>
                  <a:pt x="442037" y="1560"/>
                </a:cubicBezTo>
                <a:lnTo>
                  <a:pt x="602847" y="162029"/>
                </a:lnTo>
                <a:cubicBezTo>
                  <a:pt x="604789" y="163969"/>
                  <a:pt x="604789" y="167295"/>
                  <a:pt x="602847" y="169373"/>
                </a:cubicBezTo>
                <a:lnTo>
                  <a:pt x="437319" y="334554"/>
                </a:lnTo>
                <a:cubicBezTo>
                  <a:pt x="436348" y="335524"/>
                  <a:pt x="434961" y="336078"/>
                  <a:pt x="433712" y="336078"/>
                </a:cubicBezTo>
                <a:cubicBezTo>
                  <a:pt x="432324" y="336078"/>
                  <a:pt x="431076" y="335524"/>
                  <a:pt x="429966" y="334554"/>
                </a:cubicBezTo>
                <a:cubicBezTo>
                  <a:pt x="428023" y="332475"/>
                  <a:pt x="428023" y="329288"/>
                  <a:pt x="429966" y="327209"/>
                </a:cubicBezTo>
                <a:lnTo>
                  <a:pt x="591747" y="165632"/>
                </a:lnTo>
                <a:lnTo>
                  <a:pt x="434683" y="8766"/>
                </a:lnTo>
                <a:cubicBezTo>
                  <a:pt x="432741" y="6826"/>
                  <a:pt x="432741" y="3500"/>
                  <a:pt x="434683" y="1560"/>
                </a:cubicBezTo>
                <a:close/>
                <a:moveTo>
                  <a:pt x="220446" y="1560"/>
                </a:moveTo>
                <a:cubicBezTo>
                  <a:pt x="222527" y="-519"/>
                  <a:pt x="225857" y="-519"/>
                  <a:pt x="227800" y="1560"/>
                </a:cubicBezTo>
                <a:lnTo>
                  <a:pt x="388609" y="162029"/>
                </a:lnTo>
                <a:cubicBezTo>
                  <a:pt x="390552" y="163969"/>
                  <a:pt x="390552" y="167295"/>
                  <a:pt x="388609" y="169373"/>
                </a:cubicBezTo>
                <a:lnTo>
                  <a:pt x="223221" y="334554"/>
                </a:lnTo>
                <a:cubicBezTo>
                  <a:pt x="222111" y="335524"/>
                  <a:pt x="220862" y="336078"/>
                  <a:pt x="219475" y="336078"/>
                </a:cubicBezTo>
                <a:cubicBezTo>
                  <a:pt x="218226" y="336078"/>
                  <a:pt x="216838" y="335524"/>
                  <a:pt x="215867" y="334554"/>
                </a:cubicBezTo>
                <a:cubicBezTo>
                  <a:pt x="213786" y="332475"/>
                  <a:pt x="213786" y="329288"/>
                  <a:pt x="215867" y="327209"/>
                </a:cubicBezTo>
                <a:lnTo>
                  <a:pt x="377510" y="165632"/>
                </a:lnTo>
                <a:lnTo>
                  <a:pt x="220446" y="8766"/>
                </a:lnTo>
                <a:cubicBezTo>
                  <a:pt x="218503" y="6826"/>
                  <a:pt x="218503" y="3500"/>
                  <a:pt x="220446" y="1560"/>
                </a:cubicBezTo>
                <a:close/>
                <a:moveTo>
                  <a:pt x="6280" y="1560"/>
                </a:moveTo>
                <a:cubicBezTo>
                  <a:pt x="8224" y="-519"/>
                  <a:pt x="11555" y="-519"/>
                  <a:pt x="13637" y="1560"/>
                </a:cubicBezTo>
                <a:lnTo>
                  <a:pt x="174375" y="162029"/>
                </a:lnTo>
                <a:cubicBezTo>
                  <a:pt x="176457" y="164107"/>
                  <a:pt x="176457" y="167295"/>
                  <a:pt x="174375" y="169373"/>
                </a:cubicBezTo>
                <a:lnTo>
                  <a:pt x="8918" y="334554"/>
                </a:lnTo>
                <a:cubicBezTo>
                  <a:pt x="7946" y="335524"/>
                  <a:pt x="6558" y="336078"/>
                  <a:pt x="5170" y="336078"/>
                </a:cubicBezTo>
                <a:cubicBezTo>
                  <a:pt x="3921" y="336078"/>
                  <a:pt x="2533" y="335524"/>
                  <a:pt x="1561" y="334554"/>
                </a:cubicBezTo>
                <a:cubicBezTo>
                  <a:pt x="-521" y="332475"/>
                  <a:pt x="-521" y="329288"/>
                  <a:pt x="1561" y="327209"/>
                </a:cubicBezTo>
                <a:lnTo>
                  <a:pt x="163409" y="165632"/>
                </a:lnTo>
                <a:lnTo>
                  <a:pt x="6280" y="8766"/>
                </a:lnTo>
                <a:cubicBezTo>
                  <a:pt x="4198" y="6826"/>
                  <a:pt x="4198" y="3500"/>
                  <a:pt x="6280" y="1560"/>
                </a:cubicBezTo>
                <a:close/>
              </a:path>
            </a:pathLst>
          </a:custGeom>
          <a:solidFill>
            <a:srgbClr val="8EBDC7"/>
          </a:solidFill>
          <a:ln w="38100">
            <a:solidFill>
              <a:srgbClr val="3D4868"/>
            </a:solidFill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D456A3C-4D9E-42F1-AFD2-8F019E5CE011}"/>
              </a:ext>
            </a:extLst>
          </p:cNvPr>
          <p:cNvGrpSpPr/>
          <p:nvPr/>
        </p:nvGrpSpPr>
        <p:grpSpPr>
          <a:xfrm rot="20370410">
            <a:off x="-369777" y="851699"/>
            <a:ext cx="1912999" cy="1886961"/>
            <a:chOff x="-3449471" y="-2502260"/>
            <a:chExt cx="2180250" cy="2160000"/>
          </a:xfrm>
          <a:pattFill prst="zigZag">
            <a:fgClr>
              <a:schemeClr val="accent2"/>
            </a:fgClr>
            <a:bgClr>
              <a:schemeClr val="accent4">
                <a:lumMod val="40000"/>
                <a:lumOff val="60000"/>
              </a:schemeClr>
            </a:bgClr>
          </a:pattFill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3857B1C-536B-4F27-B9F6-106229114BA0}"/>
                </a:ext>
              </a:extLst>
            </p:cNvPr>
            <p:cNvSpPr/>
            <p:nvPr/>
          </p:nvSpPr>
          <p:spPr>
            <a:xfrm>
              <a:off x="-3449471" y="-178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BA34878-031A-4888-BC2D-D97D5B0B9FD1}"/>
                </a:ext>
              </a:extLst>
            </p:cNvPr>
            <p:cNvSpPr/>
            <p:nvPr/>
          </p:nvSpPr>
          <p:spPr>
            <a:xfrm>
              <a:off x="-2709221" y="-178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287BD4F-3B27-4B86-B738-E15290192300}"/>
                </a:ext>
              </a:extLst>
            </p:cNvPr>
            <p:cNvSpPr/>
            <p:nvPr/>
          </p:nvSpPr>
          <p:spPr>
            <a:xfrm>
              <a:off x="-1989221" y="-178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04766F7-95EF-4442-BEAD-465136A61953}"/>
                </a:ext>
              </a:extLst>
            </p:cNvPr>
            <p:cNvSpPr/>
            <p:nvPr/>
          </p:nvSpPr>
          <p:spPr>
            <a:xfrm>
              <a:off x="-1989221" y="-106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03582C2-3BE9-4141-B8F5-EB3321D86954}"/>
                </a:ext>
              </a:extLst>
            </p:cNvPr>
            <p:cNvSpPr/>
            <p:nvPr/>
          </p:nvSpPr>
          <p:spPr>
            <a:xfrm>
              <a:off x="-3449471" y="-250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ABD3379E-032C-4F5C-9A7D-6493938F5726}"/>
              </a:ext>
            </a:extLst>
          </p:cNvPr>
          <p:cNvGrpSpPr/>
          <p:nvPr/>
        </p:nvGrpSpPr>
        <p:grpSpPr>
          <a:xfrm rot="20359208">
            <a:off x="10524732" y="-496200"/>
            <a:ext cx="2434384" cy="2424769"/>
            <a:chOff x="-3659333" y="-330909"/>
            <a:chExt cx="2165260" cy="2153766"/>
          </a:xfrm>
          <a:pattFill prst="wdUpDiag">
            <a:fgClr>
              <a:srgbClr val="8EBDC7"/>
            </a:fgClr>
            <a:bgClr>
              <a:srgbClr val="CACD99"/>
            </a:bgClr>
          </a:pattFill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AAD2614-653A-463F-938B-F9495F86360D}"/>
                </a:ext>
              </a:extLst>
            </p:cNvPr>
            <p:cNvSpPr/>
            <p:nvPr/>
          </p:nvSpPr>
          <p:spPr>
            <a:xfrm>
              <a:off x="-3659333" y="389091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E24034D-41E6-405D-AF82-EB0070A9CC32}"/>
                </a:ext>
              </a:extLst>
            </p:cNvPr>
            <p:cNvSpPr/>
            <p:nvPr/>
          </p:nvSpPr>
          <p:spPr>
            <a:xfrm>
              <a:off x="-2939333" y="389091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06333CA-05BF-47D5-862C-F5F97DA925CF}"/>
                </a:ext>
              </a:extLst>
            </p:cNvPr>
            <p:cNvSpPr/>
            <p:nvPr/>
          </p:nvSpPr>
          <p:spPr>
            <a:xfrm>
              <a:off x="-2214073" y="389091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8EB700D-F616-43E7-AA4C-874F988C7A96}"/>
                </a:ext>
              </a:extLst>
            </p:cNvPr>
            <p:cNvSpPr/>
            <p:nvPr/>
          </p:nvSpPr>
          <p:spPr>
            <a:xfrm>
              <a:off x="-2939333" y="-330909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CA029A9-6094-4B4E-94A6-91C96B28AAD9}"/>
                </a:ext>
              </a:extLst>
            </p:cNvPr>
            <p:cNvSpPr/>
            <p:nvPr/>
          </p:nvSpPr>
          <p:spPr>
            <a:xfrm>
              <a:off x="-2939333" y="1102857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F050DAB-B04C-4CE0-8693-DC242E01FAEC}"/>
              </a:ext>
            </a:extLst>
          </p:cNvPr>
          <p:cNvGrpSpPr/>
          <p:nvPr/>
        </p:nvGrpSpPr>
        <p:grpSpPr>
          <a:xfrm rot="19395895">
            <a:off x="3763539" y="-278534"/>
            <a:ext cx="2881652" cy="1422175"/>
            <a:chOff x="-5577603" y="1408533"/>
            <a:chExt cx="2881652" cy="1422175"/>
          </a:xfrm>
          <a:pattFill prst="lgGrid">
            <a:fgClr>
              <a:schemeClr val="accent2">
                <a:lumMod val="40000"/>
                <a:lumOff val="60000"/>
              </a:schemeClr>
            </a:fgClr>
            <a:bgClr>
              <a:srgbClr val="3D4868"/>
            </a:bgClr>
          </a:pattFill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6F4DEE6-DA6D-479F-8CF8-6DEDC6CBA2CB}"/>
                </a:ext>
              </a:extLst>
            </p:cNvPr>
            <p:cNvSpPr/>
            <p:nvPr/>
          </p:nvSpPr>
          <p:spPr>
            <a:xfrm>
              <a:off x="-5577603" y="2110708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89BEAEC-529B-404B-9E3E-227D05A46BF5}"/>
                </a:ext>
              </a:extLst>
            </p:cNvPr>
            <p:cNvSpPr/>
            <p:nvPr/>
          </p:nvSpPr>
          <p:spPr>
            <a:xfrm>
              <a:off x="-4857603" y="2110708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9B6EF80-783A-4FC6-9CB1-4843372D5599}"/>
                </a:ext>
              </a:extLst>
            </p:cNvPr>
            <p:cNvSpPr/>
            <p:nvPr/>
          </p:nvSpPr>
          <p:spPr>
            <a:xfrm>
              <a:off x="-4137603" y="2110708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6980489-428A-43E7-B6DB-8CD150D90CA2}"/>
                </a:ext>
              </a:extLst>
            </p:cNvPr>
            <p:cNvSpPr/>
            <p:nvPr/>
          </p:nvSpPr>
          <p:spPr>
            <a:xfrm>
              <a:off x="-3415951" y="2110708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695779C-F7B2-4AE3-8A8A-D93EC1A802ED}"/>
                </a:ext>
              </a:extLst>
            </p:cNvPr>
            <p:cNvSpPr/>
            <p:nvPr/>
          </p:nvSpPr>
          <p:spPr>
            <a:xfrm>
              <a:off x="-4857603" y="1408533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2E772FA-A0C4-4C3E-9458-F317F9EB5326}"/>
              </a:ext>
            </a:extLst>
          </p:cNvPr>
          <p:cNvGrpSpPr/>
          <p:nvPr/>
        </p:nvGrpSpPr>
        <p:grpSpPr>
          <a:xfrm rot="17470275">
            <a:off x="10315767" y="4829023"/>
            <a:ext cx="2160598" cy="2141385"/>
            <a:chOff x="-2559084" y="-2142259"/>
            <a:chExt cx="2160598" cy="2141385"/>
          </a:xfrm>
          <a:pattFill prst="solidDmnd">
            <a:fgClr>
              <a:srgbClr val="F2B8C1"/>
            </a:fgClr>
            <a:bgClr>
              <a:schemeClr val="bg1"/>
            </a:bgClr>
          </a:pattFill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C61CCB7-CDB8-42FD-AA54-195DE03B6691}"/>
                </a:ext>
              </a:extLst>
            </p:cNvPr>
            <p:cNvSpPr/>
            <p:nvPr/>
          </p:nvSpPr>
          <p:spPr>
            <a:xfrm>
              <a:off x="-2559083" y="-2142259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FD9AEC0-FF7C-4D4B-BDBD-4FDF6E9DDDEA}"/>
                </a:ext>
              </a:extLst>
            </p:cNvPr>
            <p:cNvSpPr/>
            <p:nvPr/>
          </p:nvSpPr>
          <p:spPr>
            <a:xfrm>
              <a:off x="-2559083" y="-1430903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28E439C-C8A0-4481-A39D-CAD4C5D66155}"/>
                </a:ext>
              </a:extLst>
            </p:cNvPr>
            <p:cNvSpPr/>
            <p:nvPr/>
          </p:nvSpPr>
          <p:spPr>
            <a:xfrm>
              <a:off x="-2559084" y="-720874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0BFDA54-D9B7-467F-B20D-9789C661CE1E}"/>
                </a:ext>
              </a:extLst>
            </p:cNvPr>
            <p:cNvSpPr/>
            <p:nvPr/>
          </p:nvSpPr>
          <p:spPr>
            <a:xfrm>
              <a:off x="-1838575" y="-720874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3795EAE-796D-4869-B0DB-E1DAF470FC85}"/>
                </a:ext>
              </a:extLst>
            </p:cNvPr>
            <p:cNvSpPr/>
            <p:nvPr/>
          </p:nvSpPr>
          <p:spPr>
            <a:xfrm>
              <a:off x="-1118486" y="-720874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961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矩形 1">
            <a:extLst>
              <a:ext uri="{FF2B5EF4-FFF2-40B4-BE49-F238E27FC236}">
                <a16:creationId xmlns:a16="http://schemas.microsoft.com/office/drawing/2014/main" id="{40761F37-DCF8-4805-B671-47D2F11EF16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1832177"/>
            <a:ext cx="12192000" cy="5125870"/>
          </a:xfrm>
          <a:custGeom>
            <a:avLst/>
            <a:gdLst>
              <a:gd name="connsiteX0" fmla="*/ 0 w 12192000"/>
              <a:gd name="connsiteY0" fmla="*/ 0 h 3585828"/>
              <a:gd name="connsiteX1" fmla="*/ 12192000 w 12192000"/>
              <a:gd name="connsiteY1" fmla="*/ 0 h 3585828"/>
              <a:gd name="connsiteX2" fmla="*/ 12192000 w 12192000"/>
              <a:gd name="connsiteY2" fmla="*/ 3585828 h 3585828"/>
              <a:gd name="connsiteX3" fmla="*/ 0 w 12192000"/>
              <a:gd name="connsiteY3" fmla="*/ 3585828 h 3585828"/>
              <a:gd name="connsiteX4" fmla="*/ 0 w 12192000"/>
              <a:gd name="connsiteY4" fmla="*/ 0 h 3585828"/>
              <a:gd name="connsiteX0" fmla="*/ 0 w 12192000"/>
              <a:gd name="connsiteY0" fmla="*/ 0 h 5125870"/>
              <a:gd name="connsiteX1" fmla="*/ 12192000 w 12192000"/>
              <a:gd name="connsiteY1" fmla="*/ 1540042 h 5125870"/>
              <a:gd name="connsiteX2" fmla="*/ 12192000 w 12192000"/>
              <a:gd name="connsiteY2" fmla="*/ 5125870 h 5125870"/>
              <a:gd name="connsiteX3" fmla="*/ 0 w 12192000"/>
              <a:gd name="connsiteY3" fmla="*/ 5125870 h 5125870"/>
              <a:gd name="connsiteX4" fmla="*/ 0 w 12192000"/>
              <a:gd name="connsiteY4" fmla="*/ 0 h 5125870"/>
              <a:gd name="connsiteX0" fmla="*/ 0 w 12192000"/>
              <a:gd name="connsiteY0" fmla="*/ 0 h 5125870"/>
              <a:gd name="connsiteX1" fmla="*/ 12192000 w 12192000"/>
              <a:gd name="connsiteY1" fmla="*/ 2342148 h 5125870"/>
              <a:gd name="connsiteX2" fmla="*/ 12192000 w 12192000"/>
              <a:gd name="connsiteY2" fmla="*/ 5125870 h 5125870"/>
              <a:gd name="connsiteX3" fmla="*/ 0 w 12192000"/>
              <a:gd name="connsiteY3" fmla="*/ 5125870 h 5125870"/>
              <a:gd name="connsiteX4" fmla="*/ 0 w 12192000"/>
              <a:gd name="connsiteY4" fmla="*/ 0 h 51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125870">
                <a:moveTo>
                  <a:pt x="0" y="0"/>
                </a:moveTo>
                <a:lnTo>
                  <a:pt x="12192000" y="2342148"/>
                </a:lnTo>
                <a:lnTo>
                  <a:pt x="12192000" y="5125870"/>
                </a:lnTo>
                <a:lnTo>
                  <a:pt x="0" y="5125870"/>
                </a:lnTo>
                <a:lnTo>
                  <a:pt x="0" y="0"/>
                </a:lnTo>
                <a:close/>
              </a:path>
            </a:pathLst>
          </a:custGeom>
          <a:solidFill>
            <a:srgbClr val="8E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-椭圆 11">
            <a:extLst>
              <a:ext uri="{FF2B5EF4-FFF2-40B4-BE49-F238E27FC236}">
                <a16:creationId xmlns:a16="http://schemas.microsoft.com/office/drawing/2014/main" id="{588E03D9-453D-4E87-B7B1-F39728B62F2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1190" y="4836864"/>
            <a:ext cx="2767112" cy="2767112"/>
          </a:xfrm>
          <a:prstGeom prst="ellipse">
            <a:avLst/>
          </a:prstGeom>
          <a:pattFill prst="pct10">
            <a:fgClr>
              <a:schemeClr val="tx1">
                <a:lumMod val="75000"/>
                <a:lumOff val="25000"/>
              </a:schemeClr>
            </a:fgClr>
            <a:bgClr>
              <a:srgbClr val="8EBDC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PA-等腰三角形 4">
            <a:extLst>
              <a:ext uri="{FF2B5EF4-FFF2-40B4-BE49-F238E27FC236}">
                <a16:creationId xmlns:a16="http://schemas.microsoft.com/office/drawing/2014/main" id="{475738B9-B28F-4F95-95B4-D5D2F115673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2944616">
            <a:off x="10014178" y="4472698"/>
            <a:ext cx="844863" cy="728330"/>
          </a:xfrm>
          <a:prstGeom prst="triangle">
            <a:avLst/>
          </a:prstGeom>
          <a:solidFill>
            <a:srgbClr val="EFD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-等腰三角形 5">
            <a:extLst>
              <a:ext uri="{FF2B5EF4-FFF2-40B4-BE49-F238E27FC236}">
                <a16:creationId xmlns:a16="http://schemas.microsoft.com/office/drawing/2014/main" id="{F1BECBCD-EDA3-4564-98CB-24ECE3B2D24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20383873">
            <a:off x="11325314" y="2762734"/>
            <a:ext cx="760881" cy="655932"/>
          </a:xfrm>
          <a:prstGeom prst="triangle">
            <a:avLst/>
          </a:prstGeom>
          <a:noFill/>
          <a:ln w="63500">
            <a:solidFill>
              <a:srgbClr val="3D4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PA-three-chevron-arrows-pointing-right_31879">
            <a:extLst>
              <a:ext uri="{FF2B5EF4-FFF2-40B4-BE49-F238E27FC236}">
                <a16:creationId xmlns:a16="http://schemas.microsoft.com/office/drawing/2014/main" id="{AE0747B3-11C7-4A9B-9C8C-A6F4A1701759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 rot="19462465">
            <a:off x="1360680" y="1170701"/>
            <a:ext cx="609685" cy="339071"/>
          </a:xfrm>
          <a:custGeom>
            <a:avLst/>
            <a:gdLst>
              <a:gd name="connsiteX0" fmla="*/ 434683 w 604303"/>
              <a:gd name="connsiteY0" fmla="*/ 1560 h 336078"/>
              <a:gd name="connsiteX1" fmla="*/ 442037 w 604303"/>
              <a:gd name="connsiteY1" fmla="*/ 1560 h 336078"/>
              <a:gd name="connsiteX2" fmla="*/ 602847 w 604303"/>
              <a:gd name="connsiteY2" fmla="*/ 162029 h 336078"/>
              <a:gd name="connsiteX3" fmla="*/ 602847 w 604303"/>
              <a:gd name="connsiteY3" fmla="*/ 169373 h 336078"/>
              <a:gd name="connsiteX4" fmla="*/ 437319 w 604303"/>
              <a:gd name="connsiteY4" fmla="*/ 334554 h 336078"/>
              <a:gd name="connsiteX5" fmla="*/ 433712 w 604303"/>
              <a:gd name="connsiteY5" fmla="*/ 336078 h 336078"/>
              <a:gd name="connsiteX6" fmla="*/ 429966 w 604303"/>
              <a:gd name="connsiteY6" fmla="*/ 334554 h 336078"/>
              <a:gd name="connsiteX7" fmla="*/ 429966 w 604303"/>
              <a:gd name="connsiteY7" fmla="*/ 327209 h 336078"/>
              <a:gd name="connsiteX8" fmla="*/ 591747 w 604303"/>
              <a:gd name="connsiteY8" fmla="*/ 165632 h 336078"/>
              <a:gd name="connsiteX9" fmla="*/ 434683 w 604303"/>
              <a:gd name="connsiteY9" fmla="*/ 8766 h 336078"/>
              <a:gd name="connsiteX10" fmla="*/ 434683 w 604303"/>
              <a:gd name="connsiteY10" fmla="*/ 1560 h 336078"/>
              <a:gd name="connsiteX11" fmla="*/ 220446 w 604303"/>
              <a:gd name="connsiteY11" fmla="*/ 1560 h 336078"/>
              <a:gd name="connsiteX12" fmla="*/ 227800 w 604303"/>
              <a:gd name="connsiteY12" fmla="*/ 1560 h 336078"/>
              <a:gd name="connsiteX13" fmla="*/ 388609 w 604303"/>
              <a:gd name="connsiteY13" fmla="*/ 162029 h 336078"/>
              <a:gd name="connsiteX14" fmla="*/ 388609 w 604303"/>
              <a:gd name="connsiteY14" fmla="*/ 169373 h 336078"/>
              <a:gd name="connsiteX15" fmla="*/ 223221 w 604303"/>
              <a:gd name="connsiteY15" fmla="*/ 334554 h 336078"/>
              <a:gd name="connsiteX16" fmla="*/ 219475 w 604303"/>
              <a:gd name="connsiteY16" fmla="*/ 336078 h 336078"/>
              <a:gd name="connsiteX17" fmla="*/ 215867 w 604303"/>
              <a:gd name="connsiteY17" fmla="*/ 334554 h 336078"/>
              <a:gd name="connsiteX18" fmla="*/ 215867 w 604303"/>
              <a:gd name="connsiteY18" fmla="*/ 327209 h 336078"/>
              <a:gd name="connsiteX19" fmla="*/ 377510 w 604303"/>
              <a:gd name="connsiteY19" fmla="*/ 165632 h 336078"/>
              <a:gd name="connsiteX20" fmla="*/ 220446 w 604303"/>
              <a:gd name="connsiteY20" fmla="*/ 8766 h 336078"/>
              <a:gd name="connsiteX21" fmla="*/ 220446 w 604303"/>
              <a:gd name="connsiteY21" fmla="*/ 1560 h 336078"/>
              <a:gd name="connsiteX22" fmla="*/ 6280 w 604303"/>
              <a:gd name="connsiteY22" fmla="*/ 1560 h 336078"/>
              <a:gd name="connsiteX23" fmla="*/ 13637 w 604303"/>
              <a:gd name="connsiteY23" fmla="*/ 1560 h 336078"/>
              <a:gd name="connsiteX24" fmla="*/ 174375 w 604303"/>
              <a:gd name="connsiteY24" fmla="*/ 162029 h 336078"/>
              <a:gd name="connsiteX25" fmla="*/ 174375 w 604303"/>
              <a:gd name="connsiteY25" fmla="*/ 169373 h 336078"/>
              <a:gd name="connsiteX26" fmla="*/ 8918 w 604303"/>
              <a:gd name="connsiteY26" fmla="*/ 334554 h 336078"/>
              <a:gd name="connsiteX27" fmla="*/ 5170 w 604303"/>
              <a:gd name="connsiteY27" fmla="*/ 336078 h 336078"/>
              <a:gd name="connsiteX28" fmla="*/ 1561 w 604303"/>
              <a:gd name="connsiteY28" fmla="*/ 334554 h 336078"/>
              <a:gd name="connsiteX29" fmla="*/ 1561 w 604303"/>
              <a:gd name="connsiteY29" fmla="*/ 327209 h 336078"/>
              <a:gd name="connsiteX30" fmla="*/ 163409 w 604303"/>
              <a:gd name="connsiteY30" fmla="*/ 165632 h 336078"/>
              <a:gd name="connsiteX31" fmla="*/ 6280 w 604303"/>
              <a:gd name="connsiteY31" fmla="*/ 8766 h 336078"/>
              <a:gd name="connsiteX32" fmla="*/ 6280 w 604303"/>
              <a:gd name="connsiteY32" fmla="*/ 1560 h 33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4303" h="336078">
                <a:moveTo>
                  <a:pt x="434683" y="1560"/>
                </a:moveTo>
                <a:cubicBezTo>
                  <a:pt x="436764" y="-519"/>
                  <a:pt x="439955" y="-519"/>
                  <a:pt x="442037" y="1560"/>
                </a:cubicBezTo>
                <a:lnTo>
                  <a:pt x="602847" y="162029"/>
                </a:lnTo>
                <a:cubicBezTo>
                  <a:pt x="604789" y="163969"/>
                  <a:pt x="604789" y="167295"/>
                  <a:pt x="602847" y="169373"/>
                </a:cubicBezTo>
                <a:lnTo>
                  <a:pt x="437319" y="334554"/>
                </a:lnTo>
                <a:cubicBezTo>
                  <a:pt x="436348" y="335524"/>
                  <a:pt x="434961" y="336078"/>
                  <a:pt x="433712" y="336078"/>
                </a:cubicBezTo>
                <a:cubicBezTo>
                  <a:pt x="432324" y="336078"/>
                  <a:pt x="431076" y="335524"/>
                  <a:pt x="429966" y="334554"/>
                </a:cubicBezTo>
                <a:cubicBezTo>
                  <a:pt x="428023" y="332475"/>
                  <a:pt x="428023" y="329288"/>
                  <a:pt x="429966" y="327209"/>
                </a:cubicBezTo>
                <a:lnTo>
                  <a:pt x="591747" y="165632"/>
                </a:lnTo>
                <a:lnTo>
                  <a:pt x="434683" y="8766"/>
                </a:lnTo>
                <a:cubicBezTo>
                  <a:pt x="432741" y="6826"/>
                  <a:pt x="432741" y="3500"/>
                  <a:pt x="434683" y="1560"/>
                </a:cubicBezTo>
                <a:close/>
                <a:moveTo>
                  <a:pt x="220446" y="1560"/>
                </a:moveTo>
                <a:cubicBezTo>
                  <a:pt x="222527" y="-519"/>
                  <a:pt x="225857" y="-519"/>
                  <a:pt x="227800" y="1560"/>
                </a:cubicBezTo>
                <a:lnTo>
                  <a:pt x="388609" y="162029"/>
                </a:lnTo>
                <a:cubicBezTo>
                  <a:pt x="390552" y="163969"/>
                  <a:pt x="390552" y="167295"/>
                  <a:pt x="388609" y="169373"/>
                </a:cubicBezTo>
                <a:lnTo>
                  <a:pt x="223221" y="334554"/>
                </a:lnTo>
                <a:cubicBezTo>
                  <a:pt x="222111" y="335524"/>
                  <a:pt x="220862" y="336078"/>
                  <a:pt x="219475" y="336078"/>
                </a:cubicBezTo>
                <a:cubicBezTo>
                  <a:pt x="218226" y="336078"/>
                  <a:pt x="216838" y="335524"/>
                  <a:pt x="215867" y="334554"/>
                </a:cubicBezTo>
                <a:cubicBezTo>
                  <a:pt x="213786" y="332475"/>
                  <a:pt x="213786" y="329288"/>
                  <a:pt x="215867" y="327209"/>
                </a:cubicBezTo>
                <a:lnTo>
                  <a:pt x="377510" y="165632"/>
                </a:lnTo>
                <a:lnTo>
                  <a:pt x="220446" y="8766"/>
                </a:lnTo>
                <a:cubicBezTo>
                  <a:pt x="218503" y="6826"/>
                  <a:pt x="218503" y="3500"/>
                  <a:pt x="220446" y="1560"/>
                </a:cubicBezTo>
                <a:close/>
                <a:moveTo>
                  <a:pt x="6280" y="1560"/>
                </a:moveTo>
                <a:cubicBezTo>
                  <a:pt x="8224" y="-519"/>
                  <a:pt x="11555" y="-519"/>
                  <a:pt x="13637" y="1560"/>
                </a:cubicBezTo>
                <a:lnTo>
                  <a:pt x="174375" y="162029"/>
                </a:lnTo>
                <a:cubicBezTo>
                  <a:pt x="176457" y="164107"/>
                  <a:pt x="176457" y="167295"/>
                  <a:pt x="174375" y="169373"/>
                </a:cubicBezTo>
                <a:lnTo>
                  <a:pt x="8918" y="334554"/>
                </a:lnTo>
                <a:cubicBezTo>
                  <a:pt x="7946" y="335524"/>
                  <a:pt x="6558" y="336078"/>
                  <a:pt x="5170" y="336078"/>
                </a:cubicBezTo>
                <a:cubicBezTo>
                  <a:pt x="3921" y="336078"/>
                  <a:pt x="2533" y="335524"/>
                  <a:pt x="1561" y="334554"/>
                </a:cubicBezTo>
                <a:cubicBezTo>
                  <a:pt x="-521" y="332475"/>
                  <a:pt x="-521" y="329288"/>
                  <a:pt x="1561" y="327209"/>
                </a:cubicBezTo>
                <a:lnTo>
                  <a:pt x="163409" y="165632"/>
                </a:lnTo>
                <a:lnTo>
                  <a:pt x="6280" y="8766"/>
                </a:lnTo>
                <a:cubicBezTo>
                  <a:pt x="4198" y="6826"/>
                  <a:pt x="4198" y="3500"/>
                  <a:pt x="6280" y="1560"/>
                </a:cubicBezTo>
                <a:close/>
              </a:path>
            </a:pathLst>
          </a:custGeom>
          <a:solidFill>
            <a:srgbClr val="8EBDC7"/>
          </a:solidFill>
          <a:ln w="38100">
            <a:solidFill>
              <a:srgbClr val="3D4868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PA-同心圆 7">
            <a:extLst>
              <a:ext uri="{FF2B5EF4-FFF2-40B4-BE49-F238E27FC236}">
                <a16:creationId xmlns:a16="http://schemas.microsoft.com/office/drawing/2014/main" id="{CBE3FF91-F6F6-4A3D-9711-53117D288B0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92803" y="5154688"/>
            <a:ext cx="872719" cy="872719"/>
          </a:xfrm>
          <a:prstGeom prst="donut">
            <a:avLst/>
          </a:prstGeom>
          <a:solidFill>
            <a:srgbClr val="D9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PA-同心圆 8">
            <a:extLst>
              <a:ext uri="{FF2B5EF4-FFF2-40B4-BE49-F238E27FC236}">
                <a16:creationId xmlns:a16="http://schemas.microsoft.com/office/drawing/2014/main" id="{6A830662-445E-4ED7-AA2E-3AACA0EA453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1064700" y="-245643"/>
            <a:ext cx="872719" cy="872719"/>
          </a:xfrm>
          <a:prstGeom prst="donut">
            <a:avLst>
              <a:gd name="adj" fmla="val 7755"/>
            </a:avLst>
          </a:prstGeom>
          <a:solidFill>
            <a:srgbClr val="39C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PA-three-chevron-arrows-pointing-right_31879">
            <a:extLst>
              <a:ext uri="{FF2B5EF4-FFF2-40B4-BE49-F238E27FC236}">
                <a16:creationId xmlns:a16="http://schemas.microsoft.com/office/drawing/2014/main" id="{795AAA74-272B-4290-8A8E-90B7376400B7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 rot="19844768">
            <a:off x="6567876" y="6688465"/>
            <a:ext cx="609685" cy="339071"/>
          </a:xfrm>
          <a:custGeom>
            <a:avLst/>
            <a:gdLst>
              <a:gd name="connsiteX0" fmla="*/ 434683 w 604303"/>
              <a:gd name="connsiteY0" fmla="*/ 1560 h 336078"/>
              <a:gd name="connsiteX1" fmla="*/ 442037 w 604303"/>
              <a:gd name="connsiteY1" fmla="*/ 1560 h 336078"/>
              <a:gd name="connsiteX2" fmla="*/ 602847 w 604303"/>
              <a:gd name="connsiteY2" fmla="*/ 162029 h 336078"/>
              <a:gd name="connsiteX3" fmla="*/ 602847 w 604303"/>
              <a:gd name="connsiteY3" fmla="*/ 169373 h 336078"/>
              <a:gd name="connsiteX4" fmla="*/ 437319 w 604303"/>
              <a:gd name="connsiteY4" fmla="*/ 334554 h 336078"/>
              <a:gd name="connsiteX5" fmla="*/ 433712 w 604303"/>
              <a:gd name="connsiteY5" fmla="*/ 336078 h 336078"/>
              <a:gd name="connsiteX6" fmla="*/ 429966 w 604303"/>
              <a:gd name="connsiteY6" fmla="*/ 334554 h 336078"/>
              <a:gd name="connsiteX7" fmla="*/ 429966 w 604303"/>
              <a:gd name="connsiteY7" fmla="*/ 327209 h 336078"/>
              <a:gd name="connsiteX8" fmla="*/ 591747 w 604303"/>
              <a:gd name="connsiteY8" fmla="*/ 165632 h 336078"/>
              <a:gd name="connsiteX9" fmla="*/ 434683 w 604303"/>
              <a:gd name="connsiteY9" fmla="*/ 8766 h 336078"/>
              <a:gd name="connsiteX10" fmla="*/ 434683 w 604303"/>
              <a:gd name="connsiteY10" fmla="*/ 1560 h 336078"/>
              <a:gd name="connsiteX11" fmla="*/ 220446 w 604303"/>
              <a:gd name="connsiteY11" fmla="*/ 1560 h 336078"/>
              <a:gd name="connsiteX12" fmla="*/ 227800 w 604303"/>
              <a:gd name="connsiteY12" fmla="*/ 1560 h 336078"/>
              <a:gd name="connsiteX13" fmla="*/ 388609 w 604303"/>
              <a:gd name="connsiteY13" fmla="*/ 162029 h 336078"/>
              <a:gd name="connsiteX14" fmla="*/ 388609 w 604303"/>
              <a:gd name="connsiteY14" fmla="*/ 169373 h 336078"/>
              <a:gd name="connsiteX15" fmla="*/ 223221 w 604303"/>
              <a:gd name="connsiteY15" fmla="*/ 334554 h 336078"/>
              <a:gd name="connsiteX16" fmla="*/ 219475 w 604303"/>
              <a:gd name="connsiteY16" fmla="*/ 336078 h 336078"/>
              <a:gd name="connsiteX17" fmla="*/ 215867 w 604303"/>
              <a:gd name="connsiteY17" fmla="*/ 334554 h 336078"/>
              <a:gd name="connsiteX18" fmla="*/ 215867 w 604303"/>
              <a:gd name="connsiteY18" fmla="*/ 327209 h 336078"/>
              <a:gd name="connsiteX19" fmla="*/ 377510 w 604303"/>
              <a:gd name="connsiteY19" fmla="*/ 165632 h 336078"/>
              <a:gd name="connsiteX20" fmla="*/ 220446 w 604303"/>
              <a:gd name="connsiteY20" fmla="*/ 8766 h 336078"/>
              <a:gd name="connsiteX21" fmla="*/ 220446 w 604303"/>
              <a:gd name="connsiteY21" fmla="*/ 1560 h 336078"/>
              <a:gd name="connsiteX22" fmla="*/ 6280 w 604303"/>
              <a:gd name="connsiteY22" fmla="*/ 1560 h 336078"/>
              <a:gd name="connsiteX23" fmla="*/ 13637 w 604303"/>
              <a:gd name="connsiteY23" fmla="*/ 1560 h 336078"/>
              <a:gd name="connsiteX24" fmla="*/ 174375 w 604303"/>
              <a:gd name="connsiteY24" fmla="*/ 162029 h 336078"/>
              <a:gd name="connsiteX25" fmla="*/ 174375 w 604303"/>
              <a:gd name="connsiteY25" fmla="*/ 169373 h 336078"/>
              <a:gd name="connsiteX26" fmla="*/ 8918 w 604303"/>
              <a:gd name="connsiteY26" fmla="*/ 334554 h 336078"/>
              <a:gd name="connsiteX27" fmla="*/ 5170 w 604303"/>
              <a:gd name="connsiteY27" fmla="*/ 336078 h 336078"/>
              <a:gd name="connsiteX28" fmla="*/ 1561 w 604303"/>
              <a:gd name="connsiteY28" fmla="*/ 334554 h 336078"/>
              <a:gd name="connsiteX29" fmla="*/ 1561 w 604303"/>
              <a:gd name="connsiteY29" fmla="*/ 327209 h 336078"/>
              <a:gd name="connsiteX30" fmla="*/ 163409 w 604303"/>
              <a:gd name="connsiteY30" fmla="*/ 165632 h 336078"/>
              <a:gd name="connsiteX31" fmla="*/ 6280 w 604303"/>
              <a:gd name="connsiteY31" fmla="*/ 8766 h 336078"/>
              <a:gd name="connsiteX32" fmla="*/ 6280 w 604303"/>
              <a:gd name="connsiteY32" fmla="*/ 1560 h 33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4303" h="336078">
                <a:moveTo>
                  <a:pt x="434683" y="1560"/>
                </a:moveTo>
                <a:cubicBezTo>
                  <a:pt x="436764" y="-519"/>
                  <a:pt x="439955" y="-519"/>
                  <a:pt x="442037" y="1560"/>
                </a:cubicBezTo>
                <a:lnTo>
                  <a:pt x="602847" y="162029"/>
                </a:lnTo>
                <a:cubicBezTo>
                  <a:pt x="604789" y="163969"/>
                  <a:pt x="604789" y="167295"/>
                  <a:pt x="602847" y="169373"/>
                </a:cubicBezTo>
                <a:lnTo>
                  <a:pt x="437319" y="334554"/>
                </a:lnTo>
                <a:cubicBezTo>
                  <a:pt x="436348" y="335524"/>
                  <a:pt x="434961" y="336078"/>
                  <a:pt x="433712" y="336078"/>
                </a:cubicBezTo>
                <a:cubicBezTo>
                  <a:pt x="432324" y="336078"/>
                  <a:pt x="431076" y="335524"/>
                  <a:pt x="429966" y="334554"/>
                </a:cubicBezTo>
                <a:cubicBezTo>
                  <a:pt x="428023" y="332475"/>
                  <a:pt x="428023" y="329288"/>
                  <a:pt x="429966" y="327209"/>
                </a:cubicBezTo>
                <a:lnTo>
                  <a:pt x="591747" y="165632"/>
                </a:lnTo>
                <a:lnTo>
                  <a:pt x="434683" y="8766"/>
                </a:lnTo>
                <a:cubicBezTo>
                  <a:pt x="432741" y="6826"/>
                  <a:pt x="432741" y="3500"/>
                  <a:pt x="434683" y="1560"/>
                </a:cubicBezTo>
                <a:close/>
                <a:moveTo>
                  <a:pt x="220446" y="1560"/>
                </a:moveTo>
                <a:cubicBezTo>
                  <a:pt x="222527" y="-519"/>
                  <a:pt x="225857" y="-519"/>
                  <a:pt x="227800" y="1560"/>
                </a:cubicBezTo>
                <a:lnTo>
                  <a:pt x="388609" y="162029"/>
                </a:lnTo>
                <a:cubicBezTo>
                  <a:pt x="390552" y="163969"/>
                  <a:pt x="390552" y="167295"/>
                  <a:pt x="388609" y="169373"/>
                </a:cubicBezTo>
                <a:lnTo>
                  <a:pt x="223221" y="334554"/>
                </a:lnTo>
                <a:cubicBezTo>
                  <a:pt x="222111" y="335524"/>
                  <a:pt x="220862" y="336078"/>
                  <a:pt x="219475" y="336078"/>
                </a:cubicBezTo>
                <a:cubicBezTo>
                  <a:pt x="218226" y="336078"/>
                  <a:pt x="216838" y="335524"/>
                  <a:pt x="215867" y="334554"/>
                </a:cubicBezTo>
                <a:cubicBezTo>
                  <a:pt x="213786" y="332475"/>
                  <a:pt x="213786" y="329288"/>
                  <a:pt x="215867" y="327209"/>
                </a:cubicBezTo>
                <a:lnTo>
                  <a:pt x="377510" y="165632"/>
                </a:lnTo>
                <a:lnTo>
                  <a:pt x="220446" y="8766"/>
                </a:lnTo>
                <a:cubicBezTo>
                  <a:pt x="218503" y="6826"/>
                  <a:pt x="218503" y="3500"/>
                  <a:pt x="220446" y="1560"/>
                </a:cubicBezTo>
                <a:close/>
                <a:moveTo>
                  <a:pt x="6280" y="1560"/>
                </a:moveTo>
                <a:cubicBezTo>
                  <a:pt x="8224" y="-519"/>
                  <a:pt x="11555" y="-519"/>
                  <a:pt x="13637" y="1560"/>
                </a:cubicBezTo>
                <a:lnTo>
                  <a:pt x="174375" y="162029"/>
                </a:lnTo>
                <a:cubicBezTo>
                  <a:pt x="176457" y="164107"/>
                  <a:pt x="176457" y="167295"/>
                  <a:pt x="174375" y="169373"/>
                </a:cubicBezTo>
                <a:lnTo>
                  <a:pt x="8918" y="334554"/>
                </a:lnTo>
                <a:cubicBezTo>
                  <a:pt x="7946" y="335524"/>
                  <a:pt x="6558" y="336078"/>
                  <a:pt x="5170" y="336078"/>
                </a:cubicBezTo>
                <a:cubicBezTo>
                  <a:pt x="3921" y="336078"/>
                  <a:pt x="2533" y="335524"/>
                  <a:pt x="1561" y="334554"/>
                </a:cubicBezTo>
                <a:cubicBezTo>
                  <a:pt x="-521" y="332475"/>
                  <a:pt x="-521" y="329288"/>
                  <a:pt x="1561" y="327209"/>
                </a:cubicBezTo>
                <a:lnTo>
                  <a:pt x="163409" y="165632"/>
                </a:lnTo>
                <a:lnTo>
                  <a:pt x="6280" y="8766"/>
                </a:lnTo>
                <a:cubicBezTo>
                  <a:pt x="4198" y="6826"/>
                  <a:pt x="4198" y="3500"/>
                  <a:pt x="6280" y="1560"/>
                </a:cubicBezTo>
                <a:close/>
              </a:path>
            </a:pathLst>
          </a:custGeom>
          <a:solidFill>
            <a:srgbClr val="8EBDC7"/>
          </a:solidFill>
          <a:ln w="38100">
            <a:solidFill>
              <a:srgbClr val="3D4868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PA-矩形 10">
            <a:extLst>
              <a:ext uri="{FF2B5EF4-FFF2-40B4-BE49-F238E27FC236}">
                <a16:creationId xmlns:a16="http://schemas.microsoft.com/office/drawing/2014/main" id="{1C906436-5D11-41EE-BAC8-7FEE57DFE0C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20796767">
            <a:off x="3126451" y="1722177"/>
            <a:ext cx="5939096" cy="3413647"/>
          </a:xfrm>
          <a:prstGeom prst="rect">
            <a:avLst/>
          </a:prstGeom>
          <a:solidFill>
            <a:srgbClr val="E9E7E8"/>
          </a:solidFill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500" dirty="0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Part 1</a:t>
            </a:r>
            <a:endParaRPr lang="zh-CN" altLang="en-US" sz="11500" dirty="0">
              <a:solidFill>
                <a:schemeClr val="tx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cxnSp>
        <p:nvCxnSpPr>
          <p:cNvPr id="13" name="PA-直接连接符 12">
            <a:extLst>
              <a:ext uri="{FF2B5EF4-FFF2-40B4-BE49-F238E27FC236}">
                <a16:creationId xmlns:a16="http://schemas.microsoft.com/office/drawing/2014/main" id="{D1910340-8041-4BFA-9DC9-07E07685661D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flipV="1">
            <a:off x="-818147" y="3392488"/>
            <a:ext cx="2830210" cy="14443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A-直接连接符 13">
            <a:extLst>
              <a:ext uri="{FF2B5EF4-FFF2-40B4-BE49-F238E27FC236}">
                <a16:creationId xmlns:a16="http://schemas.microsoft.com/office/drawing/2014/main" id="{A03C095E-012F-4488-92F8-924ECA37EB7C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 flipV="1">
            <a:off x="9766713" y="4771703"/>
            <a:ext cx="2830210" cy="14443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A-直接连接符 14">
            <a:extLst>
              <a:ext uri="{FF2B5EF4-FFF2-40B4-BE49-F238E27FC236}">
                <a16:creationId xmlns:a16="http://schemas.microsoft.com/office/drawing/2014/main" id="{7C056D31-8697-49CB-8586-10AB790FBC88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 flipV="1">
            <a:off x="9573376" y="5191768"/>
            <a:ext cx="2830210" cy="14443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62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ADE123F-7EE9-428F-AB3D-981E74CB4DCB}"/>
              </a:ext>
            </a:extLst>
          </p:cNvPr>
          <p:cNvGrpSpPr/>
          <p:nvPr/>
        </p:nvGrpSpPr>
        <p:grpSpPr>
          <a:xfrm rot="17470275">
            <a:off x="5614151" y="738524"/>
            <a:ext cx="2160598" cy="2141385"/>
            <a:chOff x="-2559084" y="-2142259"/>
            <a:chExt cx="2160598" cy="2141385"/>
          </a:xfrm>
          <a:pattFill prst="solidDmnd">
            <a:fgClr>
              <a:srgbClr val="F2B8C1"/>
            </a:fgClr>
            <a:bgClr>
              <a:schemeClr val="bg1"/>
            </a:bgClr>
          </a:pattFill>
        </p:grpSpPr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08473D6F-BF7C-412C-B5E1-963A640356F8}"/>
                </a:ext>
              </a:extLst>
            </p:cNvPr>
            <p:cNvSpPr/>
            <p:nvPr/>
          </p:nvSpPr>
          <p:spPr>
            <a:xfrm>
              <a:off x="-2559083" y="-2142259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D8E9F4E8-4C4E-4D41-85B1-D33B900884CA}"/>
                </a:ext>
              </a:extLst>
            </p:cNvPr>
            <p:cNvSpPr/>
            <p:nvPr/>
          </p:nvSpPr>
          <p:spPr>
            <a:xfrm>
              <a:off x="-2559083" y="-1430903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9ADFDA5E-0B92-4623-88E2-A30C369DA098}"/>
                </a:ext>
              </a:extLst>
            </p:cNvPr>
            <p:cNvSpPr/>
            <p:nvPr/>
          </p:nvSpPr>
          <p:spPr>
            <a:xfrm>
              <a:off x="-2559084" y="-720874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2F38A124-5DE4-43E9-AE19-1D44E2AFE669}"/>
                </a:ext>
              </a:extLst>
            </p:cNvPr>
            <p:cNvSpPr/>
            <p:nvPr/>
          </p:nvSpPr>
          <p:spPr>
            <a:xfrm>
              <a:off x="-1838575" y="-720874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F654181E-59BC-499F-8F16-C8D1F0E42581}"/>
                </a:ext>
              </a:extLst>
            </p:cNvPr>
            <p:cNvSpPr/>
            <p:nvPr/>
          </p:nvSpPr>
          <p:spPr>
            <a:xfrm>
              <a:off x="-1118486" y="-720874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D5FA17A-B2E7-4067-A60E-9908C52606B6}"/>
              </a:ext>
            </a:extLst>
          </p:cNvPr>
          <p:cNvGrpSpPr/>
          <p:nvPr/>
        </p:nvGrpSpPr>
        <p:grpSpPr>
          <a:xfrm rot="18916849">
            <a:off x="-949564" y="5680751"/>
            <a:ext cx="3037052" cy="733247"/>
            <a:chOff x="-4766872" y="-1782259"/>
            <a:chExt cx="2160000" cy="540000"/>
          </a:xfrm>
          <a:pattFill prst="dkUpDiag">
            <a:fgClr>
              <a:srgbClr val="8EBDC7"/>
            </a:fgClr>
            <a:bgClr>
              <a:schemeClr val="accent4">
                <a:lumMod val="20000"/>
                <a:lumOff val="80000"/>
              </a:schemeClr>
            </a:bgClr>
          </a:pattFill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8E011A8C-F510-432D-A686-8AC89BCF5D52}"/>
                </a:ext>
              </a:extLst>
            </p:cNvPr>
            <p:cNvSpPr/>
            <p:nvPr/>
          </p:nvSpPr>
          <p:spPr>
            <a:xfrm>
              <a:off x="-4766872" y="-1782259"/>
              <a:ext cx="540000" cy="540000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8172F70A-2481-4234-95FD-7781438E43E8}"/>
                </a:ext>
              </a:extLst>
            </p:cNvPr>
            <p:cNvSpPr/>
            <p:nvPr/>
          </p:nvSpPr>
          <p:spPr>
            <a:xfrm>
              <a:off x="-4226872" y="-1782259"/>
              <a:ext cx="540000" cy="540000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E07823B5-96AD-44CB-99FC-47B68B90C7FC}"/>
                </a:ext>
              </a:extLst>
            </p:cNvPr>
            <p:cNvSpPr/>
            <p:nvPr/>
          </p:nvSpPr>
          <p:spPr>
            <a:xfrm>
              <a:off x="-3686872" y="-1782259"/>
              <a:ext cx="540000" cy="540000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37A0E2DC-E908-4CFE-A08D-3366C40B5426}"/>
                </a:ext>
              </a:extLst>
            </p:cNvPr>
            <p:cNvSpPr/>
            <p:nvPr/>
          </p:nvSpPr>
          <p:spPr>
            <a:xfrm>
              <a:off x="-3146872" y="-1782259"/>
              <a:ext cx="540000" cy="540000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33" name="文本框 132">
            <a:extLst>
              <a:ext uri="{FF2B5EF4-FFF2-40B4-BE49-F238E27FC236}">
                <a16:creationId xmlns:a16="http://schemas.microsoft.com/office/drawing/2014/main" id="{98E0B41B-70C9-4B2D-8FAE-F277ECD0FEAF}"/>
              </a:ext>
            </a:extLst>
          </p:cNvPr>
          <p:cNvSpPr txBox="1"/>
          <p:nvPr/>
        </p:nvSpPr>
        <p:spPr>
          <a:xfrm rot="5400000">
            <a:off x="-1487508" y="4679800"/>
            <a:ext cx="30508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ysClr val="windowText" lastClr="000000"/>
                </a:solidFill>
              </a:rPr>
              <a:t>````````````</a:t>
            </a:r>
            <a:endParaRPr lang="zh-CN" altLang="en-US" sz="7200" dirty="0">
              <a:solidFill>
                <a:sysClr val="windowText" lastClr="000000"/>
              </a:solidFill>
            </a:endParaRPr>
          </a:p>
        </p:txBody>
      </p:sp>
      <p:sp>
        <p:nvSpPr>
          <p:cNvPr id="134" name="PA-等腰三角形 46">
            <a:extLst>
              <a:ext uri="{FF2B5EF4-FFF2-40B4-BE49-F238E27FC236}">
                <a16:creationId xmlns:a16="http://schemas.microsoft.com/office/drawing/2014/main" id="{E36DB987-ECAF-44A8-80CA-4ABEFFD0A16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2944616">
            <a:off x="887261" y="5722752"/>
            <a:ext cx="844863" cy="728330"/>
          </a:xfrm>
          <a:prstGeom prst="triangle">
            <a:avLst/>
          </a:prstGeom>
          <a:solidFill>
            <a:srgbClr val="EFD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5" name="PA-直接连接符 9">
            <a:extLst>
              <a:ext uri="{FF2B5EF4-FFF2-40B4-BE49-F238E27FC236}">
                <a16:creationId xmlns:a16="http://schemas.microsoft.com/office/drawing/2014/main" id="{040BEABF-2C6D-47B7-BBF1-45AF0F27F0C1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 flipH="1">
            <a:off x="11695978" y="5246292"/>
            <a:ext cx="299188" cy="382770"/>
          </a:xfrm>
          <a:prstGeom prst="line">
            <a:avLst/>
          </a:prstGeom>
          <a:ln w="53975" cap="rnd">
            <a:solidFill>
              <a:srgbClr val="8EBDC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PA-等腰三角形 47">
            <a:extLst>
              <a:ext uri="{FF2B5EF4-FFF2-40B4-BE49-F238E27FC236}">
                <a16:creationId xmlns:a16="http://schemas.microsoft.com/office/drawing/2014/main" id="{AE67CC6A-D7B8-4537-B30A-4FAA4B081F5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20383873">
            <a:off x="11718235" y="3591569"/>
            <a:ext cx="760881" cy="655932"/>
          </a:xfrm>
          <a:prstGeom prst="triangle">
            <a:avLst/>
          </a:prstGeom>
          <a:noFill/>
          <a:ln w="63500">
            <a:solidFill>
              <a:srgbClr val="3D4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PA-同心圆 55">
            <a:extLst>
              <a:ext uri="{FF2B5EF4-FFF2-40B4-BE49-F238E27FC236}">
                <a16:creationId xmlns:a16="http://schemas.microsoft.com/office/drawing/2014/main" id="{3833D03F-70C7-4E5E-9C54-A8ED927811C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235256" y="-398387"/>
            <a:ext cx="2738722" cy="2738722"/>
          </a:xfrm>
          <a:prstGeom prst="donut">
            <a:avLst>
              <a:gd name="adj" fmla="val 12408"/>
            </a:avLst>
          </a:prstGeom>
          <a:solidFill>
            <a:srgbClr val="EFD77D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0ED341F-687C-444A-B2DE-635A9E197EF2}"/>
              </a:ext>
            </a:extLst>
          </p:cNvPr>
          <p:cNvGrpSpPr/>
          <p:nvPr/>
        </p:nvGrpSpPr>
        <p:grpSpPr>
          <a:xfrm>
            <a:off x="3453342" y="761843"/>
            <a:ext cx="5284757" cy="5131553"/>
            <a:chOff x="3453342" y="751795"/>
            <a:chExt cx="5284757" cy="5131553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BDD1D3A-8271-48A6-839E-E8FD6A470C30}"/>
                </a:ext>
              </a:extLst>
            </p:cNvPr>
            <p:cNvGrpSpPr/>
            <p:nvPr/>
          </p:nvGrpSpPr>
          <p:grpSpPr>
            <a:xfrm>
              <a:off x="3936000" y="1154653"/>
              <a:ext cx="4320000" cy="4320000"/>
              <a:chOff x="4304603" y="1341357"/>
              <a:chExt cx="4320000" cy="4320000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D5BF018F-71A2-4368-A700-E11C0AC5267D}"/>
                  </a:ext>
                </a:extLst>
              </p:cNvPr>
              <p:cNvSpPr/>
              <p:nvPr/>
            </p:nvSpPr>
            <p:spPr>
              <a:xfrm>
                <a:off x="4304603" y="1341357"/>
                <a:ext cx="4320000" cy="4320000"/>
              </a:xfrm>
              <a:prstGeom prst="ellipse">
                <a:avLst/>
              </a:prstGeom>
              <a:solidFill>
                <a:srgbClr val="8EBDC6">
                  <a:alpha val="50000"/>
                </a:srgbClr>
              </a:solidFill>
              <a:ln>
                <a:solidFill>
                  <a:srgbClr val="8EBDC6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68FA65D3-3017-4F8F-B131-6290D5238CDB}"/>
                  </a:ext>
                </a:extLst>
              </p:cNvPr>
              <p:cNvSpPr/>
              <p:nvPr/>
            </p:nvSpPr>
            <p:spPr>
              <a:xfrm>
                <a:off x="4471517" y="1529394"/>
                <a:ext cx="3960000" cy="3960000"/>
              </a:xfrm>
              <a:prstGeom prst="ellipse">
                <a:avLst/>
              </a:prstGeom>
              <a:solidFill>
                <a:schemeClr val="bg1">
                  <a:alpha val="95000"/>
                </a:schemeClr>
              </a:solidFill>
              <a:ln>
                <a:solidFill>
                  <a:srgbClr val="8EBDC6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8FFE6B4-FC09-492E-90DE-7288457AD50E}"/>
                </a:ext>
              </a:extLst>
            </p:cNvPr>
            <p:cNvGrpSpPr/>
            <p:nvPr/>
          </p:nvGrpSpPr>
          <p:grpSpPr>
            <a:xfrm>
              <a:off x="5638884" y="751795"/>
              <a:ext cx="887895" cy="879057"/>
              <a:chOff x="9204999" y="890488"/>
              <a:chExt cx="887895" cy="879057"/>
            </a:xfrm>
          </p:grpSpPr>
          <p:sp>
            <p:nvSpPr>
              <p:cNvPr id="77" name="Freeform 5">
                <a:extLst>
                  <a:ext uri="{FF2B5EF4-FFF2-40B4-BE49-F238E27FC236}">
                    <a16:creationId xmlns:a16="http://schemas.microsoft.com/office/drawing/2014/main" id="{F9405C35-9719-4605-B848-48FA8FD9BDA0}"/>
                  </a:ext>
                </a:extLst>
              </p:cNvPr>
              <p:cNvSpPr/>
              <p:nvPr/>
            </p:nvSpPr>
            <p:spPr bwMode="auto">
              <a:xfrm rot="5400000">
                <a:off x="9197803" y="933381"/>
                <a:ext cx="879057" cy="793272"/>
              </a:xfrm>
              <a:custGeom>
                <a:avLst/>
                <a:gdLst>
                  <a:gd name="T0" fmla="*/ 1136760 w 2740"/>
                  <a:gd name="T1" fmla="*/ 1235640 h 2446"/>
                  <a:gd name="T2" fmla="*/ 1086026 w 2740"/>
                  <a:gd name="T3" fmla="*/ 1286347 h 2446"/>
                  <a:gd name="T4" fmla="*/ 1013624 w 2740"/>
                  <a:gd name="T5" fmla="*/ 1305028 h 2446"/>
                  <a:gd name="T6" fmla="*/ 431239 w 2740"/>
                  <a:gd name="T7" fmla="*/ 1305028 h 2446"/>
                  <a:gd name="T8" fmla="*/ 362009 w 2740"/>
                  <a:gd name="T9" fmla="*/ 1286347 h 2446"/>
                  <a:gd name="T10" fmla="*/ 311274 w 2740"/>
                  <a:gd name="T11" fmla="*/ 1235107 h 2446"/>
                  <a:gd name="T12" fmla="*/ 19025 w 2740"/>
                  <a:gd name="T13" fmla="*/ 723770 h 2446"/>
                  <a:gd name="T14" fmla="*/ 0 w 2740"/>
                  <a:gd name="T15" fmla="*/ 652781 h 2446"/>
                  <a:gd name="T16" fmla="*/ 19025 w 2740"/>
                  <a:gd name="T17" fmla="*/ 581258 h 2446"/>
                  <a:gd name="T18" fmla="*/ 310218 w 2740"/>
                  <a:gd name="T19" fmla="*/ 72057 h 2446"/>
                  <a:gd name="T20" fmla="*/ 362009 w 2740"/>
                  <a:gd name="T21" fmla="*/ 19749 h 2446"/>
                  <a:gd name="T22" fmla="*/ 428068 w 2740"/>
                  <a:gd name="T23" fmla="*/ 534 h 2446"/>
                  <a:gd name="T24" fmla="*/ 1012567 w 2740"/>
                  <a:gd name="T25" fmla="*/ 534 h 2446"/>
                  <a:gd name="T26" fmla="*/ 1086026 w 2740"/>
                  <a:gd name="T27" fmla="*/ 19749 h 2446"/>
                  <a:gd name="T28" fmla="*/ 1136760 w 2740"/>
                  <a:gd name="T29" fmla="*/ 70456 h 2446"/>
                  <a:gd name="T30" fmla="*/ 1427952 w 2740"/>
                  <a:gd name="T31" fmla="*/ 579657 h 2446"/>
                  <a:gd name="T32" fmla="*/ 1448034 w 2740"/>
                  <a:gd name="T33" fmla="*/ 652781 h 2446"/>
                  <a:gd name="T34" fmla="*/ 1427423 w 2740"/>
                  <a:gd name="T35" fmla="*/ 726439 h 2446"/>
                  <a:gd name="T36" fmla="*/ 1136760 w 2740"/>
                  <a:gd name="T37" fmla="*/ 1235640 h 244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740"/>
                  <a:gd name="T58" fmla="*/ 0 h 2446"/>
                  <a:gd name="T59" fmla="*/ 2740 w 2740"/>
                  <a:gd name="T60" fmla="*/ 2446 h 244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3D486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800" b="1" dirty="0">
                  <a:latin typeface="+mj-ea"/>
                  <a:ea typeface="+mj-ea"/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14C7476E-BA64-4679-850D-1AE03451EBD4}"/>
                  </a:ext>
                </a:extLst>
              </p:cNvPr>
              <p:cNvSpPr/>
              <p:nvPr/>
            </p:nvSpPr>
            <p:spPr>
              <a:xfrm>
                <a:off x="9204999" y="1191169"/>
                <a:ext cx="887895" cy="2961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1800" b="1" dirty="0">
                    <a:latin typeface="+mj-ea"/>
                    <a:ea typeface="+mj-ea"/>
                  </a:rPr>
                  <a:t>01</a:t>
                </a:r>
                <a:endParaRPr lang="zh-CN" altLang="en-US" sz="18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062AFBB-F751-4FE7-AAFB-B9B64ED3C99D}"/>
                </a:ext>
              </a:extLst>
            </p:cNvPr>
            <p:cNvGrpSpPr/>
            <p:nvPr/>
          </p:nvGrpSpPr>
          <p:grpSpPr>
            <a:xfrm>
              <a:off x="7193075" y="1395291"/>
              <a:ext cx="887895" cy="879057"/>
              <a:chOff x="10519343" y="1658318"/>
              <a:chExt cx="887895" cy="879057"/>
            </a:xfrm>
          </p:grpSpPr>
          <p:sp>
            <p:nvSpPr>
              <p:cNvPr id="79" name="Freeform 5">
                <a:extLst>
                  <a:ext uri="{FF2B5EF4-FFF2-40B4-BE49-F238E27FC236}">
                    <a16:creationId xmlns:a16="http://schemas.microsoft.com/office/drawing/2014/main" id="{7EA41AF1-3F6B-46FC-8AEE-C0652C2128F9}"/>
                  </a:ext>
                </a:extLst>
              </p:cNvPr>
              <p:cNvSpPr/>
              <p:nvPr/>
            </p:nvSpPr>
            <p:spPr bwMode="auto">
              <a:xfrm rot="5400000">
                <a:off x="10512147" y="1701211"/>
                <a:ext cx="879057" cy="793272"/>
              </a:xfrm>
              <a:custGeom>
                <a:avLst/>
                <a:gdLst>
                  <a:gd name="T0" fmla="*/ 1136760 w 2740"/>
                  <a:gd name="T1" fmla="*/ 1235640 h 2446"/>
                  <a:gd name="T2" fmla="*/ 1086026 w 2740"/>
                  <a:gd name="T3" fmla="*/ 1286347 h 2446"/>
                  <a:gd name="T4" fmla="*/ 1013624 w 2740"/>
                  <a:gd name="T5" fmla="*/ 1305028 h 2446"/>
                  <a:gd name="T6" fmla="*/ 431239 w 2740"/>
                  <a:gd name="T7" fmla="*/ 1305028 h 2446"/>
                  <a:gd name="T8" fmla="*/ 362009 w 2740"/>
                  <a:gd name="T9" fmla="*/ 1286347 h 2446"/>
                  <a:gd name="T10" fmla="*/ 311274 w 2740"/>
                  <a:gd name="T11" fmla="*/ 1235107 h 2446"/>
                  <a:gd name="T12" fmla="*/ 19025 w 2740"/>
                  <a:gd name="T13" fmla="*/ 723770 h 2446"/>
                  <a:gd name="T14" fmla="*/ 0 w 2740"/>
                  <a:gd name="T15" fmla="*/ 652781 h 2446"/>
                  <a:gd name="T16" fmla="*/ 19025 w 2740"/>
                  <a:gd name="T17" fmla="*/ 581258 h 2446"/>
                  <a:gd name="T18" fmla="*/ 310218 w 2740"/>
                  <a:gd name="T19" fmla="*/ 72057 h 2446"/>
                  <a:gd name="T20" fmla="*/ 362009 w 2740"/>
                  <a:gd name="T21" fmla="*/ 19749 h 2446"/>
                  <a:gd name="T22" fmla="*/ 428068 w 2740"/>
                  <a:gd name="T23" fmla="*/ 534 h 2446"/>
                  <a:gd name="T24" fmla="*/ 1012567 w 2740"/>
                  <a:gd name="T25" fmla="*/ 534 h 2446"/>
                  <a:gd name="T26" fmla="*/ 1086026 w 2740"/>
                  <a:gd name="T27" fmla="*/ 19749 h 2446"/>
                  <a:gd name="T28" fmla="*/ 1136760 w 2740"/>
                  <a:gd name="T29" fmla="*/ 70456 h 2446"/>
                  <a:gd name="T30" fmla="*/ 1427952 w 2740"/>
                  <a:gd name="T31" fmla="*/ 579657 h 2446"/>
                  <a:gd name="T32" fmla="*/ 1448034 w 2740"/>
                  <a:gd name="T33" fmla="*/ 652781 h 2446"/>
                  <a:gd name="T34" fmla="*/ 1427423 w 2740"/>
                  <a:gd name="T35" fmla="*/ 726439 h 2446"/>
                  <a:gd name="T36" fmla="*/ 1136760 w 2740"/>
                  <a:gd name="T37" fmla="*/ 1235640 h 244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740"/>
                  <a:gd name="T58" fmla="*/ 0 h 2446"/>
                  <a:gd name="T59" fmla="*/ 2740 w 2740"/>
                  <a:gd name="T60" fmla="*/ 2446 h 244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3D486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800" b="1" dirty="0">
                  <a:latin typeface="+mj-ea"/>
                  <a:ea typeface="+mj-ea"/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42BB73E6-F382-4DCD-B905-4BB982C4BA12}"/>
                  </a:ext>
                </a:extLst>
              </p:cNvPr>
              <p:cNvSpPr/>
              <p:nvPr/>
            </p:nvSpPr>
            <p:spPr>
              <a:xfrm>
                <a:off x="10519343" y="1958997"/>
                <a:ext cx="887895" cy="2961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1800" b="1" dirty="0">
                    <a:latin typeface="+mj-ea"/>
                    <a:ea typeface="+mj-ea"/>
                  </a:rPr>
                  <a:t>02</a:t>
                </a:r>
                <a:endParaRPr lang="zh-CN" altLang="en-US" sz="18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00737178-37DF-4C53-96AD-B656516D58C0}"/>
                </a:ext>
              </a:extLst>
            </p:cNvPr>
            <p:cNvGrpSpPr/>
            <p:nvPr/>
          </p:nvGrpSpPr>
          <p:grpSpPr>
            <a:xfrm>
              <a:off x="7850204" y="2864366"/>
              <a:ext cx="887895" cy="879057"/>
              <a:chOff x="11156618" y="3013972"/>
              <a:chExt cx="887895" cy="879057"/>
            </a:xfrm>
          </p:grpSpPr>
          <p:sp>
            <p:nvSpPr>
              <p:cNvPr id="81" name="Freeform 5">
                <a:extLst>
                  <a:ext uri="{FF2B5EF4-FFF2-40B4-BE49-F238E27FC236}">
                    <a16:creationId xmlns:a16="http://schemas.microsoft.com/office/drawing/2014/main" id="{0C1DABE5-68A5-46C5-AECA-13E22E51CC79}"/>
                  </a:ext>
                </a:extLst>
              </p:cNvPr>
              <p:cNvSpPr/>
              <p:nvPr/>
            </p:nvSpPr>
            <p:spPr bwMode="auto">
              <a:xfrm rot="5400000">
                <a:off x="11149423" y="3056865"/>
                <a:ext cx="879057" cy="793272"/>
              </a:xfrm>
              <a:custGeom>
                <a:avLst/>
                <a:gdLst>
                  <a:gd name="T0" fmla="*/ 1136760 w 2740"/>
                  <a:gd name="T1" fmla="*/ 1235640 h 2446"/>
                  <a:gd name="T2" fmla="*/ 1086026 w 2740"/>
                  <a:gd name="T3" fmla="*/ 1286347 h 2446"/>
                  <a:gd name="T4" fmla="*/ 1013624 w 2740"/>
                  <a:gd name="T5" fmla="*/ 1305028 h 2446"/>
                  <a:gd name="T6" fmla="*/ 431239 w 2740"/>
                  <a:gd name="T7" fmla="*/ 1305028 h 2446"/>
                  <a:gd name="T8" fmla="*/ 362009 w 2740"/>
                  <a:gd name="T9" fmla="*/ 1286347 h 2446"/>
                  <a:gd name="T10" fmla="*/ 311274 w 2740"/>
                  <a:gd name="T11" fmla="*/ 1235107 h 2446"/>
                  <a:gd name="T12" fmla="*/ 19025 w 2740"/>
                  <a:gd name="T13" fmla="*/ 723770 h 2446"/>
                  <a:gd name="T14" fmla="*/ 0 w 2740"/>
                  <a:gd name="T15" fmla="*/ 652781 h 2446"/>
                  <a:gd name="T16" fmla="*/ 19025 w 2740"/>
                  <a:gd name="T17" fmla="*/ 581258 h 2446"/>
                  <a:gd name="T18" fmla="*/ 310218 w 2740"/>
                  <a:gd name="T19" fmla="*/ 72057 h 2446"/>
                  <a:gd name="T20" fmla="*/ 362009 w 2740"/>
                  <a:gd name="T21" fmla="*/ 19749 h 2446"/>
                  <a:gd name="T22" fmla="*/ 428068 w 2740"/>
                  <a:gd name="T23" fmla="*/ 534 h 2446"/>
                  <a:gd name="T24" fmla="*/ 1012567 w 2740"/>
                  <a:gd name="T25" fmla="*/ 534 h 2446"/>
                  <a:gd name="T26" fmla="*/ 1086026 w 2740"/>
                  <a:gd name="T27" fmla="*/ 19749 h 2446"/>
                  <a:gd name="T28" fmla="*/ 1136760 w 2740"/>
                  <a:gd name="T29" fmla="*/ 70456 h 2446"/>
                  <a:gd name="T30" fmla="*/ 1427952 w 2740"/>
                  <a:gd name="T31" fmla="*/ 579657 h 2446"/>
                  <a:gd name="T32" fmla="*/ 1448034 w 2740"/>
                  <a:gd name="T33" fmla="*/ 652781 h 2446"/>
                  <a:gd name="T34" fmla="*/ 1427423 w 2740"/>
                  <a:gd name="T35" fmla="*/ 726439 h 2446"/>
                  <a:gd name="T36" fmla="*/ 1136760 w 2740"/>
                  <a:gd name="T37" fmla="*/ 1235640 h 244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740"/>
                  <a:gd name="T58" fmla="*/ 0 h 2446"/>
                  <a:gd name="T59" fmla="*/ 2740 w 2740"/>
                  <a:gd name="T60" fmla="*/ 2446 h 244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3D486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800" b="1" dirty="0">
                  <a:latin typeface="+mj-ea"/>
                  <a:ea typeface="+mj-ea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37072802-4FEB-4D34-884E-3F55FBD803A4}"/>
                  </a:ext>
                </a:extLst>
              </p:cNvPr>
              <p:cNvSpPr/>
              <p:nvPr/>
            </p:nvSpPr>
            <p:spPr>
              <a:xfrm>
                <a:off x="11156618" y="3314653"/>
                <a:ext cx="887895" cy="2961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1800" b="1" dirty="0">
                    <a:latin typeface="+mj-ea"/>
                    <a:ea typeface="+mj-ea"/>
                  </a:rPr>
                  <a:t>03</a:t>
                </a:r>
                <a:endParaRPr lang="zh-CN" altLang="en-US" sz="18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71BA41E-901B-4101-ACF9-25ADEF419075}"/>
                </a:ext>
              </a:extLst>
            </p:cNvPr>
            <p:cNvGrpSpPr/>
            <p:nvPr/>
          </p:nvGrpSpPr>
          <p:grpSpPr>
            <a:xfrm>
              <a:off x="7303602" y="4314021"/>
              <a:ext cx="887895" cy="879057"/>
              <a:chOff x="10555042" y="4558619"/>
              <a:chExt cx="887895" cy="879057"/>
            </a:xfrm>
          </p:grpSpPr>
          <p:sp>
            <p:nvSpPr>
              <p:cNvPr id="83" name="Freeform 5">
                <a:extLst>
                  <a:ext uri="{FF2B5EF4-FFF2-40B4-BE49-F238E27FC236}">
                    <a16:creationId xmlns:a16="http://schemas.microsoft.com/office/drawing/2014/main" id="{289951BC-0B07-47D3-90AB-BE98EDCF5AE0}"/>
                  </a:ext>
                </a:extLst>
              </p:cNvPr>
              <p:cNvSpPr/>
              <p:nvPr/>
            </p:nvSpPr>
            <p:spPr bwMode="auto">
              <a:xfrm rot="5400000">
                <a:off x="10547846" y="4601512"/>
                <a:ext cx="879057" cy="793272"/>
              </a:xfrm>
              <a:custGeom>
                <a:avLst/>
                <a:gdLst>
                  <a:gd name="T0" fmla="*/ 1136760 w 2740"/>
                  <a:gd name="T1" fmla="*/ 1235640 h 2446"/>
                  <a:gd name="T2" fmla="*/ 1086026 w 2740"/>
                  <a:gd name="T3" fmla="*/ 1286347 h 2446"/>
                  <a:gd name="T4" fmla="*/ 1013624 w 2740"/>
                  <a:gd name="T5" fmla="*/ 1305028 h 2446"/>
                  <a:gd name="T6" fmla="*/ 431239 w 2740"/>
                  <a:gd name="T7" fmla="*/ 1305028 h 2446"/>
                  <a:gd name="T8" fmla="*/ 362009 w 2740"/>
                  <a:gd name="T9" fmla="*/ 1286347 h 2446"/>
                  <a:gd name="T10" fmla="*/ 311274 w 2740"/>
                  <a:gd name="T11" fmla="*/ 1235107 h 2446"/>
                  <a:gd name="T12" fmla="*/ 19025 w 2740"/>
                  <a:gd name="T13" fmla="*/ 723770 h 2446"/>
                  <a:gd name="T14" fmla="*/ 0 w 2740"/>
                  <a:gd name="T15" fmla="*/ 652781 h 2446"/>
                  <a:gd name="T16" fmla="*/ 19025 w 2740"/>
                  <a:gd name="T17" fmla="*/ 581258 h 2446"/>
                  <a:gd name="T18" fmla="*/ 310218 w 2740"/>
                  <a:gd name="T19" fmla="*/ 72057 h 2446"/>
                  <a:gd name="T20" fmla="*/ 362009 w 2740"/>
                  <a:gd name="T21" fmla="*/ 19749 h 2446"/>
                  <a:gd name="T22" fmla="*/ 428068 w 2740"/>
                  <a:gd name="T23" fmla="*/ 534 h 2446"/>
                  <a:gd name="T24" fmla="*/ 1012567 w 2740"/>
                  <a:gd name="T25" fmla="*/ 534 h 2446"/>
                  <a:gd name="T26" fmla="*/ 1086026 w 2740"/>
                  <a:gd name="T27" fmla="*/ 19749 h 2446"/>
                  <a:gd name="T28" fmla="*/ 1136760 w 2740"/>
                  <a:gd name="T29" fmla="*/ 70456 h 2446"/>
                  <a:gd name="T30" fmla="*/ 1427952 w 2740"/>
                  <a:gd name="T31" fmla="*/ 579657 h 2446"/>
                  <a:gd name="T32" fmla="*/ 1448034 w 2740"/>
                  <a:gd name="T33" fmla="*/ 652781 h 2446"/>
                  <a:gd name="T34" fmla="*/ 1427423 w 2740"/>
                  <a:gd name="T35" fmla="*/ 726439 h 2446"/>
                  <a:gd name="T36" fmla="*/ 1136760 w 2740"/>
                  <a:gd name="T37" fmla="*/ 1235640 h 244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740"/>
                  <a:gd name="T58" fmla="*/ 0 h 2446"/>
                  <a:gd name="T59" fmla="*/ 2740 w 2740"/>
                  <a:gd name="T60" fmla="*/ 2446 h 244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3D486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800" b="1" dirty="0">
                  <a:latin typeface="+mj-ea"/>
                  <a:ea typeface="+mj-ea"/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C168446C-1960-4DCE-A962-0EA8C71B7D19}"/>
                  </a:ext>
                </a:extLst>
              </p:cNvPr>
              <p:cNvSpPr/>
              <p:nvPr/>
            </p:nvSpPr>
            <p:spPr>
              <a:xfrm>
                <a:off x="10555042" y="4859299"/>
                <a:ext cx="887895" cy="2961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1800" b="1" dirty="0">
                    <a:latin typeface="+mj-ea"/>
                    <a:ea typeface="+mj-ea"/>
                  </a:rPr>
                  <a:t>04</a:t>
                </a:r>
                <a:endParaRPr lang="zh-CN" altLang="en-US" sz="18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37808CE-C1D3-48E1-852E-071BA6201AF1}"/>
                </a:ext>
              </a:extLst>
            </p:cNvPr>
            <p:cNvGrpSpPr/>
            <p:nvPr/>
          </p:nvGrpSpPr>
          <p:grpSpPr>
            <a:xfrm>
              <a:off x="5648931" y="5004291"/>
              <a:ext cx="887895" cy="879057"/>
              <a:chOff x="9204600" y="5368749"/>
              <a:chExt cx="887895" cy="879057"/>
            </a:xfrm>
          </p:grpSpPr>
          <p:sp>
            <p:nvSpPr>
              <p:cNvPr id="85" name="Freeform 5">
                <a:extLst>
                  <a:ext uri="{FF2B5EF4-FFF2-40B4-BE49-F238E27FC236}">
                    <a16:creationId xmlns:a16="http://schemas.microsoft.com/office/drawing/2014/main" id="{3CE8C3D8-A0B5-4C72-82D7-7D6581229DB8}"/>
                  </a:ext>
                </a:extLst>
              </p:cNvPr>
              <p:cNvSpPr/>
              <p:nvPr/>
            </p:nvSpPr>
            <p:spPr bwMode="auto">
              <a:xfrm rot="5400000">
                <a:off x="9197403" y="5411642"/>
                <a:ext cx="879057" cy="793272"/>
              </a:xfrm>
              <a:custGeom>
                <a:avLst/>
                <a:gdLst>
                  <a:gd name="T0" fmla="*/ 1136760 w 2740"/>
                  <a:gd name="T1" fmla="*/ 1235640 h 2446"/>
                  <a:gd name="T2" fmla="*/ 1086026 w 2740"/>
                  <a:gd name="T3" fmla="*/ 1286347 h 2446"/>
                  <a:gd name="T4" fmla="*/ 1013624 w 2740"/>
                  <a:gd name="T5" fmla="*/ 1305028 h 2446"/>
                  <a:gd name="T6" fmla="*/ 431239 w 2740"/>
                  <a:gd name="T7" fmla="*/ 1305028 h 2446"/>
                  <a:gd name="T8" fmla="*/ 362009 w 2740"/>
                  <a:gd name="T9" fmla="*/ 1286347 h 2446"/>
                  <a:gd name="T10" fmla="*/ 311274 w 2740"/>
                  <a:gd name="T11" fmla="*/ 1235107 h 2446"/>
                  <a:gd name="T12" fmla="*/ 19025 w 2740"/>
                  <a:gd name="T13" fmla="*/ 723770 h 2446"/>
                  <a:gd name="T14" fmla="*/ 0 w 2740"/>
                  <a:gd name="T15" fmla="*/ 652781 h 2446"/>
                  <a:gd name="T16" fmla="*/ 19025 w 2740"/>
                  <a:gd name="T17" fmla="*/ 581258 h 2446"/>
                  <a:gd name="T18" fmla="*/ 310218 w 2740"/>
                  <a:gd name="T19" fmla="*/ 72057 h 2446"/>
                  <a:gd name="T20" fmla="*/ 362009 w 2740"/>
                  <a:gd name="T21" fmla="*/ 19749 h 2446"/>
                  <a:gd name="T22" fmla="*/ 428068 w 2740"/>
                  <a:gd name="T23" fmla="*/ 534 h 2446"/>
                  <a:gd name="T24" fmla="*/ 1012567 w 2740"/>
                  <a:gd name="T25" fmla="*/ 534 h 2446"/>
                  <a:gd name="T26" fmla="*/ 1086026 w 2740"/>
                  <a:gd name="T27" fmla="*/ 19749 h 2446"/>
                  <a:gd name="T28" fmla="*/ 1136760 w 2740"/>
                  <a:gd name="T29" fmla="*/ 70456 h 2446"/>
                  <a:gd name="T30" fmla="*/ 1427952 w 2740"/>
                  <a:gd name="T31" fmla="*/ 579657 h 2446"/>
                  <a:gd name="T32" fmla="*/ 1448034 w 2740"/>
                  <a:gd name="T33" fmla="*/ 652781 h 2446"/>
                  <a:gd name="T34" fmla="*/ 1427423 w 2740"/>
                  <a:gd name="T35" fmla="*/ 726439 h 2446"/>
                  <a:gd name="T36" fmla="*/ 1136760 w 2740"/>
                  <a:gd name="T37" fmla="*/ 1235640 h 244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740"/>
                  <a:gd name="T58" fmla="*/ 0 h 2446"/>
                  <a:gd name="T59" fmla="*/ 2740 w 2740"/>
                  <a:gd name="T60" fmla="*/ 2446 h 244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3D486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800" b="1" dirty="0">
                  <a:latin typeface="+mj-ea"/>
                  <a:ea typeface="+mj-ea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CD2E1D5D-484F-47A6-9AE2-D5DB1A4B04C2}"/>
                  </a:ext>
                </a:extLst>
              </p:cNvPr>
              <p:cNvSpPr/>
              <p:nvPr/>
            </p:nvSpPr>
            <p:spPr>
              <a:xfrm>
                <a:off x="9204600" y="5669429"/>
                <a:ext cx="887895" cy="2961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1800" b="1" dirty="0">
                    <a:latin typeface="+mj-ea"/>
                    <a:ea typeface="+mj-ea"/>
                  </a:rPr>
                  <a:t>05</a:t>
                </a:r>
                <a:endParaRPr lang="zh-CN" altLang="en-US" sz="18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E295D8A6-4ACC-492B-B068-6B4574B757C8}"/>
                </a:ext>
              </a:extLst>
            </p:cNvPr>
            <p:cNvGrpSpPr/>
            <p:nvPr/>
          </p:nvGrpSpPr>
          <p:grpSpPr>
            <a:xfrm>
              <a:off x="4081315" y="4378805"/>
              <a:ext cx="887895" cy="879057"/>
              <a:chOff x="9204999" y="890488"/>
              <a:chExt cx="887895" cy="879057"/>
            </a:xfrm>
          </p:grpSpPr>
          <p:sp>
            <p:nvSpPr>
              <p:cNvPr id="141" name="Freeform 5">
                <a:extLst>
                  <a:ext uri="{FF2B5EF4-FFF2-40B4-BE49-F238E27FC236}">
                    <a16:creationId xmlns:a16="http://schemas.microsoft.com/office/drawing/2014/main" id="{BCCBE0BB-7CBF-4E03-9E1D-B6086A6384A1}"/>
                  </a:ext>
                </a:extLst>
              </p:cNvPr>
              <p:cNvSpPr/>
              <p:nvPr/>
            </p:nvSpPr>
            <p:spPr bwMode="auto">
              <a:xfrm rot="5400000">
                <a:off x="9197803" y="933381"/>
                <a:ext cx="879057" cy="793272"/>
              </a:xfrm>
              <a:custGeom>
                <a:avLst/>
                <a:gdLst>
                  <a:gd name="T0" fmla="*/ 1136760 w 2740"/>
                  <a:gd name="T1" fmla="*/ 1235640 h 2446"/>
                  <a:gd name="T2" fmla="*/ 1086026 w 2740"/>
                  <a:gd name="T3" fmla="*/ 1286347 h 2446"/>
                  <a:gd name="T4" fmla="*/ 1013624 w 2740"/>
                  <a:gd name="T5" fmla="*/ 1305028 h 2446"/>
                  <a:gd name="T6" fmla="*/ 431239 w 2740"/>
                  <a:gd name="T7" fmla="*/ 1305028 h 2446"/>
                  <a:gd name="T8" fmla="*/ 362009 w 2740"/>
                  <a:gd name="T9" fmla="*/ 1286347 h 2446"/>
                  <a:gd name="T10" fmla="*/ 311274 w 2740"/>
                  <a:gd name="T11" fmla="*/ 1235107 h 2446"/>
                  <a:gd name="T12" fmla="*/ 19025 w 2740"/>
                  <a:gd name="T13" fmla="*/ 723770 h 2446"/>
                  <a:gd name="T14" fmla="*/ 0 w 2740"/>
                  <a:gd name="T15" fmla="*/ 652781 h 2446"/>
                  <a:gd name="T16" fmla="*/ 19025 w 2740"/>
                  <a:gd name="T17" fmla="*/ 581258 h 2446"/>
                  <a:gd name="T18" fmla="*/ 310218 w 2740"/>
                  <a:gd name="T19" fmla="*/ 72057 h 2446"/>
                  <a:gd name="T20" fmla="*/ 362009 w 2740"/>
                  <a:gd name="T21" fmla="*/ 19749 h 2446"/>
                  <a:gd name="T22" fmla="*/ 428068 w 2740"/>
                  <a:gd name="T23" fmla="*/ 534 h 2446"/>
                  <a:gd name="T24" fmla="*/ 1012567 w 2740"/>
                  <a:gd name="T25" fmla="*/ 534 h 2446"/>
                  <a:gd name="T26" fmla="*/ 1086026 w 2740"/>
                  <a:gd name="T27" fmla="*/ 19749 h 2446"/>
                  <a:gd name="T28" fmla="*/ 1136760 w 2740"/>
                  <a:gd name="T29" fmla="*/ 70456 h 2446"/>
                  <a:gd name="T30" fmla="*/ 1427952 w 2740"/>
                  <a:gd name="T31" fmla="*/ 579657 h 2446"/>
                  <a:gd name="T32" fmla="*/ 1448034 w 2740"/>
                  <a:gd name="T33" fmla="*/ 652781 h 2446"/>
                  <a:gd name="T34" fmla="*/ 1427423 w 2740"/>
                  <a:gd name="T35" fmla="*/ 726439 h 2446"/>
                  <a:gd name="T36" fmla="*/ 1136760 w 2740"/>
                  <a:gd name="T37" fmla="*/ 1235640 h 244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740"/>
                  <a:gd name="T58" fmla="*/ 0 h 2446"/>
                  <a:gd name="T59" fmla="*/ 2740 w 2740"/>
                  <a:gd name="T60" fmla="*/ 2446 h 244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3D486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800" b="1" dirty="0">
                  <a:latin typeface="+mj-ea"/>
                  <a:ea typeface="+mj-ea"/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4ED4FDA4-A4DD-4162-919F-C64D46DAC8CC}"/>
                  </a:ext>
                </a:extLst>
              </p:cNvPr>
              <p:cNvSpPr/>
              <p:nvPr/>
            </p:nvSpPr>
            <p:spPr>
              <a:xfrm>
                <a:off x="9204999" y="1191169"/>
                <a:ext cx="887895" cy="2961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1800" b="1" dirty="0">
                    <a:latin typeface="+mj-ea"/>
                    <a:ea typeface="+mj-ea"/>
                  </a:rPr>
                  <a:t>06</a:t>
                </a:r>
                <a:endParaRPr lang="zh-CN" altLang="en-US" sz="18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D478841E-1BCE-454F-B77A-74E12904212A}"/>
                </a:ext>
              </a:extLst>
            </p:cNvPr>
            <p:cNvGrpSpPr/>
            <p:nvPr/>
          </p:nvGrpSpPr>
          <p:grpSpPr>
            <a:xfrm>
              <a:off x="3453342" y="2903726"/>
              <a:ext cx="887895" cy="879057"/>
              <a:chOff x="9204999" y="890488"/>
              <a:chExt cx="887895" cy="879057"/>
            </a:xfrm>
          </p:grpSpPr>
          <p:sp>
            <p:nvSpPr>
              <p:cNvPr id="144" name="Freeform 5">
                <a:extLst>
                  <a:ext uri="{FF2B5EF4-FFF2-40B4-BE49-F238E27FC236}">
                    <a16:creationId xmlns:a16="http://schemas.microsoft.com/office/drawing/2014/main" id="{01EA3D08-04FD-418B-8711-F7766F2143A1}"/>
                  </a:ext>
                </a:extLst>
              </p:cNvPr>
              <p:cNvSpPr/>
              <p:nvPr/>
            </p:nvSpPr>
            <p:spPr bwMode="auto">
              <a:xfrm rot="5400000">
                <a:off x="9197803" y="933381"/>
                <a:ext cx="879057" cy="793272"/>
              </a:xfrm>
              <a:custGeom>
                <a:avLst/>
                <a:gdLst>
                  <a:gd name="T0" fmla="*/ 1136760 w 2740"/>
                  <a:gd name="T1" fmla="*/ 1235640 h 2446"/>
                  <a:gd name="T2" fmla="*/ 1086026 w 2740"/>
                  <a:gd name="T3" fmla="*/ 1286347 h 2446"/>
                  <a:gd name="T4" fmla="*/ 1013624 w 2740"/>
                  <a:gd name="T5" fmla="*/ 1305028 h 2446"/>
                  <a:gd name="T6" fmla="*/ 431239 w 2740"/>
                  <a:gd name="T7" fmla="*/ 1305028 h 2446"/>
                  <a:gd name="T8" fmla="*/ 362009 w 2740"/>
                  <a:gd name="T9" fmla="*/ 1286347 h 2446"/>
                  <a:gd name="T10" fmla="*/ 311274 w 2740"/>
                  <a:gd name="T11" fmla="*/ 1235107 h 2446"/>
                  <a:gd name="T12" fmla="*/ 19025 w 2740"/>
                  <a:gd name="T13" fmla="*/ 723770 h 2446"/>
                  <a:gd name="T14" fmla="*/ 0 w 2740"/>
                  <a:gd name="T15" fmla="*/ 652781 h 2446"/>
                  <a:gd name="T16" fmla="*/ 19025 w 2740"/>
                  <a:gd name="T17" fmla="*/ 581258 h 2446"/>
                  <a:gd name="T18" fmla="*/ 310218 w 2740"/>
                  <a:gd name="T19" fmla="*/ 72057 h 2446"/>
                  <a:gd name="T20" fmla="*/ 362009 w 2740"/>
                  <a:gd name="T21" fmla="*/ 19749 h 2446"/>
                  <a:gd name="T22" fmla="*/ 428068 w 2740"/>
                  <a:gd name="T23" fmla="*/ 534 h 2446"/>
                  <a:gd name="T24" fmla="*/ 1012567 w 2740"/>
                  <a:gd name="T25" fmla="*/ 534 h 2446"/>
                  <a:gd name="T26" fmla="*/ 1086026 w 2740"/>
                  <a:gd name="T27" fmla="*/ 19749 h 2446"/>
                  <a:gd name="T28" fmla="*/ 1136760 w 2740"/>
                  <a:gd name="T29" fmla="*/ 70456 h 2446"/>
                  <a:gd name="T30" fmla="*/ 1427952 w 2740"/>
                  <a:gd name="T31" fmla="*/ 579657 h 2446"/>
                  <a:gd name="T32" fmla="*/ 1448034 w 2740"/>
                  <a:gd name="T33" fmla="*/ 652781 h 2446"/>
                  <a:gd name="T34" fmla="*/ 1427423 w 2740"/>
                  <a:gd name="T35" fmla="*/ 726439 h 2446"/>
                  <a:gd name="T36" fmla="*/ 1136760 w 2740"/>
                  <a:gd name="T37" fmla="*/ 1235640 h 244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740"/>
                  <a:gd name="T58" fmla="*/ 0 h 2446"/>
                  <a:gd name="T59" fmla="*/ 2740 w 2740"/>
                  <a:gd name="T60" fmla="*/ 2446 h 244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3D486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800" b="1" dirty="0">
                  <a:latin typeface="+mj-ea"/>
                  <a:ea typeface="+mj-ea"/>
                </a:endParaRPr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B1128FA7-4587-4A8A-A14B-73F9DAB53F27}"/>
                  </a:ext>
                </a:extLst>
              </p:cNvPr>
              <p:cNvSpPr/>
              <p:nvPr/>
            </p:nvSpPr>
            <p:spPr>
              <a:xfrm>
                <a:off x="9204999" y="1191169"/>
                <a:ext cx="887895" cy="2961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1800" b="1" dirty="0">
                    <a:latin typeface="+mj-ea"/>
                    <a:ea typeface="+mj-ea"/>
                  </a:rPr>
                  <a:t>07</a:t>
                </a:r>
                <a:endParaRPr lang="zh-CN" altLang="en-US" sz="18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2998A3F8-6B58-46D4-94F6-944544C7E9C8}"/>
                </a:ext>
              </a:extLst>
            </p:cNvPr>
            <p:cNvGrpSpPr/>
            <p:nvPr/>
          </p:nvGrpSpPr>
          <p:grpSpPr>
            <a:xfrm>
              <a:off x="4065309" y="1463003"/>
              <a:ext cx="887895" cy="879057"/>
              <a:chOff x="9204999" y="890488"/>
              <a:chExt cx="887895" cy="879057"/>
            </a:xfrm>
          </p:grpSpPr>
          <p:sp>
            <p:nvSpPr>
              <p:cNvPr id="147" name="Freeform 5">
                <a:extLst>
                  <a:ext uri="{FF2B5EF4-FFF2-40B4-BE49-F238E27FC236}">
                    <a16:creationId xmlns:a16="http://schemas.microsoft.com/office/drawing/2014/main" id="{32245FFC-9FD3-4762-8B28-79D330460ADE}"/>
                  </a:ext>
                </a:extLst>
              </p:cNvPr>
              <p:cNvSpPr/>
              <p:nvPr/>
            </p:nvSpPr>
            <p:spPr bwMode="auto">
              <a:xfrm rot="5400000">
                <a:off x="9197803" y="933381"/>
                <a:ext cx="879057" cy="793272"/>
              </a:xfrm>
              <a:custGeom>
                <a:avLst/>
                <a:gdLst>
                  <a:gd name="T0" fmla="*/ 1136760 w 2740"/>
                  <a:gd name="T1" fmla="*/ 1235640 h 2446"/>
                  <a:gd name="T2" fmla="*/ 1086026 w 2740"/>
                  <a:gd name="T3" fmla="*/ 1286347 h 2446"/>
                  <a:gd name="T4" fmla="*/ 1013624 w 2740"/>
                  <a:gd name="T5" fmla="*/ 1305028 h 2446"/>
                  <a:gd name="T6" fmla="*/ 431239 w 2740"/>
                  <a:gd name="T7" fmla="*/ 1305028 h 2446"/>
                  <a:gd name="T8" fmla="*/ 362009 w 2740"/>
                  <a:gd name="T9" fmla="*/ 1286347 h 2446"/>
                  <a:gd name="T10" fmla="*/ 311274 w 2740"/>
                  <a:gd name="T11" fmla="*/ 1235107 h 2446"/>
                  <a:gd name="T12" fmla="*/ 19025 w 2740"/>
                  <a:gd name="T13" fmla="*/ 723770 h 2446"/>
                  <a:gd name="T14" fmla="*/ 0 w 2740"/>
                  <a:gd name="T15" fmla="*/ 652781 h 2446"/>
                  <a:gd name="T16" fmla="*/ 19025 w 2740"/>
                  <a:gd name="T17" fmla="*/ 581258 h 2446"/>
                  <a:gd name="T18" fmla="*/ 310218 w 2740"/>
                  <a:gd name="T19" fmla="*/ 72057 h 2446"/>
                  <a:gd name="T20" fmla="*/ 362009 w 2740"/>
                  <a:gd name="T21" fmla="*/ 19749 h 2446"/>
                  <a:gd name="T22" fmla="*/ 428068 w 2740"/>
                  <a:gd name="T23" fmla="*/ 534 h 2446"/>
                  <a:gd name="T24" fmla="*/ 1012567 w 2740"/>
                  <a:gd name="T25" fmla="*/ 534 h 2446"/>
                  <a:gd name="T26" fmla="*/ 1086026 w 2740"/>
                  <a:gd name="T27" fmla="*/ 19749 h 2446"/>
                  <a:gd name="T28" fmla="*/ 1136760 w 2740"/>
                  <a:gd name="T29" fmla="*/ 70456 h 2446"/>
                  <a:gd name="T30" fmla="*/ 1427952 w 2740"/>
                  <a:gd name="T31" fmla="*/ 579657 h 2446"/>
                  <a:gd name="T32" fmla="*/ 1448034 w 2740"/>
                  <a:gd name="T33" fmla="*/ 652781 h 2446"/>
                  <a:gd name="T34" fmla="*/ 1427423 w 2740"/>
                  <a:gd name="T35" fmla="*/ 726439 h 2446"/>
                  <a:gd name="T36" fmla="*/ 1136760 w 2740"/>
                  <a:gd name="T37" fmla="*/ 1235640 h 244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740"/>
                  <a:gd name="T58" fmla="*/ 0 h 2446"/>
                  <a:gd name="T59" fmla="*/ 2740 w 2740"/>
                  <a:gd name="T60" fmla="*/ 2446 h 244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3D486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800" b="1" dirty="0">
                  <a:latin typeface="+mj-ea"/>
                  <a:ea typeface="+mj-ea"/>
                </a:endParaRPr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62F7E1DB-9B35-4072-AF56-F49C24F8060F}"/>
                  </a:ext>
                </a:extLst>
              </p:cNvPr>
              <p:cNvSpPr/>
              <p:nvPr/>
            </p:nvSpPr>
            <p:spPr>
              <a:xfrm>
                <a:off x="9204999" y="1191169"/>
                <a:ext cx="887895" cy="2961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1800" b="1" dirty="0">
                    <a:latin typeface="+mj-ea"/>
                    <a:ea typeface="+mj-ea"/>
                  </a:rPr>
                  <a:t>08</a:t>
                </a:r>
                <a:endParaRPr lang="zh-CN" altLang="en-US" sz="1800" b="1" dirty="0">
                  <a:latin typeface="+mj-ea"/>
                  <a:ea typeface="+mj-ea"/>
                </a:endParaRPr>
              </a:p>
            </p:txBody>
          </p:sp>
        </p:grp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086803A3-150A-4538-9552-6ADC95311D83}"/>
              </a:ext>
            </a:extLst>
          </p:cNvPr>
          <p:cNvSpPr txBox="1"/>
          <p:nvPr/>
        </p:nvSpPr>
        <p:spPr>
          <a:xfrm>
            <a:off x="4978419" y="326146"/>
            <a:ext cx="2207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</a:t>
            </a:r>
            <a:r>
              <a:rPr lang="en-US" altLang="zh-CN" dirty="0"/>
              <a:t>S</a:t>
            </a:r>
            <a:r>
              <a:rPr lang="zh-CN" altLang="en-US" dirty="0"/>
              <a:t>按键开始游戏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E1323BD-F19C-4D7A-AEA2-E5B1F93E6351}"/>
              </a:ext>
            </a:extLst>
          </p:cNvPr>
          <p:cNvSpPr txBox="1"/>
          <p:nvPr/>
        </p:nvSpPr>
        <p:spPr>
          <a:xfrm>
            <a:off x="8130046" y="1610544"/>
            <a:ext cx="244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</a:t>
            </a:r>
            <a:r>
              <a:rPr lang="en-US" altLang="zh-CN" dirty="0"/>
              <a:t>A</a:t>
            </a:r>
            <a:r>
              <a:rPr lang="zh-CN" altLang="en-US" dirty="0"/>
              <a:t>按键方块向左移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CBACC90-9E27-4E4F-BF8F-11FD58206572}"/>
              </a:ext>
            </a:extLst>
          </p:cNvPr>
          <p:cNvSpPr txBox="1"/>
          <p:nvPr/>
        </p:nvSpPr>
        <p:spPr>
          <a:xfrm>
            <a:off x="8812405" y="3124023"/>
            <a:ext cx="266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</a:t>
            </a:r>
            <a:r>
              <a:rPr lang="en-US" altLang="zh-CN" dirty="0"/>
              <a:t>D</a:t>
            </a:r>
            <a:r>
              <a:rPr lang="zh-CN" altLang="en-US" dirty="0"/>
              <a:t>按键方块向右移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D656032-2789-4190-9412-74AEB89DE668}"/>
              </a:ext>
            </a:extLst>
          </p:cNvPr>
          <p:cNvSpPr txBox="1"/>
          <p:nvPr/>
        </p:nvSpPr>
        <p:spPr>
          <a:xfrm>
            <a:off x="8263383" y="4584557"/>
            <a:ext cx="233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</a:t>
            </a:r>
            <a:r>
              <a:rPr lang="en-US" altLang="zh-CN" dirty="0"/>
              <a:t>W</a:t>
            </a:r>
            <a:r>
              <a:rPr lang="zh-CN" altLang="en-US" dirty="0"/>
              <a:t>按键方块翻转</a:t>
            </a:r>
            <a:endParaRPr lang="en-US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C4BC9A-00D6-4426-A7C3-FC6FA69641A5}"/>
              </a:ext>
            </a:extLst>
          </p:cNvPr>
          <p:cNvSpPr txBox="1"/>
          <p:nvPr/>
        </p:nvSpPr>
        <p:spPr>
          <a:xfrm>
            <a:off x="5016784" y="5913493"/>
            <a:ext cx="239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</a:t>
            </a:r>
            <a:r>
              <a:rPr lang="en-US" altLang="zh-CN" dirty="0"/>
              <a:t>C</a:t>
            </a:r>
            <a:r>
              <a:rPr lang="zh-CN" altLang="en-US" dirty="0"/>
              <a:t>按键更换背景</a:t>
            </a:r>
            <a:endParaRPr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E37F663-86E9-41FA-A9CB-395ED026E0B9}"/>
              </a:ext>
            </a:extLst>
          </p:cNvPr>
          <p:cNvSpPr txBox="1"/>
          <p:nvPr/>
        </p:nvSpPr>
        <p:spPr>
          <a:xfrm>
            <a:off x="1891706" y="4631640"/>
            <a:ext cx="2219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</a:t>
            </a:r>
            <a:r>
              <a:rPr lang="en-US" altLang="zh-CN" dirty="0"/>
              <a:t>P</a:t>
            </a:r>
            <a:r>
              <a:rPr lang="zh-CN" altLang="en-US" dirty="0"/>
              <a:t>按键暂停游戏</a:t>
            </a:r>
            <a:endParaRPr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F2B249F-532D-4D92-9A64-2864EC90310B}"/>
              </a:ext>
            </a:extLst>
          </p:cNvPr>
          <p:cNvSpPr txBox="1"/>
          <p:nvPr/>
        </p:nvSpPr>
        <p:spPr>
          <a:xfrm>
            <a:off x="493045" y="3047634"/>
            <a:ext cx="295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点击</a:t>
            </a:r>
            <a:r>
              <a:rPr lang="en-US" altLang="zh-CN" dirty="0"/>
              <a:t>T</a:t>
            </a:r>
            <a:r>
              <a:rPr lang="zh-CN" altLang="en-US" dirty="0"/>
              <a:t>按键重新生成俄罗斯方块，不可连续使用</a:t>
            </a:r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272D9A2-5D82-4A17-88E0-AF47A94000DD}"/>
              </a:ext>
            </a:extLst>
          </p:cNvPr>
          <p:cNvSpPr txBox="1"/>
          <p:nvPr/>
        </p:nvSpPr>
        <p:spPr>
          <a:xfrm>
            <a:off x="1467234" y="1611952"/>
            <a:ext cx="249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游戏结束后使用按键</a:t>
            </a:r>
            <a:r>
              <a:rPr lang="en-US" altLang="zh-CN" dirty="0"/>
              <a:t>R</a:t>
            </a:r>
            <a:r>
              <a:rPr lang="zh-CN" altLang="en-US" dirty="0"/>
              <a:t>重新开始游戏</a:t>
            </a:r>
            <a:endParaRPr lang="en-US" altLang="zh-CN" dirty="0"/>
          </a:p>
        </p:txBody>
      </p: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AB8F67C7-48F5-4E9B-9FB9-8F82E72F7D1E}"/>
              </a:ext>
            </a:extLst>
          </p:cNvPr>
          <p:cNvGrpSpPr/>
          <p:nvPr/>
        </p:nvGrpSpPr>
        <p:grpSpPr>
          <a:xfrm rot="9586484">
            <a:off x="-229647" y="-102400"/>
            <a:ext cx="1912999" cy="1886961"/>
            <a:chOff x="-3449471" y="-2502260"/>
            <a:chExt cx="2180250" cy="2160000"/>
          </a:xfrm>
          <a:pattFill prst="zigZag">
            <a:fgClr>
              <a:schemeClr val="accent2"/>
            </a:fgClr>
            <a:bgClr>
              <a:schemeClr val="accent4">
                <a:lumMod val="40000"/>
                <a:lumOff val="60000"/>
              </a:schemeClr>
            </a:bgClr>
          </a:pattFill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F34817EF-9A93-4EEF-9B74-8DEE096AE7D2}"/>
                </a:ext>
              </a:extLst>
            </p:cNvPr>
            <p:cNvSpPr/>
            <p:nvPr/>
          </p:nvSpPr>
          <p:spPr>
            <a:xfrm>
              <a:off x="-3449471" y="-178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23F3C167-6AC4-4447-BC0F-81807532B812}"/>
                </a:ext>
              </a:extLst>
            </p:cNvPr>
            <p:cNvSpPr/>
            <p:nvPr/>
          </p:nvSpPr>
          <p:spPr>
            <a:xfrm>
              <a:off x="-2709221" y="-178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AEE145DE-D17A-4EE1-9281-7ED8D8C4C913}"/>
                </a:ext>
              </a:extLst>
            </p:cNvPr>
            <p:cNvSpPr/>
            <p:nvPr/>
          </p:nvSpPr>
          <p:spPr>
            <a:xfrm>
              <a:off x="-1989221" y="-178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C22D06B0-6792-4FE2-BF3D-B04C3FBE783A}"/>
                </a:ext>
              </a:extLst>
            </p:cNvPr>
            <p:cNvSpPr/>
            <p:nvPr/>
          </p:nvSpPr>
          <p:spPr>
            <a:xfrm>
              <a:off x="-1989221" y="-106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CF59540D-9647-40C3-AAB1-B2911B570B33}"/>
                </a:ext>
              </a:extLst>
            </p:cNvPr>
            <p:cNvSpPr/>
            <p:nvPr/>
          </p:nvSpPr>
          <p:spPr>
            <a:xfrm>
              <a:off x="-3449471" y="-250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9" name="PA-组合 2">
            <a:extLst>
              <a:ext uri="{FF2B5EF4-FFF2-40B4-BE49-F238E27FC236}">
                <a16:creationId xmlns:a16="http://schemas.microsoft.com/office/drawing/2014/main" id="{1D86DB41-A919-4173-BF14-672B5BC967D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1162423">
            <a:off x="280465" y="905308"/>
            <a:ext cx="1003021" cy="1309195"/>
            <a:chOff x="4077044" y="-1183752"/>
            <a:chExt cx="1775466" cy="2317430"/>
          </a:xfrm>
        </p:grpSpPr>
        <p:sp>
          <p:nvSpPr>
            <p:cNvPr id="130" name="PA-等腰三角形 4">
              <a:extLst>
                <a:ext uri="{FF2B5EF4-FFF2-40B4-BE49-F238E27FC236}">
                  <a16:creationId xmlns:a16="http://schemas.microsoft.com/office/drawing/2014/main" id="{C704292D-581F-4D1E-A839-B13D14FB5626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rot="20615898">
              <a:off x="4739705" y="-1183752"/>
              <a:ext cx="1112805" cy="2317430"/>
            </a:xfrm>
            <a:prstGeom prst="triangle">
              <a:avLst/>
            </a:prstGeom>
            <a:solidFill>
              <a:srgbClr val="FFE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PA-等腰三角形 5">
              <a:extLst>
                <a:ext uri="{FF2B5EF4-FFF2-40B4-BE49-F238E27FC236}">
                  <a16:creationId xmlns:a16="http://schemas.microsoft.com/office/drawing/2014/main" id="{BD62A9F3-FA84-4097-97E2-AC2286CD24E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771316">
              <a:off x="4077044" y="-1132018"/>
              <a:ext cx="1324061" cy="2244881"/>
            </a:xfrm>
            <a:prstGeom prst="triangle">
              <a:avLst/>
            </a:prstGeom>
            <a:solidFill>
              <a:srgbClr val="F2B8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0D562C6D-F91A-44FD-B5E7-F765094840E5}"/>
              </a:ext>
            </a:extLst>
          </p:cNvPr>
          <p:cNvGrpSpPr/>
          <p:nvPr/>
        </p:nvGrpSpPr>
        <p:grpSpPr>
          <a:xfrm rot="19251051">
            <a:off x="9853757" y="5326549"/>
            <a:ext cx="2881652" cy="1422175"/>
            <a:chOff x="-5577603" y="1408533"/>
            <a:chExt cx="2881652" cy="1422175"/>
          </a:xfrm>
          <a:pattFill prst="lgGrid">
            <a:fgClr>
              <a:schemeClr val="accent2">
                <a:lumMod val="40000"/>
                <a:lumOff val="60000"/>
              </a:schemeClr>
            </a:fgClr>
            <a:bgClr>
              <a:srgbClr val="3D4868"/>
            </a:bgClr>
          </a:pattFill>
        </p:grpSpPr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9A9B0142-7FE8-49F1-948A-36AD9A015935}"/>
                </a:ext>
              </a:extLst>
            </p:cNvPr>
            <p:cNvSpPr/>
            <p:nvPr/>
          </p:nvSpPr>
          <p:spPr>
            <a:xfrm>
              <a:off x="-5577603" y="2110708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5D495B4B-0D64-45BB-BBBE-5868194EA032}"/>
                </a:ext>
              </a:extLst>
            </p:cNvPr>
            <p:cNvSpPr/>
            <p:nvPr/>
          </p:nvSpPr>
          <p:spPr>
            <a:xfrm>
              <a:off x="-4857603" y="2110708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8C191B81-33A4-4097-B6AE-2F04B93DD559}"/>
                </a:ext>
              </a:extLst>
            </p:cNvPr>
            <p:cNvSpPr/>
            <p:nvPr/>
          </p:nvSpPr>
          <p:spPr>
            <a:xfrm>
              <a:off x="-4137603" y="2110708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B9E7BB55-298B-43EF-8B16-26205D853586}"/>
                </a:ext>
              </a:extLst>
            </p:cNvPr>
            <p:cNvSpPr/>
            <p:nvPr/>
          </p:nvSpPr>
          <p:spPr>
            <a:xfrm>
              <a:off x="-3415951" y="2110708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7526BE0B-90CB-4A19-9AC0-B19B1A756522}"/>
                </a:ext>
              </a:extLst>
            </p:cNvPr>
            <p:cNvSpPr/>
            <p:nvPr/>
          </p:nvSpPr>
          <p:spPr>
            <a:xfrm>
              <a:off x="-4857603" y="1408533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12744DEE-9061-4440-ABC6-41902F27DBB4}"/>
              </a:ext>
            </a:extLst>
          </p:cNvPr>
          <p:cNvGrpSpPr/>
          <p:nvPr/>
        </p:nvGrpSpPr>
        <p:grpSpPr>
          <a:xfrm rot="20390201">
            <a:off x="9805129" y="-334766"/>
            <a:ext cx="2434384" cy="2424769"/>
            <a:chOff x="-3659333" y="-330909"/>
            <a:chExt cx="2165260" cy="2153766"/>
          </a:xfrm>
          <a:pattFill prst="wdUpDiag">
            <a:fgClr>
              <a:srgbClr val="8EBDC7"/>
            </a:fgClr>
            <a:bgClr>
              <a:srgbClr val="CACD99"/>
            </a:bgClr>
          </a:pattFill>
        </p:grpSpPr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D87882A2-FABA-419B-8111-1615F88FD509}"/>
                </a:ext>
              </a:extLst>
            </p:cNvPr>
            <p:cNvSpPr/>
            <p:nvPr/>
          </p:nvSpPr>
          <p:spPr>
            <a:xfrm>
              <a:off x="-3659333" y="389091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2AF91268-9340-41BB-A1A5-1D56D3E4B130}"/>
                </a:ext>
              </a:extLst>
            </p:cNvPr>
            <p:cNvSpPr/>
            <p:nvPr/>
          </p:nvSpPr>
          <p:spPr>
            <a:xfrm>
              <a:off x="-2939333" y="389091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D9D1D1D2-038A-4D85-9AF4-6E84422456EA}"/>
                </a:ext>
              </a:extLst>
            </p:cNvPr>
            <p:cNvSpPr/>
            <p:nvPr/>
          </p:nvSpPr>
          <p:spPr>
            <a:xfrm>
              <a:off x="-2214073" y="389091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DC7D7224-3EE7-43CA-A311-2BB778FFCF71}"/>
                </a:ext>
              </a:extLst>
            </p:cNvPr>
            <p:cNvSpPr/>
            <p:nvPr/>
          </p:nvSpPr>
          <p:spPr>
            <a:xfrm>
              <a:off x="-2939333" y="-330909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3BE4125C-CF04-4770-85BB-65956446F5F2}"/>
                </a:ext>
              </a:extLst>
            </p:cNvPr>
            <p:cNvSpPr/>
            <p:nvPr/>
          </p:nvSpPr>
          <p:spPr>
            <a:xfrm>
              <a:off x="-2939333" y="1102857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6" name="PA-zigzag-lines-in-side-view-position_31924">
            <a:extLst>
              <a:ext uri="{FF2B5EF4-FFF2-40B4-BE49-F238E27FC236}">
                <a16:creationId xmlns:a16="http://schemas.microsoft.com/office/drawing/2014/main" id="{0D83BA37-1B2D-4667-A3E1-DB9DD7860043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 rot="13745662">
            <a:off x="9608923" y="-245304"/>
            <a:ext cx="589390" cy="1107017"/>
          </a:xfrm>
          <a:custGeom>
            <a:avLst/>
            <a:gdLst>
              <a:gd name="connsiteX0" fmla="*/ 243276 w 323214"/>
              <a:gd name="connsiteY0" fmla="*/ 1272 h 607074"/>
              <a:gd name="connsiteX1" fmla="*/ 249275 w 323214"/>
              <a:gd name="connsiteY1" fmla="*/ 1272 h 607074"/>
              <a:gd name="connsiteX2" fmla="*/ 321941 w 323214"/>
              <a:gd name="connsiteY2" fmla="*/ 73833 h 607074"/>
              <a:gd name="connsiteX3" fmla="*/ 321941 w 323214"/>
              <a:gd name="connsiteY3" fmla="*/ 79823 h 607074"/>
              <a:gd name="connsiteX4" fmla="*/ 248369 w 323214"/>
              <a:gd name="connsiteY4" fmla="*/ 153288 h 607074"/>
              <a:gd name="connsiteX5" fmla="*/ 318885 w 323214"/>
              <a:gd name="connsiteY5" fmla="*/ 223701 h 607074"/>
              <a:gd name="connsiteX6" fmla="*/ 318885 w 323214"/>
              <a:gd name="connsiteY6" fmla="*/ 229691 h 607074"/>
              <a:gd name="connsiteX7" fmla="*/ 244973 w 323214"/>
              <a:gd name="connsiteY7" fmla="*/ 303495 h 607074"/>
              <a:gd name="connsiteX8" fmla="*/ 315150 w 323214"/>
              <a:gd name="connsiteY8" fmla="*/ 373569 h 607074"/>
              <a:gd name="connsiteX9" fmla="*/ 315150 w 323214"/>
              <a:gd name="connsiteY9" fmla="*/ 379559 h 607074"/>
              <a:gd name="connsiteX10" fmla="*/ 241578 w 323214"/>
              <a:gd name="connsiteY10" fmla="*/ 453024 h 607074"/>
              <a:gd name="connsiteX11" fmla="*/ 312094 w 323214"/>
              <a:gd name="connsiteY11" fmla="*/ 523437 h 607074"/>
              <a:gd name="connsiteX12" fmla="*/ 312094 w 323214"/>
              <a:gd name="connsiteY12" fmla="*/ 529427 h 607074"/>
              <a:gd name="connsiteX13" fmla="*/ 235579 w 323214"/>
              <a:gd name="connsiteY13" fmla="*/ 605831 h 607074"/>
              <a:gd name="connsiteX14" fmla="*/ 232523 w 323214"/>
              <a:gd name="connsiteY14" fmla="*/ 607074 h 607074"/>
              <a:gd name="connsiteX15" fmla="*/ 229580 w 323214"/>
              <a:gd name="connsiteY15" fmla="*/ 605831 h 607074"/>
              <a:gd name="connsiteX16" fmla="*/ 229580 w 323214"/>
              <a:gd name="connsiteY16" fmla="*/ 599841 h 607074"/>
              <a:gd name="connsiteX17" fmla="*/ 303152 w 323214"/>
              <a:gd name="connsiteY17" fmla="*/ 526376 h 607074"/>
              <a:gd name="connsiteX18" fmla="*/ 233428 w 323214"/>
              <a:gd name="connsiteY18" fmla="*/ 456867 h 607074"/>
              <a:gd name="connsiteX19" fmla="*/ 232975 w 323214"/>
              <a:gd name="connsiteY19" fmla="*/ 456302 h 607074"/>
              <a:gd name="connsiteX20" fmla="*/ 232636 w 323214"/>
              <a:gd name="connsiteY20" fmla="*/ 455963 h 607074"/>
              <a:gd name="connsiteX21" fmla="*/ 232636 w 323214"/>
              <a:gd name="connsiteY21" fmla="*/ 450085 h 607074"/>
              <a:gd name="connsiteX22" fmla="*/ 306208 w 323214"/>
              <a:gd name="connsiteY22" fmla="*/ 376621 h 607074"/>
              <a:gd name="connsiteX23" fmla="*/ 236484 w 323214"/>
              <a:gd name="connsiteY23" fmla="*/ 306999 h 607074"/>
              <a:gd name="connsiteX24" fmla="*/ 235239 w 323214"/>
              <a:gd name="connsiteY24" fmla="*/ 303947 h 607074"/>
              <a:gd name="connsiteX25" fmla="*/ 236371 w 323214"/>
              <a:gd name="connsiteY25" fmla="*/ 300104 h 607074"/>
              <a:gd name="connsiteX26" fmla="*/ 309943 w 323214"/>
              <a:gd name="connsiteY26" fmla="*/ 226640 h 607074"/>
              <a:gd name="connsiteX27" fmla="*/ 240219 w 323214"/>
              <a:gd name="connsiteY27" fmla="*/ 157131 h 607074"/>
              <a:gd name="connsiteX28" fmla="*/ 239880 w 323214"/>
              <a:gd name="connsiteY28" fmla="*/ 156453 h 607074"/>
              <a:gd name="connsiteX29" fmla="*/ 239427 w 323214"/>
              <a:gd name="connsiteY29" fmla="*/ 156226 h 607074"/>
              <a:gd name="connsiteX30" fmla="*/ 239427 w 323214"/>
              <a:gd name="connsiteY30" fmla="*/ 150236 h 607074"/>
              <a:gd name="connsiteX31" fmla="*/ 312999 w 323214"/>
              <a:gd name="connsiteY31" fmla="*/ 76771 h 607074"/>
              <a:gd name="connsiteX32" fmla="*/ 243276 w 323214"/>
              <a:gd name="connsiteY32" fmla="*/ 7263 h 607074"/>
              <a:gd name="connsiteX33" fmla="*/ 243276 w 323214"/>
              <a:gd name="connsiteY33" fmla="*/ 1272 h 607074"/>
              <a:gd name="connsiteX34" fmla="*/ 15004 w 323214"/>
              <a:gd name="connsiteY34" fmla="*/ 1272 h 607074"/>
              <a:gd name="connsiteX35" fmla="*/ 21005 w 323214"/>
              <a:gd name="connsiteY35" fmla="*/ 1272 h 607074"/>
              <a:gd name="connsiteX36" fmla="*/ 93705 w 323214"/>
              <a:gd name="connsiteY36" fmla="*/ 73833 h 607074"/>
              <a:gd name="connsiteX37" fmla="*/ 93705 w 323214"/>
              <a:gd name="connsiteY37" fmla="*/ 79823 h 607074"/>
              <a:gd name="connsiteX38" fmla="*/ 19986 w 323214"/>
              <a:gd name="connsiteY38" fmla="*/ 153288 h 607074"/>
              <a:gd name="connsiteX39" fmla="*/ 90534 w 323214"/>
              <a:gd name="connsiteY39" fmla="*/ 223701 h 607074"/>
              <a:gd name="connsiteX40" fmla="*/ 90534 w 323214"/>
              <a:gd name="connsiteY40" fmla="*/ 229691 h 607074"/>
              <a:gd name="connsiteX41" fmla="*/ 16589 w 323214"/>
              <a:gd name="connsiteY41" fmla="*/ 303495 h 607074"/>
              <a:gd name="connsiteX42" fmla="*/ 86797 w 323214"/>
              <a:gd name="connsiteY42" fmla="*/ 373569 h 607074"/>
              <a:gd name="connsiteX43" fmla="*/ 86797 w 323214"/>
              <a:gd name="connsiteY43" fmla="*/ 379559 h 607074"/>
              <a:gd name="connsiteX44" fmla="*/ 13192 w 323214"/>
              <a:gd name="connsiteY44" fmla="*/ 453024 h 607074"/>
              <a:gd name="connsiteX45" fmla="*/ 83740 w 323214"/>
              <a:gd name="connsiteY45" fmla="*/ 523437 h 607074"/>
              <a:gd name="connsiteX46" fmla="*/ 83740 w 323214"/>
              <a:gd name="connsiteY46" fmla="*/ 529427 h 607074"/>
              <a:gd name="connsiteX47" fmla="*/ 7190 w 323214"/>
              <a:gd name="connsiteY47" fmla="*/ 605831 h 607074"/>
              <a:gd name="connsiteX48" fmla="*/ 4133 w 323214"/>
              <a:gd name="connsiteY48" fmla="*/ 607074 h 607074"/>
              <a:gd name="connsiteX49" fmla="*/ 1188 w 323214"/>
              <a:gd name="connsiteY49" fmla="*/ 605831 h 607074"/>
              <a:gd name="connsiteX50" fmla="*/ 1188 w 323214"/>
              <a:gd name="connsiteY50" fmla="*/ 599841 h 607074"/>
              <a:gd name="connsiteX51" fmla="*/ 74794 w 323214"/>
              <a:gd name="connsiteY51" fmla="*/ 526376 h 607074"/>
              <a:gd name="connsiteX52" fmla="*/ 5038 w 323214"/>
              <a:gd name="connsiteY52" fmla="*/ 456867 h 607074"/>
              <a:gd name="connsiteX53" fmla="*/ 4699 w 323214"/>
              <a:gd name="connsiteY53" fmla="*/ 456302 h 607074"/>
              <a:gd name="connsiteX54" fmla="*/ 4246 w 323214"/>
              <a:gd name="connsiteY54" fmla="*/ 455963 h 607074"/>
              <a:gd name="connsiteX55" fmla="*/ 4246 w 323214"/>
              <a:gd name="connsiteY55" fmla="*/ 450085 h 607074"/>
              <a:gd name="connsiteX56" fmla="*/ 77851 w 323214"/>
              <a:gd name="connsiteY56" fmla="*/ 376621 h 607074"/>
              <a:gd name="connsiteX57" fmla="*/ 8209 w 323214"/>
              <a:gd name="connsiteY57" fmla="*/ 306999 h 607074"/>
              <a:gd name="connsiteX58" fmla="*/ 6964 w 323214"/>
              <a:gd name="connsiteY58" fmla="*/ 303947 h 607074"/>
              <a:gd name="connsiteX59" fmla="*/ 7983 w 323214"/>
              <a:gd name="connsiteY59" fmla="*/ 300104 h 607074"/>
              <a:gd name="connsiteX60" fmla="*/ 81588 w 323214"/>
              <a:gd name="connsiteY60" fmla="*/ 226640 h 607074"/>
              <a:gd name="connsiteX61" fmla="*/ 11946 w 323214"/>
              <a:gd name="connsiteY61" fmla="*/ 157131 h 607074"/>
              <a:gd name="connsiteX62" fmla="*/ 11493 w 323214"/>
              <a:gd name="connsiteY62" fmla="*/ 156453 h 607074"/>
              <a:gd name="connsiteX63" fmla="*/ 11153 w 323214"/>
              <a:gd name="connsiteY63" fmla="*/ 156226 h 607074"/>
              <a:gd name="connsiteX64" fmla="*/ 11153 w 323214"/>
              <a:gd name="connsiteY64" fmla="*/ 150236 h 607074"/>
              <a:gd name="connsiteX65" fmla="*/ 84646 w 323214"/>
              <a:gd name="connsiteY65" fmla="*/ 76771 h 607074"/>
              <a:gd name="connsiteX66" fmla="*/ 15004 w 323214"/>
              <a:gd name="connsiteY66" fmla="*/ 7263 h 607074"/>
              <a:gd name="connsiteX67" fmla="*/ 15004 w 323214"/>
              <a:gd name="connsiteY67" fmla="*/ 1272 h 607074"/>
              <a:gd name="connsiteX68" fmla="*/ 129172 w 323214"/>
              <a:gd name="connsiteY68" fmla="*/ 1230 h 607074"/>
              <a:gd name="connsiteX69" fmla="*/ 135171 w 323214"/>
              <a:gd name="connsiteY69" fmla="*/ 1230 h 607074"/>
              <a:gd name="connsiteX70" fmla="*/ 207837 w 323214"/>
              <a:gd name="connsiteY70" fmla="*/ 73796 h 607074"/>
              <a:gd name="connsiteX71" fmla="*/ 207837 w 323214"/>
              <a:gd name="connsiteY71" fmla="*/ 79787 h 607074"/>
              <a:gd name="connsiteX72" fmla="*/ 134265 w 323214"/>
              <a:gd name="connsiteY72" fmla="*/ 153256 h 607074"/>
              <a:gd name="connsiteX73" fmla="*/ 204781 w 323214"/>
              <a:gd name="connsiteY73" fmla="*/ 223674 h 607074"/>
              <a:gd name="connsiteX74" fmla="*/ 204781 w 323214"/>
              <a:gd name="connsiteY74" fmla="*/ 229665 h 607074"/>
              <a:gd name="connsiteX75" fmla="*/ 130756 w 323214"/>
              <a:gd name="connsiteY75" fmla="*/ 303474 h 607074"/>
              <a:gd name="connsiteX76" fmla="*/ 201046 w 323214"/>
              <a:gd name="connsiteY76" fmla="*/ 373553 h 607074"/>
              <a:gd name="connsiteX77" fmla="*/ 201046 w 323214"/>
              <a:gd name="connsiteY77" fmla="*/ 379544 h 607074"/>
              <a:gd name="connsiteX78" fmla="*/ 127474 w 323214"/>
              <a:gd name="connsiteY78" fmla="*/ 453013 h 607074"/>
              <a:gd name="connsiteX79" fmla="*/ 197877 w 323214"/>
              <a:gd name="connsiteY79" fmla="*/ 523431 h 607074"/>
              <a:gd name="connsiteX80" fmla="*/ 197877 w 323214"/>
              <a:gd name="connsiteY80" fmla="*/ 529422 h 607074"/>
              <a:gd name="connsiteX81" fmla="*/ 121362 w 323214"/>
              <a:gd name="connsiteY81" fmla="*/ 605831 h 607074"/>
              <a:gd name="connsiteX82" fmla="*/ 118419 w 323214"/>
              <a:gd name="connsiteY82" fmla="*/ 607074 h 607074"/>
              <a:gd name="connsiteX83" fmla="*/ 115363 w 323214"/>
              <a:gd name="connsiteY83" fmla="*/ 605831 h 607074"/>
              <a:gd name="connsiteX84" fmla="*/ 115363 w 323214"/>
              <a:gd name="connsiteY84" fmla="*/ 599840 h 607074"/>
              <a:gd name="connsiteX85" fmla="*/ 188935 w 323214"/>
              <a:gd name="connsiteY85" fmla="*/ 526483 h 607074"/>
              <a:gd name="connsiteX86" fmla="*/ 119324 w 323214"/>
              <a:gd name="connsiteY86" fmla="*/ 456856 h 607074"/>
              <a:gd name="connsiteX87" fmla="*/ 118871 w 323214"/>
              <a:gd name="connsiteY87" fmla="*/ 456291 h 607074"/>
              <a:gd name="connsiteX88" fmla="*/ 118532 w 323214"/>
              <a:gd name="connsiteY88" fmla="*/ 456065 h 607074"/>
              <a:gd name="connsiteX89" fmla="*/ 118532 w 323214"/>
              <a:gd name="connsiteY89" fmla="*/ 450075 h 607074"/>
              <a:gd name="connsiteX90" fmla="*/ 192104 w 323214"/>
              <a:gd name="connsiteY90" fmla="*/ 376605 h 607074"/>
              <a:gd name="connsiteX91" fmla="*/ 122380 w 323214"/>
              <a:gd name="connsiteY91" fmla="*/ 306978 h 607074"/>
              <a:gd name="connsiteX92" fmla="*/ 121135 w 323214"/>
              <a:gd name="connsiteY92" fmla="*/ 303926 h 607074"/>
              <a:gd name="connsiteX93" fmla="*/ 122267 w 323214"/>
              <a:gd name="connsiteY93" fmla="*/ 300083 h 607074"/>
              <a:gd name="connsiteX94" fmla="*/ 195839 w 323214"/>
              <a:gd name="connsiteY94" fmla="*/ 226613 h 607074"/>
              <a:gd name="connsiteX95" fmla="*/ 126115 w 323214"/>
              <a:gd name="connsiteY95" fmla="*/ 157100 h 607074"/>
              <a:gd name="connsiteX96" fmla="*/ 125663 w 323214"/>
              <a:gd name="connsiteY96" fmla="*/ 156421 h 607074"/>
              <a:gd name="connsiteX97" fmla="*/ 125323 w 323214"/>
              <a:gd name="connsiteY97" fmla="*/ 156195 h 607074"/>
              <a:gd name="connsiteX98" fmla="*/ 125323 w 323214"/>
              <a:gd name="connsiteY98" fmla="*/ 150205 h 607074"/>
              <a:gd name="connsiteX99" fmla="*/ 198895 w 323214"/>
              <a:gd name="connsiteY99" fmla="*/ 76735 h 607074"/>
              <a:gd name="connsiteX100" fmla="*/ 129172 w 323214"/>
              <a:gd name="connsiteY100" fmla="*/ 7221 h 607074"/>
              <a:gd name="connsiteX101" fmla="*/ 129172 w 323214"/>
              <a:gd name="connsiteY101" fmla="*/ 1230 h 607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23214" h="607074">
                <a:moveTo>
                  <a:pt x="243276" y="1272"/>
                </a:moveTo>
                <a:cubicBezTo>
                  <a:pt x="244973" y="-423"/>
                  <a:pt x="247690" y="-423"/>
                  <a:pt x="249275" y="1272"/>
                </a:cubicBezTo>
                <a:lnTo>
                  <a:pt x="321941" y="73833"/>
                </a:lnTo>
                <a:cubicBezTo>
                  <a:pt x="323639" y="75415"/>
                  <a:pt x="323639" y="78128"/>
                  <a:pt x="321941" y="79823"/>
                </a:cubicBezTo>
                <a:lnTo>
                  <a:pt x="248369" y="153288"/>
                </a:lnTo>
                <a:lnTo>
                  <a:pt x="318885" y="223701"/>
                </a:lnTo>
                <a:cubicBezTo>
                  <a:pt x="320470" y="225283"/>
                  <a:pt x="320470" y="227996"/>
                  <a:pt x="318885" y="229691"/>
                </a:cubicBezTo>
                <a:lnTo>
                  <a:pt x="244973" y="303495"/>
                </a:lnTo>
                <a:lnTo>
                  <a:pt x="315150" y="373569"/>
                </a:lnTo>
                <a:cubicBezTo>
                  <a:pt x="316848" y="375264"/>
                  <a:pt x="316848" y="377977"/>
                  <a:pt x="315150" y="379559"/>
                </a:cubicBezTo>
                <a:lnTo>
                  <a:pt x="241578" y="453024"/>
                </a:lnTo>
                <a:lnTo>
                  <a:pt x="312094" y="523437"/>
                </a:lnTo>
                <a:cubicBezTo>
                  <a:pt x="313678" y="525133"/>
                  <a:pt x="313678" y="527845"/>
                  <a:pt x="312094" y="529427"/>
                </a:cubicBezTo>
                <a:lnTo>
                  <a:pt x="235579" y="605831"/>
                </a:lnTo>
                <a:cubicBezTo>
                  <a:pt x="234673" y="606735"/>
                  <a:pt x="233655" y="607074"/>
                  <a:pt x="232523" y="607074"/>
                </a:cubicBezTo>
                <a:cubicBezTo>
                  <a:pt x="231504" y="607074"/>
                  <a:pt x="230372" y="606735"/>
                  <a:pt x="229580" y="605831"/>
                </a:cubicBezTo>
                <a:cubicBezTo>
                  <a:pt x="227882" y="604248"/>
                  <a:pt x="227882" y="601536"/>
                  <a:pt x="229580" y="599841"/>
                </a:cubicBezTo>
                <a:lnTo>
                  <a:pt x="303152" y="526376"/>
                </a:lnTo>
                <a:lnTo>
                  <a:pt x="233428" y="456867"/>
                </a:lnTo>
                <a:cubicBezTo>
                  <a:pt x="233202" y="456641"/>
                  <a:pt x="233202" y="456415"/>
                  <a:pt x="232975" y="456302"/>
                </a:cubicBezTo>
                <a:cubicBezTo>
                  <a:pt x="232862" y="456189"/>
                  <a:pt x="232749" y="456189"/>
                  <a:pt x="232636" y="455963"/>
                </a:cubicBezTo>
                <a:cubicBezTo>
                  <a:pt x="231051" y="454380"/>
                  <a:pt x="231051" y="451668"/>
                  <a:pt x="232636" y="450085"/>
                </a:cubicBezTo>
                <a:lnTo>
                  <a:pt x="306208" y="376621"/>
                </a:lnTo>
                <a:lnTo>
                  <a:pt x="236484" y="306999"/>
                </a:lnTo>
                <a:cubicBezTo>
                  <a:pt x="235692" y="306208"/>
                  <a:pt x="235239" y="305077"/>
                  <a:pt x="235239" y="303947"/>
                </a:cubicBezTo>
                <a:cubicBezTo>
                  <a:pt x="235013" y="302591"/>
                  <a:pt x="235352" y="301122"/>
                  <a:pt x="236371" y="300104"/>
                </a:cubicBezTo>
                <a:lnTo>
                  <a:pt x="309943" y="226640"/>
                </a:lnTo>
                <a:lnTo>
                  <a:pt x="240219" y="157131"/>
                </a:lnTo>
                <a:cubicBezTo>
                  <a:pt x="239993" y="156905"/>
                  <a:pt x="239993" y="156679"/>
                  <a:pt x="239880" y="156453"/>
                </a:cubicBezTo>
                <a:cubicBezTo>
                  <a:pt x="239654" y="156339"/>
                  <a:pt x="239540" y="156339"/>
                  <a:pt x="239427" y="156226"/>
                </a:cubicBezTo>
                <a:cubicBezTo>
                  <a:pt x="237843" y="154531"/>
                  <a:pt x="237843" y="151932"/>
                  <a:pt x="239427" y="150236"/>
                </a:cubicBezTo>
                <a:lnTo>
                  <a:pt x="312999" y="76771"/>
                </a:lnTo>
                <a:lnTo>
                  <a:pt x="243276" y="7263"/>
                </a:lnTo>
                <a:cubicBezTo>
                  <a:pt x="241691" y="5567"/>
                  <a:pt x="241691" y="2855"/>
                  <a:pt x="243276" y="1272"/>
                </a:cubicBezTo>
                <a:close/>
                <a:moveTo>
                  <a:pt x="15004" y="1272"/>
                </a:moveTo>
                <a:cubicBezTo>
                  <a:pt x="16589" y="-423"/>
                  <a:pt x="19307" y="-423"/>
                  <a:pt x="21005" y="1272"/>
                </a:cubicBezTo>
                <a:lnTo>
                  <a:pt x="93705" y="73833"/>
                </a:lnTo>
                <a:cubicBezTo>
                  <a:pt x="95290" y="75415"/>
                  <a:pt x="95290" y="78128"/>
                  <a:pt x="93705" y="79823"/>
                </a:cubicBezTo>
                <a:lnTo>
                  <a:pt x="19986" y="153288"/>
                </a:lnTo>
                <a:lnTo>
                  <a:pt x="90534" y="223701"/>
                </a:lnTo>
                <a:cubicBezTo>
                  <a:pt x="92233" y="225283"/>
                  <a:pt x="92233" y="227996"/>
                  <a:pt x="90534" y="229691"/>
                </a:cubicBezTo>
                <a:lnTo>
                  <a:pt x="16589" y="303495"/>
                </a:lnTo>
                <a:lnTo>
                  <a:pt x="86797" y="373569"/>
                </a:lnTo>
                <a:cubicBezTo>
                  <a:pt x="88496" y="375264"/>
                  <a:pt x="88496" y="377977"/>
                  <a:pt x="86797" y="379559"/>
                </a:cubicBezTo>
                <a:lnTo>
                  <a:pt x="13192" y="453024"/>
                </a:lnTo>
                <a:lnTo>
                  <a:pt x="83740" y="523437"/>
                </a:lnTo>
                <a:cubicBezTo>
                  <a:pt x="85438" y="525133"/>
                  <a:pt x="85438" y="527845"/>
                  <a:pt x="83740" y="529427"/>
                </a:cubicBezTo>
                <a:lnTo>
                  <a:pt x="7190" y="605831"/>
                </a:lnTo>
                <a:cubicBezTo>
                  <a:pt x="6397" y="606735"/>
                  <a:pt x="5265" y="607074"/>
                  <a:pt x="4133" y="607074"/>
                </a:cubicBezTo>
                <a:cubicBezTo>
                  <a:pt x="3113" y="607074"/>
                  <a:pt x="1981" y="606735"/>
                  <a:pt x="1188" y="605831"/>
                </a:cubicBezTo>
                <a:cubicBezTo>
                  <a:pt x="-397" y="604248"/>
                  <a:pt x="-397" y="601536"/>
                  <a:pt x="1188" y="599841"/>
                </a:cubicBezTo>
                <a:lnTo>
                  <a:pt x="74794" y="526376"/>
                </a:lnTo>
                <a:lnTo>
                  <a:pt x="5038" y="456867"/>
                </a:lnTo>
                <a:cubicBezTo>
                  <a:pt x="4925" y="456641"/>
                  <a:pt x="4812" y="456415"/>
                  <a:pt x="4699" y="456302"/>
                </a:cubicBezTo>
                <a:cubicBezTo>
                  <a:pt x="4586" y="456189"/>
                  <a:pt x="4359" y="456189"/>
                  <a:pt x="4246" y="455963"/>
                </a:cubicBezTo>
                <a:cubicBezTo>
                  <a:pt x="2660" y="454380"/>
                  <a:pt x="2660" y="451668"/>
                  <a:pt x="4246" y="450085"/>
                </a:cubicBezTo>
                <a:lnTo>
                  <a:pt x="77851" y="376621"/>
                </a:lnTo>
                <a:lnTo>
                  <a:pt x="8209" y="306999"/>
                </a:lnTo>
                <a:cubicBezTo>
                  <a:pt x="7303" y="306208"/>
                  <a:pt x="6964" y="305077"/>
                  <a:pt x="6964" y="303947"/>
                </a:cubicBezTo>
                <a:cubicBezTo>
                  <a:pt x="6624" y="302591"/>
                  <a:pt x="6964" y="301122"/>
                  <a:pt x="7983" y="300104"/>
                </a:cubicBezTo>
                <a:lnTo>
                  <a:pt x="81588" y="226640"/>
                </a:lnTo>
                <a:lnTo>
                  <a:pt x="11946" y="157131"/>
                </a:lnTo>
                <a:cubicBezTo>
                  <a:pt x="11720" y="156905"/>
                  <a:pt x="11606" y="156679"/>
                  <a:pt x="11493" y="156453"/>
                </a:cubicBezTo>
                <a:cubicBezTo>
                  <a:pt x="11380" y="156339"/>
                  <a:pt x="11267" y="156339"/>
                  <a:pt x="11153" y="156226"/>
                </a:cubicBezTo>
                <a:cubicBezTo>
                  <a:pt x="9455" y="154531"/>
                  <a:pt x="9455" y="151932"/>
                  <a:pt x="11153" y="150236"/>
                </a:cubicBezTo>
                <a:lnTo>
                  <a:pt x="84646" y="76771"/>
                </a:lnTo>
                <a:lnTo>
                  <a:pt x="15004" y="7263"/>
                </a:lnTo>
                <a:cubicBezTo>
                  <a:pt x="13305" y="5567"/>
                  <a:pt x="13305" y="2855"/>
                  <a:pt x="15004" y="1272"/>
                </a:cubicBezTo>
                <a:close/>
                <a:moveTo>
                  <a:pt x="129172" y="1230"/>
                </a:moveTo>
                <a:cubicBezTo>
                  <a:pt x="130869" y="-352"/>
                  <a:pt x="133586" y="-352"/>
                  <a:pt x="135171" y="1230"/>
                </a:cubicBezTo>
                <a:lnTo>
                  <a:pt x="207837" y="73796"/>
                </a:lnTo>
                <a:cubicBezTo>
                  <a:pt x="209535" y="75491"/>
                  <a:pt x="209535" y="78091"/>
                  <a:pt x="207837" y="79787"/>
                </a:cubicBezTo>
                <a:lnTo>
                  <a:pt x="134265" y="153256"/>
                </a:lnTo>
                <a:lnTo>
                  <a:pt x="204781" y="223674"/>
                </a:lnTo>
                <a:cubicBezTo>
                  <a:pt x="206366" y="225257"/>
                  <a:pt x="206366" y="227970"/>
                  <a:pt x="204781" y="229665"/>
                </a:cubicBezTo>
                <a:lnTo>
                  <a:pt x="130756" y="303474"/>
                </a:lnTo>
                <a:lnTo>
                  <a:pt x="201046" y="373553"/>
                </a:lnTo>
                <a:cubicBezTo>
                  <a:pt x="202631" y="375248"/>
                  <a:pt x="202631" y="377961"/>
                  <a:pt x="201046" y="379544"/>
                </a:cubicBezTo>
                <a:lnTo>
                  <a:pt x="127474" y="453013"/>
                </a:lnTo>
                <a:lnTo>
                  <a:pt x="197877" y="523431"/>
                </a:lnTo>
                <a:cubicBezTo>
                  <a:pt x="199574" y="525127"/>
                  <a:pt x="199574" y="527840"/>
                  <a:pt x="197877" y="529422"/>
                </a:cubicBezTo>
                <a:lnTo>
                  <a:pt x="121362" y="605831"/>
                </a:lnTo>
                <a:cubicBezTo>
                  <a:pt x="120569" y="606735"/>
                  <a:pt x="119437" y="607074"/>
                  <a:pt x="118419" y="607074"/>
                </a:cubicBezTo>
                <a:cubicBezTo>
                  <a:pt x="117287" y="607074"/>
                  <a:pt x="116268" y="606735"/>
                  <a:pt x="115363" y="605831"/>
                </a:cubicBezTo>
                <a:cubicBezTo>
                  <a:pt x="113778" y="604248"/>
                  <a:pt x="113778" y="601535"/>
                  <a:pt x="115363" y="599840"/>
                </a:cubicBezTo>
                <a:lnTo>
                  <a:pt x="188935" y="526483"/>
                </a:lnTo>
                <a:lnTo>
                  <a:pt x="119324" y="456856"/>
                </a:lnTo>
                <a:cubicBezTo>
                  <a:pt x="119098" y="456743"/>
                  <a:pt x="118985" y="456404"/>
                  <a:pt x="118871" y="456291"/>
                </a:cubicBezTo>
                <a:cubicBezTo>
                  <a:pt x="118758" y="456178"/>
                  <a:pt x="118645" y="456178"/>
                  <a:pt x="118532" y="456065"/>
                </a:cubicBezTo>
                <a:cubicBezTo>
                  <a:pt x="116834" y="454370"/>
                  <a:pt x="116834" y="451657"/>
                  <a:pt x="118532" y="450075"/>
                </a:cubicBezTo>
                <a:lnTo>
                  <a:pt x="192104" y="376605"/>
                </a:lnTo>
                <a:lnTo>
                  <a:pt x="122380" y="306978"/>
                </a:lnTo>
                <a:cubicBezTo>
                  <a:pt x="121588" y="306187"/>
                  <a:pt x="121135" y="305056"/>
                  <a:pt x="121135" y="303926"/>
                </a:cubicBezTo>
                <a:cubicBezTo>
                  <a:pt x="120909" y="302570"/>
                  <a:pt x="121248" y="301100"/>
                  <a:pt x="122267" y="300083"/>
                </a:cubicBezTo>
                <a:lnTo>
                  <a:pt x="195839" y="226613"/>
                </a:lnTo>
                <a:lnTo>
                  <a:pt x="126115" y="157100"/>
                </a:lnTo>
                <a:cubicBezTo>
                  <a:pt x="125889" y="156873"/>
                  <a:pt x="125889" y="156647"/>
                  <a:pt x="125663" y="156421"/>
                </a:cubicBezTo>
                <a:cubicBezTo>
                  <a:pt x="125550" y="156308"/>
                  <a:pt x="125436" y="156308"/>
                  <a:pt x="125323" y="156195"/>
                </a:cubicBezTo>
                <a:cubicBezTo>
                  <a:pt x="123739" y="154613"/>
                  <a:pt x="123739" y="151900"/>
                  <a:pt x="125323" y="150205"/>
                </a:cubicBezTo>
                <a:lnTo>
                  <a:pt x="198895" y="76735"/>
                </a:lnTo>
                <a:lnTo>
                  <a:pt x="129172" y="7221"/>
                </a:lnTo>
                <a:cubicBezTo>
                  <a:pt x="127587" y="5526"/>
                  <a:pt x="127587" y="2926"/>
                  <a:pt x="129172" y="1230"/>
                </a:cubicBezTo>
                <a:close/>
              </a:path>
            </a:pathLst>
          </a:custGeom>
          <a:solidFill>
            <a:srgbClr val="3D4868"/>
          </a:solidFill>
          <a:ln>
            <a:solidFill>
              <a:srgbClr val="3D4868"/>
            </a:solidFill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4A0743E-1658-4F15-B38A-E74C1FA97EB6}"/>
              </a:ext>
            </a:extLst>
          </p:cNvPr>
          <p:cNvGrpSpPr/>
          <p:nvPr/>
        </p:nvGrpSpPr>
        <p:grpSpPr>
          <a:xfrm>
            <a:off x="4779030" y="1881255"/>
            <a:ext cx="2648329" cy="2934721"/>
            <a:chOff x="4779030" y="1881255"/>
            <a:chExt cx="2648329" cy="2934721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F7088EB-D204-4C8A-AA80-57E8C554A30A}"/>
                </a:ext>
              </a:extLst>
            </p:cNvPr>
            <p:cNvGrpSpPr/>
            <p:nvPr/>
          </p:nvGrpSpPr>
          <p:grpSpPr>
            <a:xfrm>
              <a:off x="4779030" y="1881255"/>
              <a:ext cx="2648329" cy="2934721"/>
              <a:chOff x="1338134" y="1972490"/>
              <a:chExt cx="2648329" cy="2934721"/>
            </a:xfrm>
          </p:grpSpPr>
          <p:sp>
            <p:nvSpPr>
              <p:cNvPr id="72" name="Freeform 5">
                <a:extLst>
                  <a:ext uri="{FF2B5EF4-FFF2-40B4-BE49-F238E27FC236}">
                    <a16:creationId xmlns:a16="http://schemas.microsoft.com/office/drawing/2014/main" id="{FE36562E-C321-4843-AB2D-5C81F55F3984}"/>
                  </a:ext>
                </a:extLst>
              </p:cNvPr>
              <p:cNvSpPr/>
              <p:nvPr/>
            </p:nvSpPr>
            <p:spPr bwMode="auto">
              <a:xfrm rot="5400000">
                <a:off x="1194938" y="2115686"/>
                <a:ext cx="2934721" cy="2648329"/>
              </a:xfrm>
              <a:custGeom>
                <a:avLst/>
                <a:gdLst>
                  <a:gd name="T0" fmla="*/ 1136760 w 2740"/>
                  <a:gd name="T1" fmla="*/ 1235640 h 2446"/>
                  <a:gd name="T2" fmla="*/ 1086026 w 2740"/>
                  <a:gd name="T3" fmla="*/ 1286347 h 2446"/>
                  <a:gd name="T4" fmla="*/ 1013624 w 2740"/>
                  <a:gd name="T5" fmla="*/ 1305028 h 2446"/>
                  <a:gd name="T6" fmla="*/ 431239 w 2740"/>
                  <a:gd name="T7" fmla="*/ 1305028 h 2446"/>
                  <a:gd name="T8" fmla="*/ 362009 w 2740"/>
                  <a:gd name="T9" fmla="*/ 1286347 h 2446"/>
                  <a:gd name="T10" fmla="*/ 311274 w 2740"/>
                  <a:gd name="T11" fmla="*/ 1235107 h 2446"/>
                  <a:gd name="T12" fmla="*/ 19025 w 2740"/>
                  <a:gd name="T13" fmla="*/ 723770 h 2446"/>
                  <a:gd name="T14" fmla="*/ 0 w 2740"/>
                  <a:gd name="T15" fmla="*/ 652781 h 2446"/>
                  <a:gd name="T16" fmla="*/ 19025 w 2740"/>
                  <a:gd name="T17" fmla="*/ 581258 h 2446"/>
                  <a:gd name="T18" fmla="*/ 310218 w 2740"/>
                  <a:gd name="T19" fmla="*/ 72057 h 2446"/>
                  <a:gd name="T20" fmla="*/ 362009 w 2740"/>
                  <a:gd name="T21" fmla="*/ 19749 h 2446"/>
                  <a:gd name="T22" fmla="*/ 428068 w 2740"/>
                  <a:gd name="T23" fmla="*/ 534 h 2446"/>
                  <a:gd name="T24" fmla="*/ 1012567 w 2740"/>
                  <a:gd name="T25" fmla="*/ 534 h 2446"/>
                  <a:gd name="T26" fmla="*/ 1086026 w 2740"/>
                  <a:gd name="T27" fmla="*/ 19749 h 2446"/>
                  <a:gd name="T28" fmla="*/ 1136760 w 2740"/>
                  <a:gd name="T29" fmla="*/ 70456 h 2446"/>
                  <a:gd name="T30" fmla="*/ 1427952 w 2740"/>
                  <a:gd name="T31" fmla="*/ 579657 h 2446"/>
                  <a:gd name="T32" fmla="*/ 1448034 w 2740"/>
                  <a:gd name="T33" fmla="*/ 652781 h 2446"/>
                  <a:gd name="T34" fmla="*/ 1427423 w 2740"/>
                  <a:gd name="T35" fmla="*/ 726439 h 2446"/>
                  <a:gd name="T36" fmla="*/ 1136760 w 2740"/>
                  <a:gd name="T37" fmla="*/ 1235640 h 244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740"/>
                  <a:gd name="T58" fmla="*/ 0 h 2446"/>
                  <a:gd name="T59" fmla="*/ 2740 w 2740"/>
                  <a:gd name="T60" fmla="*/ 2446 h 244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8EBDC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00" dirty="0">
                  <a:latin typeface="+mj-lt"/>
                </a:endParaRPr>
              </a:p>
            </p:txBody>
          </p:sp>
          <p:sp>
            <p:nvSpPr>
              <p:cNvPr id="73" name="Freeform 5">
                <a:extLst>
                  <a:ext uri="{FF2B5EF4-FFF2-40B4-BE49-F238E27FC236}">
                    <a16:creationId xmlns:a16="http://schemas.microsoft.com/office/drawing/2014/main" id="{90520265-EFF8-4776-8F4B-395895A8DB3F}"/>
                  </a:ext>
                </a:extLst>
              </p:cNvPr>
              <p:cNvSpPr/>
              <p:nvPr/>
            </p:nvSpPr>
            <p:spPr bwMode="auto">
              <a:xfrm rot="5400000">
                <a:off x="1353079" y="2275112"/>
                <a:ext cx="2601818" cy="2347911"/>
              </a:xfrm>
              <a:custGeom>
                <a:avLst/>
                <a:gdLst>
                  <a:gd name="T0" fmla="*/ 1136760 w 2740"/>
                  <a:gd name="T1" fmla="*/ 1235640 h 2446"/>
                  <a:gd name="T2" fmla="*/ 1086026 w 2740"/>
                  <a:gd name="T3" fmla="*/ 1286347 h 2446"/>
                  <a:gd name="T4" fmla="*/ 1013624 w 2740"/>
                  <a:gd name="T5" fmla="*/ 1305028 h 2446"/>
                  <a:gd name="T6" fmla="*/ 431239 w 2740"/>
                  <a:gd name="T7" fmla="*/ 1305028 h 2446"/>
                  <a:gd name="T8" fmla="*/ 362009 w 2740"/>
                  <a:gd name="T9" fmla="*/ 1286347 h 2446"/>
                  <a:gd name="T10" fmla="*/ 311274 w 2740"/>
                  <a:gd name="T11" fmla="*/ 1235107 h 2446"/>
                  <a:gd name="T12" fmla="*/ 19025 w 2740"/>
                  <a:gd name="T13" fmla="*/ 723770 h 2446"/>
                  <a:gd name="T14" fmla="*/ 0 w 2740"/>
                  <a:gd name="T15" fmla="*/ 652781 h 2446"/>
                  <a:gd name="T16" fmla="*/ 19025 w 2740"/>
                  <a:gd name="T17" fmla="*/ 581258 h 2446"/>
                  <a:gd name="T18" fmla="*/ 310218 w 2740"/>
                  <a:gd name="T19" fmla="*/ 72057 h 2446"/>
                  <a:gd name="T20" fmla="*/ 362009 w 2740"/>
                  <a:gd name="T21" fmla="*/ 19749 h 2446"/>
                  <a:gd name="T22" fmla="*/ 428068 w 2740"/>
                  <a:gd name="T23" fmla="*/ 534 h 2446"/>
                  <a:gd name="T24" fmla="*/ 1012567 w 2740"/>
                  <a:gd name="T25" fmla="*/ 534 h 2446"/>
                  <a:gd name="T26" fmla="*/ 1086026 w 2740"/>
                  <a:gd name="T27" fmla="*/ 19749 h 2446"/>
                  <a:gd name="T28" fmla="*/ 1136760 w 2740"/>
                  <a:gd name="T29" fmla="*/ 70456 h 2446"/>
                  <a:gd name="T30" fmla="*/ 1427952 w 2740"/>
                  <a:gd name="T31" fmla="*/ 579657 h 2446"/>
                  <a:gd name="T32" fmla="*/ 1448034 w 2740"/>
                  <a:gd name="T33" fmla="*/ 652781 h 2446"/>
                  <a:gd name="T34" fmla="*/ 1427423 w 2740"/>
                  <a:gd name="T35" fmla="*/ 726439 h 2446"/>
                  <a:gd name="T36" fmla="*/ 1136760 w 2740"/>
                  <a:gd name="T37" fmla="*/ 1235640 h 244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740"/>
                  <a:gd name="T58" fmla="*/ 0 h 2446"/>
                  <a:gd name="T59" fmla="*/ 2740 w 2740"/>
                  <a:gd name="T60" fmla="*/ 2446 h 244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00" dirty="0">
                  <a:latin typeface="+mj-ea"/>
                  <a:ea typeface="+mj-ea"/>
                </a:endParaRPr>
              </a:p>
            </p:txBody>
          </p:sp>
          <p:sp>
            <p:nvSpPr>
              <p:cNvPr id="74" name="文本框 3">
                <a:extLst>
                  <a:ext uri="{FF2B5EF4-FFF2-40B4-BE49-F238E27FC236}">
                    <a16:creationId xmlns:a16="http://schemas.microsoft.com/office/drawing/2014/main" id="{F515AEA3-C191-4E33-A5D5-C8D591A6045D}"/>
                  </a:ext>
                </a:extLst>
              </p:cNvPr>
              <p:cNvSpPr txBox="1"/>
              <p:nvPr/>
            </p:nvSpPr>
            <p:spPr>
              <a:xfrm>
                <a:off x="1395756" y="3608027"/>
                <a:ext cx="2533083" cy="438583"/>
              </a:xfrm>
              <a:prstGeom prst="rect">
                <a:avLst/>
              </a:prstGeom>
              <a:noFill/>
              <a:effectLst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游戏规则</a:t>
                </a:r>
              </a:p>
            </p:txBody>
          </p:sp>
        </p:grpSp>
        <p:pic>
          <p:nvPicPr>
            <p:cNvPr id="178" name="图片 177">
              <a:extLst>
                <a:ext uri="{FF2B5EF4-FFF2-40B4-BE49-F238E27FC236}">
                  <a16:creationId xmlns:a16="http://schemas.microsoft.com/office/drawing/2014/main" id="{EE70A01C-F563-4194-A3A5-095AEED01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5261" y="2312213"/>
              <a:ext cx="518830" cy="10062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648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矩形 1">
            <a:extLst>
              <a:ext uri="{FF2B5EF4-FFF2-40B4-BE49-F238E27FC236}">
                <a16:creationId xmlns:a16="http://schemas.microsoft.com/office/drawing/2014/main" id="{40761F37-DCF8-4805-B671-47D2F11EF16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1852446"/>
            <a:ext cx="12192000" cy="5125870"/>
          </a:xfrm>
          <a:custGeom>
            <a:avLst/>
            <a:gdLst>
              <a:gd name="connsiteX0" fmla="*/ 0 w 12192000"/>
              <a:gd name="connsiteY0" fmla="*/ 0 h 3585828"/>
              <a:gd name="connsiteX1" fmla="*/ 12192000 w 12192000"/>
              <a:gd name="connsiteY1" fmla="*/ 0 h 3585828"/>
              <a:gd name="connsiteX2" fmla="*/ 12192000 w 12192000"/>
              <a:gd name="connsiteY2" fmla="*/ 3585828 h 3585828"/>
              <a:gd name="connsiteX3" fmla="*/ 0 w 12192000"/>
              <a:gd name="connsiteY3" fmla="*/ 3585828 h 3585828"/>
              <a:gd name="connsiteX4" fmla="*/ 0 w 12192000"/>
              <a:gd name="connsiteY4" fmla="*/ 0 h 3585828"/>
              <a:gd name="connsiteX0" fmla="*/ 0 w 12192000"/>
              <a:gd name="connsiteY0" fmla="*/ 0 h 5125870"/>
              <a:gd name="connsiteX1" fmla="*/ 12192000 w 12192000"/>
              <a:gd name="connsiteY1" fmla="*/ 1540042 h 5125870"/>
              <a:gd name="connsiteX2" fmla="*/ 12192000 w 12192000"/>
              <a:gd name="connsiteY2" fmla="*/ 5125870 h 5125870"/>
              <a:gd name="connsiteX3" fmla="*/ 0 w 12192000"/>
              <a:gd name="connsiteY3" fmla="*/ 5125870 h 5125870"/>
              <a:gd name="connsiteX4" fmla="*/ 0 w 12192000"/>
              <a:gd name="connsiteY4" fmla="*/ 0 h 5125870"/>
              <a:gd name="connsiteX0" fmla="*/ 0 w 12192000"/>
              <a:gd name="connsiteY0" fmla="*/ 0 h 5125870"/>
              <a:gd name="connsiteX1" fmla="*/ 12192000 w 12192000"/>
              <a:gd name="connsiteY1" fmla="*/ 2342148 h 5125870"/>
              <a:gd name="connsiteX2" fmla="*/ 12192000 w 12192000"/>
              <a:gd name="connsiteY2" fmla="*/ 5125870 h 5125870"/>
              <a:gd name="connsiteX3" fmla="*/ 0 w 12192000"/>
              <a:gd name="connsiteY3" fmla="*/ 5125870 h 5125870"/>
              <a:gd name="connsiteX4" fmla="*/ 0 w 12192000"/>
              <a:gd name="connsiteY4" fmla="*/ 0 h 51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125870">
                <a:moveTo>
                  <a:pt x="0" y="0"/>
                </a:moveTo>
                <a:lnTo>
                  <a:pt x="12192000" y="2342148"/>
                </a:lnTo>
                <a:lnTo>
                  <a:pt x="12192000" y="5125870"/>
                </a:lnTo>
                <a:lnTo>
                  <a:pt x="0" y="5125870"/>
                </a:lnTo>
                <a:lnTo>
                  <a:pt x="0" y="0"/>
                </a:lnTo>
                <a:close/>
              </a:path>
            </a:pathLst>
          </a:custGeom>
          <a:solidFill>
            <a:srgbClr val="8E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-椭圆 11">
            <a:extLst>
              <a:ext uri="{FF2B5EF4-FFF2-40B4-BE49-F238E27FC236}">
                <a16:creationId xmlns:a16="http://schemas.microsoft.com/office/drawing/2014/main" id="{588E03D9-453D-4E87-B7B1-F39728B62F2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1190" y="4836864"/>
            <a:ext cx="2767112" cy="2767112"/>
          </a:xfrm>
          <a:prstGeom prst="ellipse">
            <a:avLst/>
          </a:prstGeom>
          <a:pattFill prst="pct10">
            <a:fgClr>
              <a:schemeClr val="tx1">
                <a:lumMod val="75000"/>
                <a:lumOff val="25000"/>
              </a:schemeClr>
            </a:fgClr>
            <a:bgClr>
              <a:srgbClr val="8EBDC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PA-等腰三角形 4">
            <a:extLst>
              <a:ext uri="{FF2B5EF4-FFF2-40B4-BE49-F238E27FC236}">
                <a16:creationId xmlns:a16="http://schemas.microsoft.com/office/drawing/2014/main" id="{475738B9-B28F-4F95-95B4-D5D2F115673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2944616">
            <a:off x="10014178" y="4472698"/>
            <a:ext cx="844863" cy="728330"/>
          </a:xfrm>
          <a:prstGeom prst="triangle">
            <a:avLst/>
          </a:prstGeom>
          <a:solidFill>
            <a:srgbClr val="EFD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-等腰三角形 5">
            <a:extLst>
              <a:ext uri="{FF2B5EF4-FFF2-40B4-BE49-F238E27FC236}">
                <a16:creationId xmlns:a16="http://schemas.microsoft.com/office/drawing/2014/main" id="{F1BECBCD-EDA3-4564-98CB-24ECE3B2D24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20383873">
            <a:off x="11325314" y="2762734"/>
            <a:ext cx="760881" cy="655932"/>
          </a:xfrm>
          <a:prstGeom prst="triangle">
            <a:avLst/>
          </a:prstGeom>
          <a:noFill/>
          <a:ln w="63500">
            <a:solidFill>
              <a:srgbClr val="3D4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PA-three-chevron-arrows-pointing-right_31879">
            <a:extLst>
              <a:ext uri="{FF2B5EF4-FFF2-40B4-BE49-F238E27FC236}">
                <a16:creationId xmlns:a16="http://schemas.microsoft.com/office/drawing/2014/main" id="{AE0747B3-11C7-4A9B-9C8C-A6F4A1701759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 rot="19462465">
            <a:off x="1360680" y="1190970"/>
            <a:ext cx="609685" cy="339071"/>
          </a:xfrm>
          <a:custGeom>
            <a:avLst/>
            <a:gdLst>
              <a:gd name="connsiteX0" fmla="*/ 434683 w 604303"/>
              <a:gd name="connsiteY0" fmla="*/ 1560 h 336078"/>
              <a:gd name="connsiteX1" fmla="*/ 442037 w 604303"/>
              <a:gd name="connsiteY1" fmla="*/ 1560 h 336078"/>
              <a:gd name="connsiteX2" fmla="*/ 602847 w 604303"/>
              <a:gd name="connsiteY2" fmla="*/ 162029 h 336078"/>
              <a:gd name="connsiteX3" fmla="*/ 602847 w 604303"/>
              <a:gd name="connsiteY3" fmla="*/ 169373 h 336078"/>
              <a:gd name="connsiteX4" fmla="*/ 437319 w 604303"/>
              <a:gd name="connsiteY4" fmla="*/ 334554 h 336078"/>
              <a:gd name="connsiteX5" fmla="*/ 433712 w 604303"/>
              <a:gd name="connsiteY5" fmla="*/ 336078 h 336078"/>
              <a:gd name="connsiteX6" fmla="*/ 429966 w 604303"/>
              <a:gd name="connsiteY6" fmla="*/ 334554 h 336078"/>
              <a:gd name="connsiteX7" fmla="*/ 429966 w 604303"/>
              <a:gd name="connsiteY7" fmla="*/ 327209 h 336078"/>
              <a:gd name="connsiteX8" fmla="*/ 591747 w 604303"/>
              <a:gd name="connsiteY8" fmla="*/ 165632 h 336078"/>
              <a:gd name="connsiteX9" fmla="*/ 434683 w 604303"/>
              <a:gd name="connsiteY9" fmla="*/ 8766 h 336078"/>
              <a:gd name="connsiteX10" fmla="*/ 434683 w 604303"/>
              <a:gd name="connsiteY10" fmla="*/ 1560 h 336078"/>
              <a:gd name="connsiteX11" fmla="*/ 220446 w 604303"/>
              <a:gd name="connsiteY11" fmla="*/ 1560 h 336078"/>
              <a:gd name="connsiteX12" fmla="*/ 227800 w 604303"/>
              <a:gd name="connsiteY12" fmla="*/ 1560 h 336078"/>
              <a:gd name="connsiteX13" fmla="*/ 388609 w 604303"/>
              <a:gd name="connsiteY13" fmla="*/ 162029 h 336078"/>
              <a:gd name="connsiteX14" fmla="*/ 388609 w 604303"/>
              <a:gd name="connsiteY14" fmla="*/ 169373 h 336078"/>
              <a:gd name="connsiteX15" fmla="*/ 223221 w 604303"/>
              <a:gd name="connsiteY15" fmla="*/ 334554 h 336078"/>
              <a:gd name="connsiteX16" fmla="*/ 219475 w 604303"/>
              <a:gd name="connsiteY16" fmla="*/ 336078 h 336078"/>
              <a:gd name="connsiteX17" fmla="*/ 215867 w 604303"/>
              <a:gd name="connsiteY17" fmla="*/ 334554 h 336078"/>
              <a:gd name="connsiteX18" fmla="*/ 215867 w 604303"/>
              <a:gd name="connsiteY18" fmla="*/ 327209 h 336078"/>
              <a:gd name="connsiteX19" fmla="*/ 377510 w 604303"/>
              <a:gd name="connsiteY19" fmla="*/ 165632 h 336078"/>
              <a:gd name="connsiteX20" fmla="*/ 220446 w 604303"/>
              <a:gd name="connsiteY20" fmla="*/ 8766 h 336078"/>
              <a:gd name="connsiteX21" fmla="*/ 220446 w 604303"/>
              <a:gd name="connsiteY21" fmla="*/ 1560 h 336078"/>
              <a:gd name="connsiteX22" fmla="*/ 6280 w 604303"/>
              <a:gd name="connsiteY22" fmla="*/ 1560 h 336078"/>
              <a:gd name="connsiteX23" fmla="*/ 13637 w 604303"/>
              <a:gd name="connsiteY23" fmla="*/ 1560 h 336078"/>
              <a:gd name="connsiteX24" fmla="*/ 174375 w 604303"/>
              <a:gd name="connsiteY24" fmla="*/ 162029 h 336078"/>
              <a:gd name="connsiteX25" fmla="*/ 174375 w 604303"/>
              <a:gd name="connsiteY25" fmla="*/ 169373 h 336078"/>
              <a:gd name="connsiteX26" fmla="*/ 8918 w 604303"/>
              <a:gd name="connsiteY26" fmla="*/ 334554 h 336078"/>
              <a:gd name="connsiteX27" fmla="*/ 5170 w 604303"/>
              <a:gd name="connsiteY27" fmla="*/ 336078 h 336078"/>
              <a:gd name="connsiteX28" fmla="*/ 1561 w 604303"/>
              <a:gd name="connsiteY28" fmla="*/ 334554 h 336078"/>
              <a:gd name="connsiteX29" fmla="*/ 1561 w 604303"/>
              <a:gd name="connsiteY29" fmla="*/ 327209 h 336078"/>
              <a:gd name="connsiteX30" fmla="*/ 163409 w 604303"/>
              <a:gd name="connsiteY30" fmla="*/ 165632 h 336078"/>
              <a:gd name="connsiteX31" fmla="*/ 6280 w 604303"/>
              <a:gd name="connsiteY31" fmla="*/ 8766 h 336078"/>
              <a:gd name="connsiteX32" fmla="*/ 6280 w 604303"/>
              <a:gd name="connsiteY32" fmla="*/ 1560 h 33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4303" h="336078">
                <a:moveTo>
                  <a:pt x="434683" y="1560"/>
                </a:moveTo>
                <a:cubicBezTo>
                  <a:pt x="436764" y="-519"/>
                  <a:pt x="439955" y="-519"/>
                  <a:pt x="442037" y="1560"/>
                </a:cubicBezTo>
                <a:lnTo>
                  <a:pt x="602847" y="162029"/>
                </a:lnTo>
                <a:cubicBezTo>
                  <a:pt x="604789" y="163969"/>
                  <a:pt x="604789" y="167295"/>
                  <a:pt x="602847" y="169373"/>
                </a:cubicBezTo>
                <a:lnTo>
                  <a:pt x="437319" y="334554"/>
                </a:lnTo>
                <a:cubicBezTo>
                  <a:pt x="436348" y="335524"/>
                  <a:pt x="434961" y="336078"/>
                  <a:pt x="433712" y="336078"/>
                </a:cubicBezTo>
                <a:cubicBezTo>
                  <a:pt x="432324" y="336078"/>
                  <a:pt x="431076" y="335524"/>
                  <a:pt x="429966" y="334554"/>
                </a:cubicBezTo>
                <a:cubicBezTo>
                  <a:pt x="428023" y="332475"/>
                  <a:pt x="428023" y="329288"/>
                  <a:pt x="429966" y="327209"/>
                </a:cubicBezTo>
                <a:lnTo>
                  <a:pt x="591747" y="165632"/>
                </a:lnTo>
                <a:lnTo>
                  <a:pt x="434683" y="8766"/>
                </a:lnTo>
                <a:cubicBezTo>
                  <a:pt x="432741" y="6826"/>
                  <a:pt x="432741" y="3500"/>
                  <a:pt x="434683" y="1560"/>
                </a:cubicBezTo>
                <a:close/>
                <a:moveTo>
                  <a:pt x="220446" y="1560"/>
                </a:moveTo>
                <a:cubicBezTo>
                  <a:pt x="222527" y="-519"/>
                  <a:pt x="225857" y="-519"/>
                  <a:pt x="227800" y="1560"/>
                </a:cubicBezTo>
                <a:lnTo>
                  <a:pt x="388609" y="162029"/>
                </a:lnTo>
                <a:cubicBezTo>
                  <a:pt x="390552" y="163969"/>
                  <a:pt x="390552" y="167295"/>
                  <a:pt x="388609" y="169373"/>
                </a:cubicBezTo>
                <a:lnTo>
                  <a:pt x="223221" y="334554"/>
                </a:lnTo>
                <a:cubicBezTo>
                  <a:pt x="222111" y="335524"/>
                  <a:pt x="220862" y="336078"/>
                  <a:pt x="219475" y="336078"/>
                </a:cubicBezTo>
                <a:cubicBezTo>
                  <a:pt x="218226" y="336078"/>
                  <a:pt x="216838" y="335524"/>
                  <a:pt x="215867" y="334554"/>
                </a:cubicBezTo>
                <a:cubicBezTo>
                  <a:pt x="213786" y="332475"/>
                  <a:pt x="213786" y="329288"/>
                  <a:pt x="215867" y="327209"/>
                </a:cubicBezTo>
                <a:lnTo>
                  <a:pt x="377510" y="165632"/>
                </a:lnTo>
                <a:lnTo>
                  <a:pt x="220446" y="8766"/>
                </a:lnTo>
                <a:cubicBezTo>
                  <a:pt x="218503" y="6826"/>
                  <a:pt x="218503" y="3500"/>
                  <a:pt x="220446" y="1560"/>
                </a:cubicBezTo>
                <a:close/>
                <a:moveTo>
                  <a:pt x="6280" y="1560"/>
                </a:moveTo>
                <a:cubicBezTo>
                  <a:pt x="8224" y="-519"/>
                  <a:pt x="11555" y="-519"/>
                  <a:pt x="13637" y="1560"/>
                </a:cubicBezTo>
                <a:lnTo>
                  <a:pt x="174375" y="162029"/>
                </a:lnTo>
                <a:cubicBezTo>
                  <a:pt x="176457" y="164107"/>
                  <a:pt x="176457" y="167295"/>
                  <a:pt x="174375" y="169373"/>
                </a:cubicBezTo>
                <a:lnTo>
                  <a:pt x="8918" y="334554"/>
                </a:lnTo>
                <a:cubicBezTo>
                  <a:pt x="7946" y="335524"/>
                  <a:pt x="6558" y="336078"/>
                  <a:pt x="5170" y="336078"/>
                </a:cubicBezTo>
                <a:cubicBezTo>
                  <a:pt x="3921" y="336078"/>
                  <a:pt x="2533" y="335524"/>
                  <a:pt x="1561" y="334554"/>
                </a:cubicBezTo>
                <a:cubicBezTo>
                  <a:pt x="-521" y="332475"/>
                  <a:pt x="-521" y="329288"/>
                  <a:pt x="1561" y="327209"/>
                </a:cubicBezTo>
                <a:lnTo>
                  <a:pt x="163409" y="165632"/>
                </a:lnTo>
                <a:lnTo>
                  <a:pt x="6280" y="8766"/>
                </a:lnTo>
                <a:cubicBezTo>
                  <a:pt x="4198" y="6826"/>
                  <a:pt x="4198" y="3500"/>
                  <a:pt x="6280" y="1560"/>
                </a:cubicBezTo>
                <a:close/>
              </a:path>
            </a:pathLst>
          </a:custGeom>
          <a:solidFill>
            <a:srgbClr val="8EBDC7"/>
          </a:solidFill>
          <a:ln w="38100">
            <a:solidFill>
              <a:srgbClr val="3D4868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PA-同心圆 7">
            <a:extLst>
              <a:ext uri="{FF2B5EF4-FFF2-40B4-BE49-F238E27FC236}">
                <a16:creationId xmlns:a16="http://schemas.microsoft.com/office/drawing/2014/main" id="{CBE3FF91-F6F6-4A3D-9711-53117D288B0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92803" y="5154688"/>
            <a:ext cx="872719" cy="872719"/>
          </a:xfrm>
          <a:prstGeom prst="donut">
            <a:avLst/>
          </a:prstGeom>
          <a:solidFill>
            <a:srgbClr val="D9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PA-同心圆 8">
            <a:extLst>
              <a:ext uri="{FF2B5EF4-FFF2-40B4-BE49-F238E27FC236}">
                <a16:creationId xmlns:a16="http://schemas.microsoft.com/office/drawing/2014/main" id="{6A830662-445E-4ED7-AA2E-3AACA0EA453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1064700" y="-245643"/>
            <a:ext cx="872719" cy="872719"/>
          </a:xfrm>
          <a:prstGeom prst="donut">
            <a:avLst>
              <a:gd name="adj" fmla="val 7755"/>
            </a:avLst>
          </a:prstGeom>
          <a:solidFill>
            <a:srgbClr val="39C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PA-three-chevron-arrows-pointing-right_31879">
            <a:extLst>
              <a:ext uri="{FF2B5EF4-FFF2-40B4-BE49-F238E27FC236}">
                <a16:creationId xmlns:a16="http://schemas.microsoft.com/office/drawing/2014/main" id="{795AAA74-272B-4290-8A8E-90B7376400B7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 rot="19844768">
            <a:off x="6567876" y="6688465"/>
            <a:ext cx="609685" cy="339071"/>
          </a:xfrm>
          <a:custGeom>
            <a:avLst/>
            <a:gdLst>
              <a:gd name="connsiteX0" fmla="*/ 434683 w 604303"/>
              <a:gd name="connsiteY0" fmla="*/ 1560 h 336078"/>
              <a:gd name="connsiteX1" fmla="*/ 442037 w 604303"/>
              <a:gd name="connsiteY1" fmla="*/ 1560 h 336078"/>
              <a:gd name="connsiteX2" fmla="*/ 602847 w 604303"/>
              <a:gd name="connsiteY2" fmla="*/ 162029 h 336078"/>
              <a:gd name="connsiteX3" fmla="*/ 602847 w 604303"/>
              <a:gd name="connsiteY3" fmla="*/ 169373 h 336078"/>
              <a:gd name="connsiteX4" fmla="*/ 437319 w 604303"/>
              <a:gd name="connsiteY4" fmla="*/ 334554 h 336078"/>
              <a:gd name="connsiteX5" fmla="*/ 433712 w 604303"/>
              <a:gd name="connsiteY5" fmla="*/ 336078 h 336078"/>
              <a:gd name="connsiteX6" fmla="*/ 429966 w 604303"/>
              <a:gd name="connsiteY6" fmla="*/ 334554 h 336078"/>
              <a:gd name="connsiteX7" fmla="*/ 429966 w 604303"/>
              <a:gd name="connsiteY7" fmla="*/ 327209 h 336078"/>
              <a:gd name="connsiteX8" fmla="*/ 591747 w 604303"/>
              <a:gd name="connsiteY8" fmla="*/ 165632 h 336078"/>
              <a:gd name="connsiteX9" fmla="*/ 434683 w 604303"/>
              <a:gd name="connsiteY9" fmla="*/ 8766 h 336078"/>
              <a:gd name="connsiteX10" fmla="*/ 434683 w 604303"/>
              <a:gd name="connsiteY10" fmla="*/ 1560 h 336078"/>
              <a:gd name="connsiteX11" fmla="*/ 220446 w 604303"/>
              <a:gd name="connsiteY11" fmla="*/ 1560 h 336078"/>
              <a:gd name="connsiteX12" fmla="*/ 227800 w 604303"/>
              <a:gd name="connsiteY12" fmla="*/ 1560 h 336078"/>
              <a:gd name="connsiteX13" fmla="*/ 388609 w 604303"/>
              <a:gd name="connsiteY13" fmla="*/ 162029 h 336078"/>
              <a:gd name="connsiteX14" fmla="*/ 388609 w 604303"/>
              <a:gd name="connsiteY14" fmla="*/ 169373 h 336078"/>
              <a:gd name="connsiteX15" fmla="*/ 223221 w 604303"/>
              <a:gd name="connsiteY15" fmla="*/ 334554 h 336078"/>
              <a:gd name="connsiteX16" fmla="*/ 219475 w 604303"/>
              <a:gd name="connsiteY16" fmla="*/ 336078 h 336078"/>
              <a:gd name="connsiteX17" fmla="*/ 215867 w 604303"/>
              <a:gd name="connsiteY17" fmla="*/ 334554 h 336078"/>
              <a:gd name="connsiteX18" fmla="*/ 215867 w 604303"/>
              <a:gd name="connsiteY18" fmla="*/ 327209 h 336078"/>
              <a:gd name="connsiteX19" fmla="*/ 377510 w 604303"/>
              <a:gd name="connsiteY19" fmla="*/ 165632 h 336078"/>
              <a:gd name="connsiteX20" fmla="*/ 220446 w 604303"/>
              <a:gd name="connsiteY20" fmla="*/ 8766 h 336078"/>
              <a:gd name="connsiteX21" fmla="*/ 220446 w 604303"/>
              <a:gd name="connsiteY21" fmla="*/ 1560 h 336078"/>
              <a:gd name="connsiteX22" fmla="*/ 6280 w 604303"/>
              <a:gd name="connsiteY22" fmla="*/ 1560 h 336078"/>
              <a:gd name="connsiteX23" fmla="*/ 13637 w 604303"/>
              <a:gd name="connsiteY23" fmla="*/ 1560 h 336078"/>
              <a:gd name="connsiteX24" fmla="*/ 174375 w 604303"/>
              <a:gd name="connsiteY24" fmla="*/ 162029 h 336078"/>
              <a:gd name="connsiteX25" fmla="*/ 174375 w 604303"/>
              <a:gd name="connsiteY25" fmla="*/ 169373 h 336078"/>
              <a:gd name="connsiteX26" fmla="*/ 8918 w 604303"/>
              <a:gd name="connsiteY26" fmla="*/ 334554 h 336078"/>
              <a:gd name="connsiteX27" fmla="*/ 5170 w 604303"/>
              <a:gd name="connsiteY27" fmla="*/ 336078 h 336078"/>
              <a:gd name="connsiteX28" fmla="*/ 1561 w 604303"/>
              <a:gd name="connsiteY28" fmla="*/ 334554 h 336078"/>
              <a:gd name="connsiteX29" fmla="*/ 1561 w 604303"/>
              <a:gd name="connsiteY29" fmla="*/ 327209 h 336078"/>
              <a:gd name="connsiteX30" fmla="*/ 163409 w 604303"/>
              <a:gd name="connsiteY30" fmla="*/ 165632 h 336078"/>
              <a:gd name="connsiteX31" fmla="*/ 6280 w 604303"/>
              <a:gd name="connsiteY31" fmla="*/ 8766 h 336078"/>
              <a:gd name="connsiteX32" fmla="*/ 6280 w 604303"/>
              <a:gd name="connsiteY32" fmla="*/ 1560 h 33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4303" h="336078">
                <a:moveTo>
                  <a:pt x="434683" y="1560"/>
                </a:moveTo>
                <a:cubicBezTo>
                  <a:pt x="436764" y="-519"/>
                  <a:pt x="439955" y="-519"/>
                  <a:pt x="442037" y="1560"/>
                </a:cubicBezTo>
                <a:lnTo>
                  <a:pt x="602847" y="162029"/>
                </a:lnTo>
                <a:cubicBezTo>
                  <a:pt x="604789" y="163969"/>
                  <a:pt x="604789" y="167295"/>
                  <a:pt x="602847" y="169373"/>
                </a:cubicBezTo>
                <a:lnTo>
                  <a:pt x="437319" y="334554"/>
                </a:lnTo>
                <a:cubicBezTo>
                  <a:pt x="436348" y="335524"/>
                  <a:pt x="434961" y="336078"/>
                  <a:pt x="433712" y="336078"/>
                </a:cubicBezTo>
                <a:cubicBezTo>
                  <a:pt x="432324" y="336078"/>
                  <a:pt x="431076" y="335524"/>
                  <a:pt x="429966" y="334554"/>
                </a:cubicBezTo>
                <a:cubicBezTo>
                  <a:pt x="428023" y="332475"/>
                  <a:pt x="428023" y="329288"/>
                  <a:pt x="429966" y="327209"/>
                </a:cubicBezTo>
                <a:lnTo>
                  <a:pt x="591747" y="165632"/>
                </a:lnTo>
                <a:lnTo>
                  <a:pt x="434683" y="8766"/>
                </a:lnTo>
                <a:cubicBezTo>
                  <a:pt x="432741" y="6826"/>
                  <a:pt x="432741" y="3500"/>
                  <a:pt x="434683" y="1560"/>
                </a:cubicBezTo>
                <a:close/>
                <a:moveTo>
                  <a:pt x="220446" y="1560"/>
                </a:moveTo>
                <a:cubicBezTo>
                  <a:pt x="222527" y="-519"/>
                  <a:pt x="225857" y="-519"/>
                  <a:pt x="227800" y="1560"/>
                </a:cubicBezTo>
                <a:lnTo>
                  <a:pt x="388609" y="162029"/>
                </a:lnTo>
                <a:cubicBezTo>
                  <a:pt x="390552" y="163969"/>
                  <a:pt x="390552" y="167295"/>
                  <a:pt x="388609" y="169373"/>
                </a:cubicBezTo>
                <a:lnTo>
                  <a:pt x="223221" y="334554"/>
                </a:lnTo>
                <a:cubicBezTo>
                  <a:pt x="222111" y="335524"/>
                  <a:pt x="220862" y="336078"/>
                  <a:pt x="219475" y="336078"/>
                </a:cubicBezTo>
                <a:cubicBezTo>
                  <a:pt x="218226" y="336078"/>
                  <a:pt x="216838" y="335524"/>
                  <a:pt x="215867" y="334554"/>
                </a:cubicBezTo>
                <a:cubicBezTo>
                  <a:pt x="213786" y="332475"/>
                  <a:pt x="213786" y="329288"/>
                  <a:pt x="215867" y="327209"/>
                </a:cubicBezTo>
                <a:lnTo>
                  <a:pt x="377510" y="165632"/>
                </a:lnTo>
                <a:lnTo>
                  <a:pt x="220446" y="8766"/>
                </a:lnTo>
                <a:cubicBezTo>
                  <a:pt x="218503" y="6826"/>
                  <a:pt x="218503" y="3500"/>
                  <a:pt x="220446" y="1560"/>
                </a:cubicBezTo>
                <a:close/>
                <a:moveTo>
                  <a:pt x="6280" y="1560"/>
                </a:moveTo>
                <a:cubicBezTo>
                  <a:pt x="8224" y="-519"/>
                  <a:pt x="11555" y="-519"/>
                  <a:pt x="13637" y="1560"/>
                </a:cubicBezTo>
                <a:lnTo>
                  <a:pt x="174375" y="162029"/>
                </a:lnTo>
                <a:cubicBezTo>
                  <a:pt x="176457" y="164107"/>
                  <a:pt x="176457" y="167295"/>
                  <a:pt x="174375" y="169373"/>
                </a:cubicBezTo>
                <a:lnTo>
                  <a:pt x="8918" y="334554"/>
                </a:lnTo>
                <a:cubicBezTo>
                  <a:pt x="7946" y="335524"/>
                  <a:pt x="6558" y="336078"/>
                  <a:pt x="5170" y="336078"/>
                </a:cubicBezTo>
                <a:cubicBezTo>
                  <a:pt x="3921" y="336078"/>
                  <a:pt x="2533" y="335524"/>
                  <a:pt x="1561" y="334554"/>
                </a:cubicBezTo>
                <a:cubicBezTo>
                  <a:pt x="-521" y="332475"/>
                  <a:pt x="-521" y="329288"/>
                  <a:pt x="1561" y="327209"/>
                </a:cubicBezTo>
                <a:lnTo>
                  <a:pt x="163409" y="165632"/>
                </a:lnTo>
                <a:lnTo>
                  <a:pt x="6280" y="8766"/>
                </a:lnTo>
                <a:cubicBezTo>
                  <a:pt x="4198" y="6826"/>
                  <a:pt x="4198" y="3500"/>
                  <a:pt x="6280" y="1560"/>
                </a:cubicBezTo>
                <a:close/>
              </a:path>
            </a:pathLst>
          </a:custGeom>
          <a:solidFill>
            <a:srgbClr val="8EBDC7"/>
          </a:solidFill>
          <a:ln w="38100">
            <a:solidFill>
              <a:srgbClr val="3D4868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PA-矩形 10">
            <a:extLst>
              <a:ext uri="{FF2B5EF4-FFF2-40B4-BE49-F238E27FC236}">
                <a16:creationId xmlns:a16="http://schemas.microsoft.com/office/drawing/2014/main" id="{1C906436-5D11-41EE-BAC8-7FEE57DFE0C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20796767">
            <a:off x="3126451" y="1722177"/>
            <a:ext cx="5939096" cy="3413647"/>
          </a:xfrm>
          <a:prstGeom prst="rect">
            <a:avLst/>
          </a:prstGeom>
          <a:solidFill>
            <a:srgbClr val="E9E7E8"/>
          </a:solidFill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500" dirty="0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Part 2</a:t>
            </a:r>
            <a:endParaRPr lang="zh-CN" altLang="en-US" sz="11500" dirty="0">
              <a:solidFill>
                <a:schemeClr val="tx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cxnSp>
        <p:nvCxnSpPr>
          <p:cNvPr id="13" name="PA-直接连接符 12">
            <a:extLst>
              <a:ext uri="{FF2B5EF4-FFF2-40B4-BE49-F238E27FC236}">
                <a16:creationId xmlns:a16="http://schemas.microsoft.com/office/drawing/2014/main" id="{D1910340-8041-4BFA-9DC9-07E07685661D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flipV="1">
            <a:off x="-818147" y="3392488"/>
            <a:ext cx="2830210" cy="14443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A-直接连接符 13">
            <a:extLst>
              <a:ext uri="{FF2B5EF4-FFF2-40B4-BE49-F238E27FC236}">
                <a16:creationId xmlns:a16="http://schemas.microsoft.com/office/drawing/2014/main" id="{A03C095E-012F-4488-92F8-924ECA37EB7C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 flipV="1">
            <a:off x="9766713" y="4771703"/>
            <a:ext cx="2830210" cy="14443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A-直接连接符 14">
            <a:extLst>
              <a:ext uri="{FF2B5EF4-FFF2-40B4-BE49-F238E27FC236}">
                <a16:creationId xmlns:a16="http://schemas.microsoft.com/office/drawing/2014/main" id="{7C056D31-8697-49CB-8586-10AB790FBC88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 flipV="1">
            <a:off x="9573376" y="5191768"/>
            <a:ext cx="2830210" cy="14443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80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483FD14D-BE4E-4767-AFA5-45D47BADE2AA}"/>
              </a:ext>
            </a:extLst>
          </p:cNvPr>
          <p:cNvGrpSpPr/>
          <p:nvPr/>
        </p:nvGrpSpPr>
        <p:grpSpPr>
          <a:xfrm rot="19251051">
            <a:off x="9853757" y="5326549"/>
            <a:ext cx="2881652" cy="1422175"/>
            <a:chOff x="-5577603" y="1408533"/>
            <a:chExt cx="2881652" cy="1422175"/>
          </a:xfrm>
          <a:pattFill prst="lgGrid">
            <a:fgClr>
              <a:schemeClr val="accent2">
                <a:lumMod val="40000"/>
                <a:lumOff val="60000"/>
              </a:schemeClr>
            </a:fgClr>
            <a:bgClr>
              <a:srgbClr val="3D4868"/>
            </a:bgClr>
          </a:pattFill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526ABD7A-3842-4C56-BAC7-C7501AE2B76D}"/>
                </a:ext>
              </a:extLst>
            </p:cNvPr>
            <p:cNvSpPr/>
            <p:nvPr/>
          </p:nvSpPr>
          <p:spPr>
            <a:xfrm>
              <a:off x="-5577603" y="2110708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C2A5BF43-01EB-4D01-8DFA-04AE0C841A15}"/>
                </a:ext>
              </a:extLst>
            </p:cNvPr>
            <p:cNvSpPr/>
            <p:nvPr/>
          </p:nvSpPr>
          <p:spPr>
            <a:xfrm>
              <a:off x="-4857603" y="2110708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77C622C-58C0-4A55-852D-F1B66370AC3C}"/>
                </a:ext>
              </a:extLst>
            </p:cNvPr>
            <p:cNvSpPr/>
            <p:nvPr/>
          </p:nvSpPr>
          <p:spPr>
            <a:xfrm>
              <a:off x="-4137603" y="2110708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5A572D3F-1991-4380-B612-84B4ABADA885}"/>
                </a:ext>
              </a:extLst>
            </p:cNvPr>
            <p:cNvSpPr/>
            <p:nvPr/>
          </p:nvSpPr>
          <p:spPr>
            <a:xfrm>
              <a:off x="-3415951" y="2110708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98C6E730-0A55-4039-9FF7-D69538569EC7}"/>
                </a:ext>
              </a:extLst>
            </p:cNvPr>
            <p:cNvSpPr/>
            <p:nvPr/>
          </p:nvSpPr>
          <p:spPr>
            <a:xfrm>
              <a:off x="-4857603" y="1408533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PA-矩形 6">
            <a:extLst>
              <a:ext uri="{FF2B5EF4-FFF2-40B4-BE49-F238E27FC236}">
                <a16:creationId xmlns:a16="http://schemas.microsoft.com/office/drawing/2014/main" id="{DA4BB933-0A7D-4706-B6AB-BD7CC488EAF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6324600" cy="6858000"/>
          </a:xfrm>
          <a:custGeom>
            <a:avLst/>
            <a:gdLst>
              <a:gd name="connsiteX0" fmla="*/ 0 w 6288088"/>
              <a:gd name="connsiteY0" fmla="*/ 0 h 6858000"/>
              <a:gd name="connsiteX1" fmla="*/ 6288088 w 6288088"/>
              <a:gd name="connsiteY1" fmla="*/ 0 h 6858000"/>
              <a:gd name="connsiteX2" fmla="*/ 6288088 w 6288088"/>
              <a:gd name="connsiteY2" fmla="*/ 6858000 h 6858000"/>
              <a:gd name="connsiteX3" fmla="*/ 0 w 6288088"/>
              <a:gd name="connsiteY3" fmla="*/ 6858000 h 6858000"/>
              <a:gd name="connsiteX4" fmla="*/ 0 w 6288088"/>
              <a:gd name="connsiteY4" fmla="*/ 0 h 6858000"/>
              <a:gd name="connsiteX0" fmla="*/ 0 w 6288088"/>
              <a:gd name="connsiteY0" fmla="*/ 0 h 6858000"/>
              <a:gd name="connsiteX1" fmla="*/ 3735388 w 6288088"/>
              <a:gd name="connsiteY1" fmla="*/ 0 h 6858000"/>
              <a:gd name="connsiteX2" fmla="*/ 6288088 w 6288088"/>
              <a:gd name="connsiteY2" fmla="*/ 6858000 h 6858000"/>
              <a:gd name="connsiteX3" fmla="*/ 0 w 6288088"/>
              <a:gd name="connsiteY3" fmla="*/ 6858000 h 6858000"/>
              <a:gd name="connsiteX4" fmla="*/ 0 w 62880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8088" h="6858000">
                <a:moveTo>
                  <a:pt x="0" y="0"/>
                </a:moveTo>
                <a:lnTo>
                  <a:pt x="3735388" y="0"/>
                </a:lnTo>
                <a:lnTo>
                  <a:pt x="628808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8EB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E94AC7D2-9D58-4906-8A9F-768F8FDB795E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3816789" y="1051855"/>
            <a:ext cx="1054100" cy="1054100"/>
          </a:xfrm>
          <a:prstGeom prst="ellipse">
            <a:avLst/>
          </a:prstGeom>
          <a:solidFill>
            <a:srgbClr val="3D4868"/>
          </a:solidFill>
          <a:ln>
            <a:noFill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4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  <a:sym typeface="Century Gothic" panose="020B0502020202020204" pitchFamily="34" charset="0"/>
              </a:rPr>
              <a:t>1</a:t>
            </a:r>
            <a:endParaRPr lang="zh-CN" altLang="en-US" sz="4800" dirty="0">
              <a:solidFill>
                <a:schemeClr val="bg1"/>
              </a:solidFill>
              <a:latin typeface="Century Gothic" panose="020B0502020202020204" pitchFamily="34" charset="0"/>
              <a:cs typeface="+mn-ea"/>
              <a:sym typeface="Century Gothic" panose="020B0502020202020204" pitchFamily="34" charset="0"/>
            </a:endParaRPr>
          </a:p>
        </p:txBody>
      </p:sp>
      <p:sp>
        <p:nvSpPr>
          <p:cNvPr id="5" name="PA-矩形 4">
            <a:extLst>
              <a:ext uri="{FF2B5EF4-FFF2-40B4-BE49-F238E27FC236}">
                <a16:creationId xmlns:a16="http://schemas.microsoft.com/office/drawing/2014/main" id="{7606E70D-1ADB-4542-B633-598C2F56503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078403" y="1224962"/>
            <a:ext cx="4215962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为了保证画面流畅不闪烁，我们使用了双缓冲技术</a:t>
            </a:r>
            <a:endParaRPr lang="en-US" altLang="zh-CN" sz="2000" dirty="0"/>
          </a:p>
        </p:txBody>
      </p:sp>
      <p:sp>
        <p:nvSpPr>
          <p:cNvPr id="27" name="PA-等腰三角形 46">
            <a:extLst>
              <a:ext uri="{FF2B5EF4-FFF2-40B4-BE49-F238E27FC236}">
                <a16:creationId xmlns:a16="http://schemas.microsoft.com/office/drawing/2014/main" id="{117BBC9B-CB3C-4DA0-A3E1-FF029376B9F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72853">
            <a:off x="9631362" y="5956941"/>
            <a:ext cx="844863" cy="728330"/>
          </a:xfrm>
          <a:prstGeom prst="triangle">
            <a:avLst/>
          </a:prstGeom>
          <a:solidFill>
            <a:srgbClr val="EFD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等腰三角形 47">
            <a:extLst>
              <a:ext uri="{FF2B5EF4-FFF2-40B4-BE49-F238E27FC236}">
                <a16:creationId xmlns:a16="http://schemas.microsoft.com/office/drawing/2014/main" id="{0491015D-B585-4F50-9C98-AA1B2B345D8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20383873">
            <a:off x="11325314" y="2762734"/>
            <a:ext cx="760881" cy="655932"/>
          </a:xfrm>
          <a:prstGeom prst="triangle">
            <a:avLst/>
          </a:prstGeom>
          <a:noFill/>
          <a:ln w="63500">
            <a:solidFill>
              <a:srgbClr val="3D4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同心圆 49">
            <a:extLst>
              <a:ext uri="{FF2B5EF4-FFF2-40B4-BE49-F238E27FC236}">
                <a16:creationId xmlns:a16="http://schemas.microsoft.com/office/drawing/2014/main" id="{0B50D6D2-5ACD-43DC-9B99-71A10EA5418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-534851" y="4914785"/>
            <a:ext cx="872719" cy="872719"/>
          </a:xfrm>
          <a:prstGeom prst="donut">
            <a:avLst/>
          </a:prstGeom>
          <a:solidFill>
            <a:srgbClr val="D9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PA-three-chevron-arrows-pointing-right_31879">
            <a:extLst>
              <a:ext uri="{FF2B5EF4-FFF2-40B4-BE49-F238E27FC236}">
                <a16:creationId xmlns:a16="http://schemas.microsoft.com/office/drawing/2014/main" id="{01D1A892-9413-4A87-8A5E-A6B9F3DD59C6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 rot="19844768">
            <a:off x="6567876" y="6688465"/>
            <a:ext cx="609685" cy="339071"/>
          </a:xfrm>
          <a:custGeom>
            <a:avLst/>
            <a:gdLst>
              <a:gd name="connsiteX0" fmla="*/ 434683 w 604303"/>
              <a:gd name="connsiteY0" fmla="*/ 1560 h 336078"/>
              <a:gd name="connsiteX1" fmla="*/ 442037 w 604303"/>
              <a:gd name="connsiteY1" fmla="*/ 1560 h 336078"/>
              <a:gd name="connsiteX2" fmla="*/ 602847 w 604303"/>
              <a:gd name="connsiteY2" fmla="*/ 162029 h 336078"/>
              <a:gd name="connsiteX3" fmla="*/ 602847 w 604303"/>
              <a:gd name="connsiteY3" fmla="*/ 169373 h 336078"/>
              <a:gd name="connsiteX4" fmla="*/ 437319 w 604303"/>
              <a:gd name="connsiteY4" fmla="*/ 334554 h 336078"/>
              <a:gd name="connsiteX5" fmla="*/ 433712 w 604303"/>
              <a:gd name="connsiteY5" fmla="*/ 336078 h 336078"/>
              <a:gd name="connsiteX6" fmla="*/ 429966 w 604303"/>
              <a:gd name="connsiteY6" fmla="*/ 334554 h 336078"/>
              <a:gd name="connsiteX7" fmla="*/ 429966 w 604303"/>
              <a:gd name="connsiteY7" fmla="*/ 327209 h 336078"/>
              <a:gd name="connsiteX8" fmla="*/ 591747 w 604303"/>
              <a:gd name="connsiteY8" fmla="*/ 165632 h 336078"/>
              <a:gd name="connsiteX9" fmla="*/ 434683 w 604303"/>
              <a:gd name="connsiteY9" fmla="*/ 8766 h 336078"/>
              <a:gd name="connsiteX10" fmla="*/ 434683 w 604303"/>
              <a:gd name="connsiteY10" fmla="*/ 1560 h 336078"/>
              <a:gd name="connsiteX11" fmla="*/ 220446 w 604303"/>
              <a:gd name="connsiteY11" fmla="*/ 1560 h 336078"/>
              <a:gd name="connsiteX12" fmla="*/ 227800 w 604303"/>
              <a:gd name="connsiteY12" fmla="*/ 1560 h 336078"/>
              <a:gd name="connsiteX13" fmla="*/ 388609 w 604303"/>
              <a:gd name="connsiteY13" fmla="*/ 162029 h 336078"/>
              <a:gd name="connsiteX14" fmla="*/ 388609 w 604303"/>
              <a:gd name="connsiteY14" fmla="*/ 169373 h 336078"/>
              <a:gd name="connsiteX15" fmla="*/ 223221 w 604303"/>
              <a:gd name="connsiteY15" fmla="*/ 334554 h 336078"/>
              <a:gd name="connsiteX16" fmla="*/ 219475 w 604303"/>
              <a:gd name="connsiteY16" fmla="*/ 336078 h 336078"/>
              <a:gd name="connsiteX17" fmla="*/ 215867 w 604303"/>
              <a:gd name="connsiteY17" fmla="*/ 334554 h 336078"/>
              <a:gd name="connsiteX18" fmla="*/ 215867 w 604303"/>
              <a:gd name="connsiteY18" fmla="*/ 327209 h 336078"/>
              <a:gd name="connsiteX19" fmla="*/ 377510 w 604303"/>
              <a:gd name="connsiteY19" fmla="*/ 165632 h 336078"/>
              <a:gd name="connsiteX20" fmla="*/ 220446 w 604303"/>
              <a:gd name="connsiteY20" fmla="*/ 8766 h 336078"/>
              <a:gd name="connsiteX21" fmla="*/ 220446 w 604303"/>
              <a:gd name="connsiteY21" fmla="*/ 1560 h 336078"/>
              <a:gd name="connsiteX22" fmla="*/ 6280 w 604303"/>
              <a:gd name="connsiteY22" fmla="*/ 1560 h 336078"/>
              <a:gd name="connsiteX23" fmla="*/ 13637 w 604303"/>
              <a:gd name="connsiteY23" fmla="*/ 1560 h 336078"/>
              <a:gd name="connsiteX24" fmla="*/ 174375 w 604303"/>
              <a:gd name="connsiteY24" fmla="*/ 162029 h 336078"/>
              <a:gd name="connsiteX25" fmla="*/ 174375 w 604303"/>
              <a:gd name="connsiteY25" fmla="*/ 169373 h 336078"/>
              <a:gd name="connsiteX26" fmla="*/ 8918 w 604303"/>
              <a:gd name="connsiteY26" fmla="*/ 334554 h 336078"/>
              <a:gd name="connsiteX27" fmla="*/ 5170 w 604303"/>
              <a:gd name="connsiteY27" fmla="*/ 336078 h 336078"/>
              <a:gd name="connsiteX28" fmla="*/ 1561 w 604303"/>
              <a:gd name="connsiteY28" fmla="*/ 334554 h 336078"/>
              <a:gd name="connsiteX29" fmla="*/ 1561 w 604303"/>
              <a:gd name="connsiteY29" fmla="*/ 327209 h 336078"/>
              <a:gd name="connsiteX30" fmla="*/ 163409 w 604303"/>
              <a:gd name="connsiteY30" fmla="*/ 165632 h 336078"/>
              <a:gd name="connsiteX31" fmla="*/ 6280 w 604303"/>
              <a:gd name="connsiteY31" fmla="*/ 8766 h 336078"/>
              <a:gd name="connsiteX32" fmla="*/ 6280 w 604303"/>
              <a:gd name="connsiteY32" fmla="*/ 1560 h 33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4303" h="336078">
                <a:moveTo>
                  <a:pt x="434683" y="1560"/>
                </a:moveTo>
                <a:cubicBezTo>
                  <a:pt x="436764" y="-519"/>
                  <a:pt x="439955" y="-519"/>
                  <a:pt x="442037" y="1560"/>
                </a:cubicBezTo>
                <a:lnTo>
                  <a:pt x="602847" y="162029"/>
                </a:lnTo>
                <a:cubicBezTo>
                  <a:pt x="604789" y="163969"/>
                  <a:pt x="604789" y="167295"/>
                  <a:pt x="602847" y="169373"/>
                </a:cubicBezTo>
                <a:lnTo>
                  <a:pt x="437319" y="334554"/>
                </a:lnTo>
                <a:cubicBezTo>
                  <a:pt x="436348" y="335524"/>
                  <a:pt x="434961" y="336078"/>
                  <a:pt x="433712" y="336078"/>
                </a:cubicBezTo>
                <a:cubicBezTo>
                  <a:pt x="432324" y="336078"/>
                  <a:pt x="431076" y="335524"/>
                  <a:pt x="429966" y="334554"/>
                </a:cubicBezTo>
                <a:cubicBezTo>
                  <a:pt x="428023" y="332475"/>
                  <a:pt x="428023" y="329288"/>
                  <a:pt x="429966" y="327209"/>
                </a:cubicBezTo>
                <a:lnTo>
                  <a:pt x="591747" y="165632"/>
                </a:lnTo>
                <a:lnTo>
                  <a:pt x="434683" y="8766"/>
                </a:lnTo>
                <a:cubicBezTo>
                  <a:pt x="432741" y="6826"/>
                  <a:pt x="432741" y="3500"/>
                  <a:pt x="434683" y="1560"/>
                </a:cubicBezTo>
                <a:close/>
                <a:moveTo>
                  <a:pt x="220446" y="1560"/>
                </a:moveTo>
                <a:cubicBezTo>
                  <a:pt x="222527" y="-519"/>
                  <a:pt x="225857" y="-519"/>
                  <a:pt x="227800" y="1560"/>
                </a:cubicBezTo>
                <a:lnTo>
                  <a:pt x="388609" y="162029"/>
                </a:lnTo>
                <a:cubicBezTo>
                  <a:pt x="390552" y="163969"/>
                  <a:pt x="390552" y="167295"/>
                  <a:pt x="388609" y="169373"/>
                </a:cubicBezTo>
                <a:lnTo>
                  <a:pt x="223221" y="334554"/>
                </a:lnTo>
                <a:cubicBezTo>
                  <a:pt x="222111" y="335524"/>
                  <a:pt x="220862" y="336078"/>
                  <a:pt x="219475" y="336078"/>
                </a:cubicBezTo>
                <a:cubicBezTo>
                  <a:pt x="218226" y="336078"/>
                  <a:pt x="216838" y="335524"/>
                  <a:pt x="215867" y="334554"/>
                </a:cubicBezTo>
                <a:cubicBezTo>
                  <a:pt x="213786" y="332475"/>
                  <a:pt x="213786" y="329288"/>
                  <a:pt x="215867" y="327209"/>
                </a:cubicBezTo>
                <a:lnTo>
                  <a:pt x="377510" y="165632"/>
                </a:lnTo>
                <a:lnTo>
                  <a:pt x="220446" y="8766"/>
                </a:lnTo>
                <a:cubicBezTo>
                  <a:pt x="218503" y="6826"/>
                  <a:pt x="218503" y="3500"/>
                  <a:pt x="220446" y="1560"/>
                </a:cubicBezTo>
                <a:close/>
                <a:moveTo>
                  <a:pt x="6280" y="1560"/>
                </a:moveTo>
                <a:cubicBezTo>
                  <a:pt x="8224" y="-519"/>
                  <a:pt x="11555" y="-519"/>
                  <a:pt x="13637" y="1560"/>
                </a:cubicBezTo>
                <a:lnTo>
                  <a:pt x="174375" y="162029"/>
                </a:lnTo>
                <a:cubicBezTo>
                  <a:pt x="176457" y="164107"/>
                  <a:pt x="176457" y="167295"/>
                  <a:pt x="174375" y="169373"/>
                </a:cubicBezTo>
                <a:lnTo>
                  <a:pt x="8918" y="334554"/>
                </a:lnTo>
                <a:cubicBezTo>
                  <a:pt x="7946" y="335524"/>
                  <a:pt x="6558" y="336078"/>
                  <a:pt x="5170" y="336078"/>
                </a:cubicBezTo>
                <a:cubicBezTo>
                  <a:pt x="3921" y="336078"/>
                  <a:pt x="2533" y="335524"/>
                  <a:pt x="1561" y="334554"/>
                </a:cubicBezTo>
                <a:cubicBezTo>
                  <a:pt x="-521" y="332475"/>
                  <a:pt x="-521" y="329288"/>
                  <a:pt x="1561" y="327209"/>
                </a:cubicBezTo>
                <a:lnTo>
                  <a:pt x="163409" y="165632"/>
                </a:lnTo>
                <a:lnTo>
                  <a:pt x="6280" y="8766"/>
                </a:lnTo>
                <a:cubicBezTo>
                  <a:pt x="4198" y="6826"/>
                  <a:pt x="4198" y="3500"/>
                  <a:pt x="6280" y="1560"/>
                </a:cubicBezTo>
                <a:close/>
              </a:path>
            </a:pathLst>
          </a:custGeom>
          <a:solidFill>
            <a:srgbClr val="8EBDC7"/>
          </a:solidFill>
          <a:ln w="38100">
            <a:solidFill>
              <a:srgbClr val="3D4868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PA-同心圆 55">
            <a:extLst>
              <a:ext uri="{FF2B5EF4-FFF2-40B4-BE49-F238E27FC236}">
                <a16:creationId xmlns:a16="http://schemas.microsoft.com/office/drawing/2014/main" id="{F6A0FD28-5134-423D-B3DE-99EAC997048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1235256" y="-398387"/>
            <a:ext cx="2738722" cy="2738722"/>
          </a:xfrm>
          <a:prstGeom prst="donut">
            <a:avLst>
              <a:gd name="adj" fmla="val 12408"/>
            </a:avLst>
          </a:prstGeom>
          <a:solidFill>
            <a:srgbClr val="EFD77D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PA-十字形 35">
            <a:extLst>
              <a:ext uri="{FF2B5EF4-FFF2-40B4-BE49-F238E27FC236}">
                <a16:creationId xmlns:a16="http://schemas.microsoft.com/office/drawing/2014/main" id="{ED83F626-5B8A-4662-979C-7004C36F688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3527218">
            <a:off x="3798035" y="6227287"/>
            <a:ext cx="248753" cy="248753"/>
          </a:xfrm>
          <a:prstGeom prst="plus">
            <a:avLst>
              <a:gd name="adj" fmla="val 4021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PA-three-chevron-arrows-pointing-right_31879">
            <a:extLst>
              <a:ext uri="{FF2B5EF4-FFF2-40B4-BE49-F238E27FC236}">
                <a16:creationId xmlns:a16="http://schemas.microsoft.com/office/drawing/2014/main" id="{579EA4E5-FF60-42F5-8ADA-BF7EEAC51165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 rot="19462465">
            <a:off x="11131742" y="4544195"/>
            <a:ext cx="609685" cy="339071"/>
          </a:xfrm>
          <a:custGeom>
            <a:avLst/>
            <a:gdLst>
              <a:gd name="connsiteX0" fmla="*/ 434683 w 604303"/>
              <a:gd name="connsiteY0" fmla="*/ 1560 h 336078"/>
              <a:gd name="connsiteX1" fmla="*/ 442037 w 604303"/>
              <a:gd name="connsiteY1" fmla="*/ 1560 h 336078"/>
              <a:gd name="connsiteX2" fmla="*/ 602847 w 604303"/>
              <a:gd name="connsiteY2" fmla="*/ 162029 h 336078"/>
              <a:gd name="connsiteX3" fmla="*/ 602847 w 604303"/>
              <a:gd name="connsiteY3" fmla="*/ 169373 h 336078"/>
              <a:gd name="connsiteX4" fmla="*/ 437319 w 604303"/>
              <a:gd name="connsiteY4" fmla="*/ 334554 h 336078"/>
              <a:gd name="connsiteX5" fmla="*/ 433712 w 604303"/>
              <a:gd name="connsiteY5" fmla="*/ 336078 h 336078"/>
              <a:gd name="connsiteX6" fmla="*/ 429966 w 604303"/>
              <a:gd name="connsiteY6" fmla="*/ 334554 h 336078"/>
              <a:gd name="connsiteX7" fmla="*/ 429966 w 604303"/>
              <a:gd name="connsiteY7" fmla="*/ 327209 h 336078"/>
              <a:gd name="connsiteX8" fmla="*/ 591747 w 604303"/>
              <a:gd name="connsiteY8" fmla="*/ 165632 h 336078"/>
              <a:gd name="connsiteX9" fmla="*/ 434683 w 604303"/>
              <a:gd name="connsiteY9" fmla="*/ 8766 h 336078"/>
              <a:gd name="connsiteX10" fmla="*/ 434683 w 604303"/>
              <a:gd name="connsiteY10" fmla="*/ 1560 h 336078"/>
              <a:gd name="connsiteX11" fmla="*/ 220446 w 604303"/>
              <a:gd name="connsiteY11" fmla="*/ 1560 h 336078"/>
              <a:gd name="connsiteX12" fmla="*/ 227800 w 604303"/>
              <a:gd name="connsiteY12" fmla="*/ 1560 h 336078"/>
              <a:gd name="connsiteX13" fmla="*/ 388609 w 604303"/>
              <a:gd name="connsiteY13" fmla="*/ 162029 h 336078"/>
              <a:gd name="connsiteX14" fmla="*/ 388609 w 604303"/>
              <a:gd name="connsiteY14" fmla="*/ 169373 h 336078"/>
              <a:gd name="connsiteX15" fmla="*/ 223221 w 604303"/>
              <a:gd name="connsiteY15" fmla="*/ 334554 h 336078"/>
              <a:gd name="connsiteX16" fmla="*/ 219475 w 604303"/>
              <a:gd name="connsiteY16" fmla="*/ 336078 h 336078"/>
              <a:gd name="connsiteX17" fmla="*/ 215867 w 604303"/>
              <a:gd name="connsiteY17" fmla="*/ 334554 h 336078"/>
              <a:gd name="connsiteX18" fmla="*/ 215867 w 604303"/>
              <a:gd name="connsiteY18" fmla="*/ 327209 h 336078"/>
              <a:gd name="connsiteX19" fmla="*/ 377510 w 604303"/>
              <a:gd name="connsiteY19" fmla="*/ 165632 h 336078"/>
              <a:gd name="connsiteX20" fmla="*/ 220446 w 604303"/>
              <a:gd name="connsiteY20" fmla="*/ 8766 h 336078"/>
              <a:gd name="connsiteX21" fmla="*/ 220446 w 604303"/>
              <a:gd name="connsiteY21" fmla="*/ 1560 h 336078"/>
              <a:gd name="connsiteX22" fmla="*/ 6280 w 604303"/>
              <a:gd name="connsiteY22" fmla="*/ 1560 h 336078"/>
              <a:gd name="connsiteX23" fmla="*/ 13637 w 604303"/>
              <a:gd name="connsiteY23" fmla="*/ 1560 h 336078"/>
              <a:gd name="connsiteX24" fmla="*/ 174375 w 604303"/>
              <a:gd name="connsiteY24" fmla="*/ 162029 h 336078"/>
              <a:gd name="connsiteX25" fmla="*/ 174375 w 604303"/>
              <a:gd name="connsiteY25" fmla="*/ 169373 h 336078"/>
              <a:gd name="connsiteX26" fmla="*/ 8918 w 604303"/>
              <a:gd name="connsiteY26" fmla="*/ 334554 h 336078"/>
              <a:gd name="connsiteX27" fmla="*/ 5170 w 604303"/>
              <a:gd name="connsiteY27" fmla="*/ 336078 h 336078"/>
              <a:gd name="connsiteX28" fmla="*/ 1561 w 604303"/>
              <a:gd name="connsiteY28" fmla="*/ 334554 h 336078"/>
              <a:gd name="connsiteX29" fmla="*/ 1561 w 604303"/>
              <a:gd name="connsiteY29" fmla="*/ 327209 h 336078"/>
              <a:gd name="connsiteX30" fmla="*/ 163409 w 604303"/>
              <a:gd name="connsiteY30" fmla="*/ 165632 h 336078"/>
              <a:gd name="connsiteX31" fmla="*/ 6280 w 604303"/>
              <a:gd name="connsiteY31" fmla="*/ 8766 h 336078"/>
              <a:gd name="connsiteX32" fmla="*/ 6280 w 604303"/>
              <a:gd name="connsiteY32" fmla="*/ 1560 h 33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4303" h="336078">
                <a:moveTo>
                  <a:pt x="434683" y="1560"/>
                </a:moveTo>
                <a:cubicBezTo>
                  <a:pt x="436764" y="-519"/>
                  <a:pt x="439955" y="-519"/>
                  <a:pt x="442037" y="1560"/>
                </a:cubicBezTo>
                <a:lnTo>
                  <a:pt x="602847" y="162029"/>
                </a:lnTo>
                <a:cubicBezTo>
                  <a:pt x="604789" y="163969"/>
                  <a:pt x="604789" y="167295"/>
                  <a:pt x="602847" y="169373"/>
                </a:cubicBezTo>
                <a:lnTo>
                  <a:pt x="437319" y="334554"/>
                </a:lnTo>
                <a:cubicBezTo>
                  <a:pt x="436348" y="335524"/>
                  <a:pt x="434961" y="336078"/>
                  <a:pt x="433712" y="336078"/>
                </a:cubicBezTo>
                <a:cubicBezTo>
                  <a:pt x="432324" y="336078"/>
                  <a:pt x="431076" y="335524"/>
                  <a:pt x="429966" y="334554"/>
                </a:cubicBezTo>
                <a:cubicBezTo>
                  <a:pt x="428023" y="332475"/>
                  <a:pt x="428023" y="329288"/>
                  <a:pt x="429966" y="327209"/>
                </a:cubicBezTo>
                <a:lnTo>
                  <a:pt x="591747" y="165632"/>
                </a:lnTo>
                <a:lnTo>
                  <a:pt x="434683" y="8766"/>
                </a:lnTo>
                <a:cubicBezTo>
                  <a:pt x="432741" y="6826"/>
                  <a:pt x="432741" y="3500"/>
                  <a:pt x="434683" y="1560"/>
                </a:cubicBezTo>
                <a:close/>
                <a:moveTo>
                  <a:pt x="220446" y="1560"/>
                </a:moveTo>
                <a:cubicBezTo>
                  <a:pt x="222527" y="-519"/>
                  <a:pt x="225857" y="-519"/>
                  <a:pt x="227800" y="1560"/>
                </a:cubicBezTo>
                <a:lnTo>
                  <a:pt x="388609" y="162029"/>
                </a:lnTo>
                <a:cubicBezTo>
                  <a:pt x="390552" y="163969"/>
                  <a:pt x="390552" y="167295"/>
                  <a:pt x="388609" y="169373"/>
                </a:cubicBezTo>
                <a:lnTo>
                  <a:pt x="223221" y="334554"/>
                </a:lnTo>
                <a:cubicBezTo>
                  <a:pt x="222111" y="335524"/>
                  <a:pt x="220862" y="336078"/>
                  <a:pt x="219475" y="336078"/>
                </a:cubicBezTo>
                <a:cubicBezTo>
                  <a:pt x="218226" y="336078"/>
                  <a:pt x="216838" y="335524"/>
                  <a:pt x="215867" y="334554"/>
                </a:cubicBezTo>
                <a:cubicBezTo>
                  <a:pt x="213786" y="332475"/>
                  <a:pt x="213786" y="329288"/>
                  <a:pt x="215867" y="327209"/>
                </a:cubicBezTo>
                <a:lnTo>
                  <a:pt x="377510" y="165632"/>
                </a:lnTo>
                <a:lnTo>
                  <a:pt x="220446" y="8766"/>
                </a:lnTo>
                <a:cubicBezTo>
                  <a:pt x="218503" y="6826"/>
                  <a:pt x="218503" y="3500"/>
                  <a:pt x="220446" y="1560"/>
                </a:cubicBezTo>
                <a:close/>
                <a:moveTo>
                  <a:pt x="6280" y="1560"/>
                </a:moveTo>
                <a:cubicBezTo>
                  <a:pt x="8224" y="-519"/>
                  <a:pt x="11555" y="-519"/>
                  <a:pt x="13637" y="1560"/>
                </a:cubicBezTo>
                <a:lnTo>
                  <a:pt x="174375" y="162029"/>
                </a:lnTo>
                <a:cubicBezTo>
                  <a:pt x="176457" y="164107"/>
                  <a:pt x="176457" y="167295"/>
                  <a:pt x="174375" y="169373"/>
                </a:cubicBezTo>
                <a:lnTo>
                  <a:pt x="8918" y="334554"/>
                </a:lnTo>
                <a:cubicBezTo>
                  <a:pt x="7946" y="335524"/>
                  <a:pt x="6558" y="336078"/>
                  <a:pt x="5170" y="336078"/>
                </a:cubicBezTo>
                <a:cubicBezTo>
                  <a:pt x="3921" y="336078"/>
                  <a:pt x="2533" y="335524"/>
                  <a:pt x="1561" y="334554"/>
                </a:cubicBezTo>
                <a:cubicBezTo>
                  <a:pt x="-521" y="332475"/>
                  <a:pt x="-521" y="329288"/>
                  <a:pt x="1561" y="327209"/>
                </a:cubicBezTo>
                <a:lnTo>
                  <a:pt x="163409" y="165632"/>
                </a:lnTo>
                <a:lnTo>
                  <a:pt x="6280" y="8766"/>
                </a:lnTo>
                <a:cubicBezTo>
                  <a:pt x="4198" y="6826"/>
                  <a:pt x="4198" y="3500"/>
                  <a:pt x="6280" y="1560"/>
                </a:cubicBezTo>
                <a:close/>
              </a:path>
            </a:pathLst>
          </a:custGeom>
          <a:solidFill>
            <a:srgbClr val="8EBDC7"/>
          </a:solidFill>
          <a:ln w="38100">
            <a:solidFill>
              <a:srgbClr val="3D4868"/>
            </a:solidFill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6DE4DB1-D67B-412B-BBB0-EE789C9601B4}"/>
              </a:ext>
            </a:extLst>
          </p:cNvPr>
          <p:cNvGrpSpPr/>
          <p:nvPr/>
        </p:nvGrpSpPr>
        <p:grpSpPr>
          <a:xfrm rot="9586484">
            <a:off x="-229647" y="-102400"/>
            <a:ext cx="1912999" cy="1886961"/>
            <a:chOff x="-3449471" y="-2502260"/>
            <a:chExt cx="2180250" cy="2160000"/>
          </a:xfrm>
          <a:pattFill prst="zigZag">
            <a:fgClr>
              <a:schemeClr val="accent2"/>
            </a:fgClr>
            <a:bgClr>
              <a:schemeClr val="accent4">
                <a:lumMod val="40000"/>
                <a:lumOff val="60000"/>
              </a:schemeClr>
            </a:bgClr>
          </a:pattFill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C2B5C77-3690-4827-B93C-569337111438}"/>
                </a:ext>
              </a:extLst>
            </p:cNvPr>
            <p:cNvSpPr/>
            <p:nvPr/>
          </p:nvSpPr>
          <p:spPr>
            <a:xfrm>
              <a:off x="-3449471" y="-178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E114E6C-906B-4805-9D8D-EE5A5AAF2FF0}"/>
                </a:ext>
              </a:extLst>
            </p:cNvPr>
            <p:cNvSpPr/>
            <p:nvPr/>
          </p:nvSpPr>
          <p:spPr>
            <a:xfrm>
              <a:off x="-2709221" y="-178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D7FB62D-EB1E-490C-92F6-C78CB80876E0}"/>
                </a:ext>
              </a:extLst>
            </p:cNvPr>
            <p:cNvSpPr/>
            <p:nvPr/>
          </p:nvSpPr>
          <p:spPr>
            <a:xfrm>
              <a:off x="-1989221" y="-178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41C63EA-C99A-478F-9269-6F4382F123C4}"/>
                </a:ext>
              </a:extLst>
            </p:cNvPr>
            <p:cNvSpPr/>
            <p:nvPr/>
          </p:nvSpPr>
          <p:spPr>
            <a:xfrm>
              <a:off x="-1989221" y="-106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12AB2AC9-E0DD-4D93-BB0D-86ED3735F478}"/>
                </a:ext>
              </a:extLst>
            </p:cNvPr>
            <p:cNvSpPr/>
            <p:nvPr/>
          </p:nvSpPr>
          <p:spPr>
            <a:xfrm>
              <a:off x="-3449471" y="-250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234D751F-28C6-4AF8-B192-3190A8F4E0F6}"/>
              </a:ext>
            </a:extLst>
          </p:cNvPr>
          <p:cNvGrpSpPr/>
          <p:nvPr/>
        </p:nvGrpSpPr>
        <p:grpSpPr>
          <a:xfrm rot="6634303">
            <a:off x="5196793" y="2794299"/>
            <a:ext cx="2160598" cy="2141385"/>
            <a:chOff x="-2559084" y="-2142259"/>
            <a:chExt cx="2160598" cy="2141385"/>
          </a:xfrm>
          <a:pattFill prst="solidDmnd">
            <a:fgClr>
              <a:srgbClr val="F2B8C1"/>
            </a:fgClr>
            <a:bgClr>
              <a:schemeClr val="bg1"/>
            </a:bgClr>
          </a:pattFill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DFA6B09-242B-4FAE-AFF7-D2A2BB521F1B}"/>
                </a:ext>
              </a:extLst>
            </p:cNvPr>
            <p:cNvSpPr/>
            <p:nvPr/>
          </p:nvSpPr>
          <p:spPr>
            <a:xfrm>
              <a:off x="-2559083" y="-2142259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F439F5B-1462-4FC9-85B7-CBEF3ED464A0}"/>
                </a:ext>
              </a:extLst>
            </p:cNvPr>
            <p:cNvSpPr/>
            <p:nvPr/>
          </p:nvSpPr>
          <p:spPr>
            <a:xfrm>
              <a:off x="-2559083" y="-1430903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011BE56-9F89-4DA0-8831-5CE8A6DAF365}"/>
                </a:ext>
              </a:extLst>
            </p:cNvPr>
            <p:cNvSpPr/>
            <p:nvPr/>
          </p:nvSpPr>
          <p:spPr>
            <a:xfrm>
              <a:off x="-2559084" y="-720874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2435F223-D2FE-489D-B9D3-30D80A3966FA}"/>
                </a:ext>
              </a:extLst>
            </p:cNvPr>
            <p:cNvSpPr/>
            <p:nvPr/>
          </p:nvSpPr>
          <p:spPr>
            <a:xfrm>
              <a:off x="-1838575" y="-720874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15BE1A3-D435-4368-82B4-800EDAF88077}"/>
                </a:ext>
              </a:extLst>
            </p:cNvPr>
            <p:cNvSpPr/>
            <p:nvPr/>
          </p:nvSpPr>
          <p:spPr>
            <a:xfrm>
              <a:off x="-1118486" y="-720874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564DF2EB-A838-488F-9E44-33D10D84837C}"/>
              </a:ext>
            </a:extLst>
          </p:cNvPr>
          <p:cNvGrpSpPr/>
          <p:nvPr/>
        </p:nvGrpSpPr>
        <p:grpSpPr>
          <a:xfrm rot="20390201">
            <a:off x="9805129" y="-334766"/>
            <a:ext cx="2434384" cy="2424769"/>
            <a:chOff x="-3659333" y="-330909"/>
            <a:chExt cx="2165260" cy="2153766"/>
          </a:xfrm>
          <a:pattFill prst="wdUpDiag">
            <a:fgClr>
              <a:srgbClr val="8EBDC7"/>
            </a:fgClr>
            <a:bgClr>
              <a:srgbClr val="CACD99"/>
            </a:bgClr>
          </a:pattFill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3DE70D7-A8EA-4866-B032-30138A99B405}"/>
                </a:ext>
              </a:extLst>
            </p:cNvPr>
            <p:cNvSpPr/>
            <p:nvPr/>
          </p:nvSpPr>
          <p:spPr>
            <a:xfrm>
              <a:off x="-3659333" y="389091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FC8DF57-2591-45F3-BFA2-C53781BF1AAC}"/>
                </a:ext>
              </a:extLst>
            </p:cNvPr>
            <p:cNvSpPr/>
            <p:nvPr/>
          </p:nvSpPr>
          <p:spPr>
            <a:xfrm>
              <a:off x="-2939333" y="389091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67AA8A9-9E6B-4C21-8A43-91D42800FE8F}"/>
                </a:ext>
              </a:extLst>
            </p:cNvPr>
            <p:cNvSpPr/>
            <p:nvPr/>
          </p:nvSpPr>
          <p:spPr>
            <a:xfrm>
              <a:off x="-2214073" y="389091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16C19357-C830-45CC-84C6-253601E6B8B5}"/>
                </a:ext>
              </a:extLst>
            </p:cNvPr>
            <p:cNvSpPr/>
            <p:nvPr/>
          </p:nvSpPr>
          <p:spPr>
            <a:xfrm>
              <a:off x="-2939333" y="-330909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A7A013A2-2D63-449A-B636-AF32DF367C53}"/>
                </a:ext>
              </a:extLst>
            </p:cNvPr>
            <p:cNvSpPr/>
            <p:nvPr/>
          </p:nvSpPr>
          <p:spPr>
            <a:xfrm>
              <a:off x="-2939333" y="1102857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6ED49A4A-1C4B-433A-8174-00F26E63E436}"/>
              </a:ext>
            </a:extLst>
          </p:cNvPr>
          <p:cNvGrpSpPr/>
          <p:nvPr/>
        </p:nvGrpSpPr>
        <p:grpSpPr>
          <a:xfrm rot="18916849">
            <a:off x="-949564" y="5680751"/>
            <a:ext cx="3037052" cy="733247"/>
            <a:chOff x="-4766872" y="-1782259"/>
            <a:chExt cx="2160000" cy="540000"/>
          </a:xfrm>
          <a:pattFill prst="dkUpDiag">
            <a:fgClr>
              <a:srgbClr val="8EBDC7"/>
            </a:fgClr>
            <a:bgClr>
              <a:schemeClr val="accent4">
                <a:lumMod val="20000"/>
                <a:lumOff val="80000"/>
              </a:schemeClr>
            </a:bgClr>
          </a:pattFill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88348C6-AAF8-493D-B470-DBF4A32DE2E3}"/>
                </a:ext>
              </a:extLst>
            </p:cNvPr>
            <p:cNvSpPr/>
            <p:nvPr/>
          </p:nvSpPr>
          <p:spPr>
            <a:xfrm>
              <a:off x="-4766872" y="-1782259"/>
              <a:ext cx="540000" cy="540000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0DD0F4E-6FF7-4FE1-90AB-177B27A8A0D1}"/>
                </a:ext>
              </a:extLst>
            </p:cNvPr>
            <p:cNvSpPr/>
            <p:nvPr/>
          </p:nvSpPr>
          <p:spPr>
            <a:xfrm>
              <a:off x="-4226872" y="-1782259"/>
              <a:ext cx="540000" cy="540000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852C4FC8-D4A4-4CF5-8A4E-998F7DD2E093}"/>
                </a:ext>
              </a:extLst>
            </p:cNvPr>
            <p:cNvSpPr/>
            <p:nvPr/>
          </p:nvSpPr>
          <p:spPr>
            <a:xfrm>
              <a:off x="-3686872" y="-1782259"/>
              <a:ext cx="540000" cy="540000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5A60550-B230-44F1-AA28-4C646678958F}"/>
                </a:ext>
              </a:extLst>
            </p:cNvPr>
            <p:cNvSpPr/>
            <p:nvPr/>
          </p:nvSpPr>
          <p:spPr>
            <a:xfrm>
              <a:off x="-3146872" y="-1782259"/>
              <a:ext cx="540000" cy="540000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" name="PA-组合 10">
            <a:extLst>
              <a:ext uri="{FF2B5EF4-FFF2-40B4-BE49-F238E27FC236}">
                <a16:creationId xmlns:a16="http://schemas.microsoft.com/office/drawing/2014/main" id="{4DC1814C-C01D-4B98-BD5F-F4F0672CC13C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4870889" y="4059830"/>
            <a:ext cx="5519107" cy="1161731"/>
            <a:chOff x="1019221" y="4306030"/>
            <a:chExt cx="5336329" cy="1161731"/>
          </a:xfrm>
        </p:grpSpPr>
        <p:sp>
          <p:nvSpPr>
            <p:cNvPr id="12" name="PA-圆角矩形 3">
              <a:extLst>
                <a:ext uri="{FF2B5EF4-FFF2-40B4-BE49-F238E27FC236}">
                  <a16:creationId xmlns:a16="http://schemas.microsoft.com/office/drawing/2014/main" id="{BA0641D1-8F6A-4EDD-9FC6-BFDEE483978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19221" y="4306030"/>
              <a:ext cx="1054100" cy="1054100"/>
            </a:xfrm>
            <a:prstGeom prst="ellipse">
              <a:avLst/>
            </a:prstGeom>
            <a:solidFill>
              <a:srgbClr val="3D4868"/>
            </a:solidFill>
            <a:ln>
              <a:noFill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algn="ctr" eaLnBrk="1" hangingPunct="1"/>
              <a:r>
                <a:rPr lang="en-US" altLang="zh-CN" sz="4800" dirty="0">
                  <a:solidFill>
                    <a:schemeClr val="bg1"/>
                  </a:solidFill>
                  <a:latin typeface="Century Gothic" panose="020B0502020202020204" pitchFamily="34" charset="0"/>
                  <a:cs typeface="+mn-ea"/>
                  <a:sym typeface="Century Gothic" panose="020B0502020202020204" pitchFamily="34" charset="0"/>
                </a:rPr>
                <a:t>2</a:t>
              </a:r>
              <a:endParaRPr lang="zh-CN" altLang="en-US" sz="4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  <a:sym typeface="Century Gothic" panose="020B0502020202020204" pitchFamily="34" charset="0"/>
              </a:endParaRPr>
            </a:p>
          </p:txBody>
        </p:sp>
        <p:sp>
          <p:nvSpPr>
            <p:cNvPr id="13" name="PA-矩形 12">
              <a:extLst>
                <a:ext uri="{FF2B5EF4-FFF2-40B4-BE49-F238E27FC236}">
                  <a16:creationId xmlns:a16="http://schemas.microsoft.com/office/drawing/2014/main" id="{71D55093-73D7-429E-8B9A-91FCB983DB4C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2139588" y="4452098"/>
              <a:ext cx="4215962" cy="101566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dirty="0"/>
                <a:t>由于当前显示器的刷新频率的限制，我们将帧率限制在了</a:t>
              </a:r>
              <a:r>
                <a:rPr lang="en-US" altLang="zh-CN" sz="2000" dirty="0"/>
                <a:t>50Hz</a:t>
              </a:r>
              <a:r>
                <a:rPr lang="zh-CN" altLang="en-US" sz="2000" dirty="0"/>
                <a:t>，节省资源</a:t>
              </a:r>
            </a:p>
          </p:txBody>
        </p:sp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729771C6-33DB-4CA8-8D29-5DA4B8CC437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90263" y="832981"/>
            <a:ext cx="7000875" cy="28956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58BC7941-E5AD-426C-9923-31DC68D8A12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7623" y="4531502"/>
            <a:ext cx="41910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>
            <a:extLst>
              <a:ext uri="{FF2B5EF4-FFF2-40B4-BE49-F238E27FC236}">
                <a16:creationId xmlns:a16="http://schemas.microsoft.com/office/drawing/2014/main" id="{4411D7F9-B556-44DC-9EDC-A248665E4667}"/>
              </a:ext>
            </a:extLst>
          </p:cNvPr>
          <p:cNvGrpSpPr/>
          <p:nvPr/>
        </p:nvGrpSpPr>
        <p:grpSpPr>
          <a:xfrm rot="18670924">
            <a:off x="5215981" y="1723835"/>
            <a:ext cx="2160598" cy="2141385"/>
            <a:chOff x="-2559084" y="-2142259"/>
            <a:chExt cx="2160598" cy="2141385"/>
          </a:xfrm>
          <a:pattFill prst="solidDmnd">
            <a:fgClr>
              <a:srgbClr val="F2B8C1"/>
            </a:fgClr>
            <a:bgClr>
              <a:schemeClr val="bg1"/>
            </a:bgClr>
          </a:pattFill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63B68C3-92C9-429B-AF90-1039876801F2}"/>
                </a:ext>
              </a:extLst>
            </p:cNvPr>
            <p:cNvSpPr/>
            <p:nvPr/>
          </p:nvSpPr>
          <p:spPr>
            <a:xfrm>
              <a:off x="-2559083" y="-2142259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439AA9FC-0452-410B-A64D-8E3AA1C61274}"/>
                </a:ext>
              </a:extLst>
            </p:cNvPr>
            <p:cNvSpPr/>
            <p:nvPr/>
          </p:nvSpPr>
          <p:spPr>
            <a:xfrm>
              <a:off x="-2559083" y="-1430903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75D6F796-2398-4233-8849-82FCA9A6662E}"/>
                </a:ext>
              </a:extLst>
            </p:cNvPr>
            <p:cNvSpPr/>
            <p:nvPr/>
          </p:nvSpPr>
          <p:spPr>
            <a:xfrm>
              <a:off x="-2559084" y="-720874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98A78451-B763-4E9D-A1D9-7C70375B4A9D}"/>
                </a:ext>
              </a:extLst>
            </p:cNvPr>
            <p:cNvSpPr/>
            <p:nvPr/>
          </p:nvSpPr>
          <p:spPr>
            <a:xfrm>
              <a:off x="-1838575" y="-720874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E6F7A7F1-C074-43B1-8F34-27A9F4293DE0}"/>
                </a:ext>
              </a:extLst>
            </p:cNvPr>
            <p:cNvSpPr/>
            <p:nvPr/>
          </p:nvSpPr>
          <p:spPr>
            <a:xfrm>
              <a:off x="-1118486" y="-720874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181D301-094F-466D-8BAD-044D93127F8A}"/>
              </a:ext>
            </a:extLst>
          </p:cNvPr>
          <p:cNvGrpSpPr/>
          <p:nvPr/>
        </p:nvGrpSpPr>
        <p:grpSpPr>
          <a:xfrm rot="18916849">
            <a:off x="-949564" y="5680751"/>
            <a:ext cx="3037052" cy="733247"/>
            <a:chOff x="-4766872" y="-1782259"/>
            <a:chExt cx="2160000" cy="540000"/>
          </a:xfrm>
          <a:pattFill prst="dkUpDiag">
            <a:fgClr>
              <a:srgbClr val="8EBDC7"/>
            </a:fgClr>
            <a:bgClr>
              <a:schemeClr val="accent4">
                <a:lumMod val="20000"/>
                <a:lumOff val="80000"/>
              </a:schemeClr>
            </a:bgClr>
          </a:pattFill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5C92AF9-A580-432B-8B71-FAC9D1D75857}"/>
                </a:ext>
              </a:extLst>
            </p:cNvPr>
            <p:cNvSpPr/>
            <p:nvPr/>
          </p:nvSpPr>
          <p:spPr>
            <a:xfrm>
              <a:off x="-4766872" y="-1782259"/>
              <a:ext cx="540000" cy="540000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6396C66-7F44-4B7A-963E-EEEA09A589FB}"/>
                </a:ext>
              </a:extLst>
            </p:cNvPr>
            <p:cNvSpPr/>
            <p:nvPr/>
          </p:nvSpPr>
          <p:spPr>
            <a:xfrm>
              <a:off x="-4226872" y="-1782259"/>
              <a:ext cx="540000" cy="540000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9886CE39-8AFF-4848-B43E-11081CA268F5}"/>
                </a:ext>
              </a:extLst>
            </p:cNvPr>
            <p:cNvSpPr/>
            <p:nvPr/>
          </p:nvSpPr>
          <p:spPr>
            <a:xfrm>
              <a:off x="-3686872" y="-1782259"/>
              <a:ext cx="540000" cy="540000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9CDA627-9B84-43E2-B989-8E3459F4EB58}"/>
                </a:ext>
              </a:extLst>
            </p:cNvPr>
            <p:cNvSpPr/>
            <p:nvPr/>
          </p:nvSpPr>
          <p:spPr>
            <a:xfrm>
              <a:off x="-3146872" y="-1782259"/>
              <a:ext cx="540000" cy="540000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PA-矩形 6">
            <a:extLst>
              <a:ext uri="{FF2B5EF4-FFF2-40B4-BE49-F238E27FC236}">
                <a16:creationId xmlns:a16="http://schemas.microsoft.com/office/drawing/2014/main" id="{DA4BB933-0A7D-4706-B6AB-BD7CC488EAF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0800000">
            <a:off x="5867400" y="0"/>
            <a:ext cx="6324600" cy="6858000"/>
          </a:xfrm>
          <a:custGeom>
            <a:avLst/>
            <a:gdLst>
              <a:gd name="connsiteX0" fmla="*/ 0 w 6288088"/>
              <a:gd name="connsiteY0" fmla="*/ 0 h 6858000"/>
              <a:gd name="connsiteX1" fmla="*/ 6288088 w 6288088"/>
              <a:gd name="connsiteY1" fmla="*/ 0 h 6858000"/>
              <a:gd name="connsiteX2" fmla="*/ 6288088 w 6288088"/>
              <a:gd name="connsiteY2" fmla="*/ 6858000 h 6858000"/>
              <a:gd name="connsiteX3" fmla="*/ 0 w 6288088"/>
              <a:gd name="connsiteY3" fmla="*/ 6858000 h 6858000"/>
              <a:gd name="connsiteX4" fmla="*/ 0 w 6288088"/>
              <a:gd name="connsiteY4" fmla="*/ 0 h 6858000"/>
              <a:gd name="connsiteX0" fmla="*/ 0 w 6288088"/>
              <a:gd name="connsiteY0" fmla="*/ 0 h 6858000"/>
              <a:gd name="connsiteX1" fmla="*/ 3735388 w 6288088"/>
              <a:gd name="connsiteY1" fmla="*/ 0 h 6858000"/>
              <a:gd name="connsiteX2" fmla="*/ 6288088 w 6288088"/>
              <a:gd name="connsiteY2" fmla="*/ 6858000 h 6858000"/>
              <a:gd name="connsiteX3" fmla="*/ 0 w 6288088"/>
              <a:gd name="connsiteY3" fmla="*/ 6858000 h 6858000"/>
              <a:gd name="connsiteX4" fmla="*/ 0 w 62880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8088" h="6858000">
                <a:moveTo>
                  <a:pt x="0" y="0"/>
                </a:moveTo>
                <a:lnTo>
                  <a:pt x="3735388" y="0"/>
                </a:lnTo>
                <a:lnTo>
                  <a:pt x="628808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3D4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ABE16453-FD22-4612-83FA-E63D3320BA07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6047236" y="1311796"/>
            <a:ext cx="1054100" cy="1054100"/>
          </a:xfrm>
          <a:prstGeom prst="ellipse">
            <a:avLst/>
          </a:prstGeom>
          <a:solidFill>
            <a:srgbClr val="8EBDC6"/>
          </a:solidFill>
          <a:ln>
            <a:noFill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4800" dirty="0">
                <a:solidFill>
                  <a:sysClr val="windowText" lastClr="000000"/>
                </a:solidFill>
                <a:latin typeface="Century Gothic" panose="020B0502020202020204" pitchFamily="34" charset="0"/>
                <a:cs typeface="+mn-ea"/>
                <a:sym typeface="Century Gothic" panose="020B0502020202020204" pitchFamily="34" charset="0"/>
              </a:rPr>
              <a:t>3</a:t>
            </a:r>
            <a:endParaRPr lang="zh-CN" altLang="en-US" sz="4800" dirty="0">
              <a:solidFill>
                <a:sysClr val="windowText" lastClr="000000"/>
              </a:solidFill>
              <a:latin typeface="Century Gothic" panose="020B0502020202020204" pitchFamily="34" charset="0"/>
              <a:cs typeface="+mn-ea"/>
              <a:sym typeface="Century Gothic" panose="020B0502020202020204" pitchFamily="34" charset="0"/>
            </a:endParaRPr>
          </a:p>
        </p:txBody>
      </p:sp>
      <p:sp>
        <p:nvSpPr>
          <p:cNvPr id="5" name="PA-矩形 4">
            <a:extLst>
              <a:ext uri="{FF2B5EF4-FFF2-40B4-BE49-F238E27FC236}">
                <a16:creationId xmlns:a16="http://schemas.microsoft.com/office/drawing/2014/main" id="{42F1C0C8-708F-4626-84A6-DDBA38ED854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766923" y="1464093"/>
            <a:ext cx="4215962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000" dirty="0"/>
              <a:t>前景只包括现在正在移动的方块，这部分会在每一帧重新渲染</a:t>
            </a:r>
            <a:endParaRPr lang="en-US" altLang="zh-CN" sz="2000" dirty="0"/>
          </a:p>
        </p:txBody>
      </p:sp>
      <p:sp>
        <p:nvSpPr>
          <p:cNvPr id="12" name="PA-圆角矩形 3">
            <a:extLst>
              <a:ext uri="{FF2B5EF4-FFF2-40B4-BE49-F238E27FC236}">
                <a16:creationId xmlns:a16="http://schemas.microsoft.com/office/drawing/2014/main" id="{F2C4AFEF-A302-4675-A69E-80D2C5301EB1}"/>
              </a:ext>
            </a:extLst>
          </p:cNvPr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7037836" y="3837172"/>
            <a:ext cx="1054100" cy="1054100"/>
          </a:xfrm>
          <a:prstGeom prst="ellipse">
            <a:avLst/>
          </a:prstGeom>
          <a:solidFill>
            <a:srgbClr val="8EBDC6"/>
          </a:solidFill>
          <a:ln>
            <a:noFill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Segoe UI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4800" dirty="0">
                <a:solidFill>
                  <a:sysClr val="windowText" lastClr="000000"/>
                </a:solidFill>
                <a:latin typeface="Century Gothic" panose="020B0502020202020204" pitchFamily="34" charset="0"/>
                <a:cs typeface="+mn-ea"/>
                <a:sym typeface="Century Gothic" panose="020B0502020202020204" pitchFamily="34" charset="0"/>
              </a:rPr>
              <a:t>4</a:t>
            </a:r>
            <a:endParaRPr lang="zh-CN" altLang="en-US" sz="4800" dirty="0">
              <a:solidFill>
                <a:sysClr val="windowText" lastClr="000000"/>
              </a:solidFill>
              <a:latin typeface="Century Gothic" panose="020B0502020202020204" pitchFamily="34" charset="0"/>
              <a:cs typeface="+mn-ea"/>
              <a:sym typeface="Century Gothic" panose="020B0502020202020204" pitchFamily="34" charset="0"/>
            </a:endParaRPr>
          </a:p>
        </p:txBody>
      </p:sp>
      <p:sp>
        <p:nvSpPr>
          <p:cNvPr id="13" name="PA-矩形 12">
            <a:extLst>
              <a:ext uri="{FF2B5EF4-FFF2-40B4-BE49-F238E27FC236}">
                <a16:creationId xmlns:a16="http://schemas.microsoft.com/office/drawing/2014/main" id="{9EE7539C-5DFA-49F0-9CC7-991B156E9C7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691052" y="4062049"/>
            <a:ext cx="4215962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000" dirty="0"/>
              <a:t>而后景包括其余所有的元素，只在变化时进行重新渲染</a:t>
            </a:r>
          </a:p>
        </p:txBody>
      </p:sp>
      <p:sp>
        <p:nvSpPr>
          <p:cNvPr id="38" name="PA-等腰三角形 47">
            <a:extLst>
              <a:ext uri="{FF2B5EF4-FFF2-40B4-BE49-F238E27FC236}">
                <a16:creationId xmlns:a16="http://schemas.microsoft.com/office/drawing/2014/main" id="{B05E5DB6-1929-43F0-BB28-0BBB2652CB3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20383873">
            <a:off x="613581" y="2153675"/>
            <a:ext cx="760881" cy="655932"/>
          </a:xfrm>
          <a:prstGeom prst="triangle">
            <a:avLst/>
          </a:prstGeom>
          <a:noFill/>
          <a:ln w="63500">
            <a:solidFill>
              <a:srgbClr val="3D4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同心圆 49">
            <a:extLst>
              <a:ext uri="{FF2B5EF4-FFF2-40B4-BE49-F238E27FC236}">
                <a16:creationId xmlns:a16="http://schemas.microsoft.com/office/drawing/2014/main" id="{7D9F6668-55D1-4D76-82A0-4247FFDBA4DA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-11246584" y="4305726"/>
            <a:ext cx="872719" cy="872719"/>
          </a:xfrm>
          <a:prstGeom prst="donut">
            <a:avLst/>
          </a:prstGeom>
          <a:solidFill>
            <a:srgbClr val="D9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PA-同心圆 55">
            <a:extLst>
              <a:ext uri="{FF2B5EF4-FFF2-40B4-BE49-F238E27FC236}">
                <a16:creationId xmlns:a16="http://schemas.microsoft.com/office/drawing/2014/main" id="{664CC021-0127-41E5-91F0-194F8B0CB83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0699473" y="-1342667"/>
            <a:ext cx="2738722" cy="2738722"/>
          </a:xfrm>
          <a:prstGeom prst="donut">
            <a:avLst>
              <a:gd name="adj" fmla="val 12408"/>
            </a:avLst>
          </a:prstGeom>
          <a:solidFill>
            <a:srgbClr val="EFD77D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PA-十字形 35">
            <a:extLst>
              <a:ext uri="{FF2B5EF4-FFF2-40B4-BE49-F238E27FC236}">
                <a16:creationId xmlns:a16="http://schemas.microsoft.com/office/drawing/2014/main" id="{40618551-2E32-4D29-A90D-57C64F5C4D1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3527218">
            <a:off x="3370129" y="5770094"/>
            <a:ext cx="248753" cy="248753"/>
          </a:xfrm>
          <a:prstGeom prst="plus">
            <a:avLst>
              <a:gd name="adj" fmla="val 4021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three-chevron-arrows-pointing-right_31879">
            <a:extLst>
              <a:ext uri="{FF2B5EF4-FFF2-40B4-BE49-F238E27FC236}">
                <a16:creationId xmlns:a16="http://schemas.microsoft.com/office/drawing/2014/main" id="{BF384B92-E801-4D0A-B51F-22945BB02A06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 rot="19038795">
            <a:off x="275903" y="4875500"/>
            <a:ext cx="609685" cy="339071"/>
          </a:xfrm>
          <a:custGeom>
            <a:avLst/>
            <a:gdLst>
              <a:gd name="connsiteX0" fmla="*/ 434683 w 604303"/>
              <a:gd name="connsiteY0" fmla="*/ 1560 h 336078"/>
              <a:gd name="connsiteX1" fmla="*/ 442037 w 604303"/>
              <a:gd name="connsiteY1" fmla="*/ 1560 h 336078"/>
              <a:gd name="connsiteX2" fmla="*/ 602847 w 604303"/>
              <a:gd name="connsiteY2" fmla="*/ 162029 h 336078"/>
              <a:gd name="connsiteX3" fmla="*/ 602847 w 604303"/>
              <a:gd name="connsiteY3" fmla="*/ 169373 h 336078"/>
              <a:gd name="connsiteX4" fmla="*/ 437319 w 604303"/>
              <a:gd name="connsiteY4" fmla="*/ 334554 h 336078"/>
              <a:gd name="connsiteX5" fmla="*/ 433712 w 604303"/>
              <a:gd name="connsiteY5" fmla="*/ 336078 h 336078"/>
              <a:gd name="connsiteX6" fmla="*/ 429966 w 604303"/>
              <a:gd name="connsiteY6" fmla="*/ 334554 h 336078"/>
              <a:gd name="connsiteX7" fmla="*/ 429966 w 604303"/>
              <a:gd name="connsiteY7" fmla="*/ 327209 h 336078"/>
              <a:gd name="connsiteX8" fmla="*/ 591747 w 604303"/>
              <a:gd name="connsiteY8" fmla="*/ 165632 h 336078"/>
              <a:gd name="connsiteX9" fmla="*/ 434683 w 604303"/>
              <a:gd name="connsiteY9" fmla="*/ 8766 h 336078"/>
              <a:gd name="connsiteX10" fmla="*/ 434683 w 604303"/>
              <a:gd name="connsiteY10" fmla="*/ 1560 h 336078"/>
              <a:gd name="connsiteX11" fmla="*/ 220446 w 604303"/>
              <a:gd name="connsiteY11" fmla="*/ 1560 h 336078"/>
              <a:gd name="connsiteX12" fmla="*/ 227800 w 604303"/>
              <a:gd name="connsiteY12" fmla="*/ 1560 h 336078"/>
              <a:gd name="connsiteX13" fmla="*/ 388609 w 604303"/>
              <a:gd name="connsiteY13" fmla="*/ 162029 h 336078"/>
              <a:gd name="connsiteX14" fmla="*/ 388609 w 604303"/>
              <a:gd name="connsiteY14" fmla="*/ 169373 h 336078"/>
              <a:gd name="connsiteX15" fmla="*/ 223221 w 604303"/>
              <a:gd name="connsiteY15" fmla="*/ 334554 h 336078"/>
              <a:gd name="connsiteX16" fmla="*/ 219475 w 604303"/>
              <a:gd name="connsiteY16" fmla="*/ 336078 h 336078"/>
              <a:gd name="connsiteX17" fmla="*/ 215867 w 604303"/>
              <a:gd name="connsiteY17" fmla="*/ 334554 h 336078"/>
              <a:gd name="connsiteX18" fmla="*/ 215867 w 604303"/>
              <a:gd name="connsiteY18" fmla="*/ 327209 h 336078"/>
              <a:gd name="connsiteX19" fmla="*/ 377510 w 604303"/>
              <a:gd name="connsiteY19" fmla="*/ 165632 h 336078"/>
              <a:gd name="connsiteX20" fmla="*/ 220446 w 604303"/>
              <a:gd name="connsiteY20" fmla="*/ 8766 h 336078"/>
              <a:gd name="connsiteX21" fmla="*/ 220446 w 604303"/>
              <a:gd name="connsiteY21" fmla="*/ 1560 h 336078"/>
              <a:gd name="connsiteX22" fmla="*/ 6280 w 604303"/>
              <a:gd name="connsiteY22" fmla="*/ 1560 h 336078"/>
              <a:gd name="connsiteX23" fmla="*/ 13637 w 604303"/>
              <a:gd name="connsiteY23" fmla="*/ 1560 h 336078"/>
              <a:gd name="connsiteX24" fmla="*/ 174375 w 604303"/>
              <a:gd name="connsiteY24" fmla="*/ 162029 h 336078"/>
              <a:gd name="connsiteX25" fmla="*/ 174375 w 604303"/>
              <a:gd name="connsiteY25" fmla="*/ 169373 h 336078"/>
              <a:gd name="connsiteX26" fmla="*/ 8918 w 604303"/>
              <a:gd name="connsiteY26" fmla="*/ 334554 h 336078"/>
              <a:gd name="connsiteX27" fmla="*/ 5170 w 604303"/>
              <a:gd name="connsiteY27" fmla="*/ 336078 h 336078"/>
              <a:gd name="connsiteX28" fmla="*/ 1561 w 604303"/>
              <a:gd name="connsiteY28" fmla="*/ 334554 h 336078"/>
              <a:gd name="connsiteX29" fmla="*/ 1561 w 604303"/>
              <a:gd name="connsiteY29" fmla="*/ 327209 h 336078"/>
              <a:gd name="connsiteX30" fmla="*/ 163409 w 604303"/>
              <a:gd name="connsiteY30" fmla="*/ 165632 h 336078"/>
              <a:gd name="connsiteX31" fmla="*/ 6280 w 604303"/>
              <a:gd name="connsiteY31" fmla="*/ 8766 h 336078"/>
              <a:gd name="connsiteX32" fmla="*/ 6280 w 604303"/>
              <a:gd name="connsiteY32" fmla="*/ 1560 h 33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4303" h="336078">
                <a:moveTo>
                  <a:pt x="434683" y="1560"/>
                </a:moveTo>
                <a:cubicBezTo>
                  <a:pt x="436764" y="-519"/>
                  <a:pt x="439955" y="-519"/>
                  <a:pt x="442037" y="1560"/>
                </a:cubicBezTo>
                <a:lnTo>
                  <a:pt x="602847" y="162029"/>
                </a:lnTo>
                <a:cubicBezTo>
                  <a:pt x="604789" y="163969"/>
                  <a:pt x="604789" y="167295"/>
                  <a:pt x="602847" y="169373"/>
                </a:cubicBezTo>
                <a:lnTo>
                  <a:pt x="437319" y="334554"/>
                </a:lnTo>
                <a:cubicBezTo>
                  <a:pt x="436348" y="335524"/>
                  <a:pt x="434961" y="336078"/>
                  <a:pt x="433712" y="336078"/>
                </a:cubicBezTo>
                <a:cubicBezTo>
                  <a:pt x="432324" y="336078"/>
                  <a:pt x="431076" y="335524"/>
                  <a:pt x="429966" y="334554"/>
                </a:cubicBezTo>
                <a:cubicBezTo>
                  <a:pt x="428023" y="332475"/>
                  <a:pt x="428023" y="329288"/>
                  <a:pt x="429966" y="327209"/>
                </a:cubicBezTo>
                <a:lnTo>
                  <a:pt x="591747" y="165632"/>
                </a:lnTo>
                <a:lnTo>
                  <a:pt x="434683" y="8766"/>
                </a:lnTo>
                <a:cubicBezTo>
                  <a:pt x="432741" y="6826"/>
                  <a:pt x="432741" y="3500"/>
                  <a:pt x="434683" y="1560"/>
                </a:cubicBezTo>
                <a:close/>
                <a:moveTo>
                  <a:pt x="220446" y="1560"/>
                </a:moveTo>
                <a:cubicBezTo>
                  <a:pt x="222527" y="-519"/>
                  <a:pt x="225857" y="-519"/>
                  <a:pt x="227800" y="1560"/>
                </a:cubicBezTo>
                <a:lnTo>
                  <a:pt x="388609" y="162029"/>
                </a:lnTo>
                <a:cubicBezTo>
                  <a:pt x="390552" y="163969"/>
                  <a:pt x="390552" y="167295"/>
                  <a:pt x="388609" y="169373"/>
                </a:cubicBezTo>
                <a:lnTo>
                  <a:pt x="223221" y="334554"/>
                </a:lnTo>
                <a:cubicBezTo>
                  <a:pt x="222111" y="335524"/>
                  <a:pt x="220862" y="336078"/>
                  <a:pt x="219475" y="336078"/>
                </a:cubicBezTo>
                <a:cubicBezTo>
                  <a:pt x="218226" y="336078"/>
                  <a:pt x="216838" y="335524"/>
                  <a:pt x="215867" y="334554"/>
                </a:cubicBezTo>
                <a:cubicBezTo>
                  <a:pt x="213786" y="332475"/>
                  <a:pt x="213786" y="329288"/>
                  <a:pt x="215867" y="327209"/>
                </a:cubicBezTo>
                <a:lnTo>
                  <a:pt x="377510" y="165632"/>
                </a:lnTo>
                <a:lnTo>
                  <a:pt x="220446" y="8766"/>
                </a:lnTo>
                <a:cubicBezTo>
                  <a:pt x="218503" y="6826"/>
                  <a:pt x="218503" y="3500"/>
                  <a:pt x="220446" y="1560"/>
                </a:cubicBezTo>
                <a:close/>
                <a:moveTo>
                  <a:pt x="6280" y="1560"/>
                </a:moveTo>
                <a:cubicBezTo>
                  <a:pt x="8224" y="-519"/>
                  <a:pt x="11555" y="-519"/>
                  <a:pt x="13637" y="1560"/>
                </a:cubicBezTo>
                <a:lnTo>
                  <a:pt x="174375" y="162029"/>
                </a:lnTo>
                <a:cubicBezTo>
                  <a:pt x="176457" y="164107"/>
                  <a:pt x="176457" y="167295"/>
                  <a:pt x="174375" y="169373"/>
                </a:cubicBezTo>
                <a:lnTo>
                  <a:pt x="8918" y="334554"/>
                </a:lnTo>
                <a:cubicBezTo>
                  <a:pt x="7946" y="335524"/>
                  <a:pt x="6558" y="336078"/>
                  <a:pt x="5170" y="336078"/>
                </a:cubicBezTo>
                <a:cubicBezTo>
                  <a:pt x="3921" y="336078"/>
                  <a:pt x="2533" y="335524"/>
                  <a:pt x="1561" y="334554"/>
                </a:cubicBezTo>
                <a:cubicBezTo>
                  <a:pt x="-521" y="332475"/>
                  <a:pt x="-521" y="329288"/>
                  <a:pt x="1561" y="327209"/>
                </a:cubicBezTo>
                <a:lnTo>
                  <a:pt x="163409" y="165632"/>
                </a:lnTo>
                <a:lnTo>
                  <a:pt x="6280" y="8766"/>
                </a:lnTo>
                <a:cubicBezTo>
                  <a:pt x="4198" y="6826"/>
                  <a:pt x="4198" y="3500"/>
                  <a:pt x="6280" y="1560"/>
                </a:cubicBezTo>
                <a:close/>
              </a:path>
            </a:pathLst>
          </a:custGeom>
          <a:solidFill>
            <a:srgbClr val="8EBDC7"/>
          </a:solidFill>
          <a:ln w="38100">
            <a:solidFill>
              <a:srgbClr val="3D4868"/>
            </a:solidFill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45" name="PA-同心圆 49">
            <a:extLst>
              <a:ext uri="{FF2B5EF4-FFF2-40B4-BE49-F238E27FC236}">
                <a16:creationId xmlns:a16="http://schemas.microsoft.com/office/drawing/2014/main" id="{0F171F60-465E-4481-8E9D-23ACF34A0EF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65117" y="6162330"/>
            <a:ext cx="872719" cy="872719"/>
          </a:xfrm>
          <a:prstGeom prst="donut">
            <a:avLst/>
          </a:prstGeom>
          <a:solidFill>
            <a:srgbClr val="D9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7116F1B-046B-4C9E-9635-BB5ADB3889BF}"/>
              </a:ext>
            </a:extLst>
          </p:cNvPr>
          <p:cNvGrpSpPr/>
          <p:nvPr/>
        </p:nvGrpSpPr>
        <p:grpSpPr>
          <a:xfrm rot="9586484">
            <a:off x="-348659" y="-488683"/>
            <a:ext cx="1912999" cy="1886961"/>
            <a:chOff x="-3449471" y="-2502260"/>
            <a:chExt cx="2180250" cy="2160000"/>
          </a:xfrm>
          <a:pattFill prst="zigZag">
            <a:fgClr>
              <a:schemeClr val="accent2"/>
            </a:fgClr>
            <a:bgClr>
              <a:schemeClr val="accent4">
                <a:lumMod val="40000"/>
                <a:lumOff val="60000"/>
              </a:schemeClr>
            </a:bgClr>
          </a:pattFill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D4FB8F4-831C-456C-A9A0-18BEC6266AF1}"/>
                </a:ext>
              </a:extLst>
            </p:cNvPr>
            <p:cNvSpPr/>
            <p:nvPr/>
          </p:nvSpPr>
          <p:spPr>
            <a:xfrm>
              <a:off x="-3449471" y="-178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3790FD5-C2E5-4A5E-905E-63CFA667EF90}"/>
                </a:ext>
              </a:extLst>
            </p:cNvPr>
            <p:cNvSpPr/>
            <p:nvPr/>
          </p:nvSpPr>
          <p:spPr>
            <a:xfrm>
              <a:off x="-2709221" y="-178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E618CCD-9F02-47AF-9ACE-926256C20122}"/>
                </a:ext>
              </a:extLst>
            </p:cNvPr>
            <p:cNvSpPr/>
            <p:nvPr/>
          </p:nvSpPr>
          <p:spPr>
            <a:xfrm>
              <a:off x="-1989221" y="-178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FEF4BB8-BA4C-4E41-810F-6209B897888A}"/>
                </a:ext>
              </a:extLst>
            </p:cNvPr>
            <p:cNvSpPr/>
            <p:nvPr/>
          </p:nvSpPr>
          <p:spPr>
            <a:xfrm>
              <a:off x="-1989221" y="-106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14194FA-0741-4AE8-8BF6-01E096C107DE}"/>
                </a:ext>
              </a:extLst>
            </p:cNvPr>
            <p:cNvSpPr/>
            <p:nvPr/>
          </p:nvSpPr>
          <p:spPr>
            <a:xfrm>
              <a:off x="-3449471" y="-250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39BAF315-86CA-4F40-8634-7A5D9FC9F343}"/>
              </a:ext>
            </a:extLst>
          </p:cNvPr>
          <p:cNvGrpSpPr/>
          <p:nvPr/>
        </p:nvGrpSpPr>
        <p:grpSpPr>
          <a:xfrm rot="19251051">
            <a:off x="9421753" y="5354210"/>
            <a:ext cx="2881652" cy="1422175"/>
            <a:chOff x="-5577603" y="1408533"/>
            <a:chExt cx="2881652" cy="1422175"/>
          </a:xfrm>
          <a:pattFill prst="lgGrid">
            <a:fgClr>
              <a:schemeClr val="accent2">
                <a:lumMod val="40000"/>
                <a:lumOff val="60000"/>
              </a:schemeClr>
            </a:fgClr>
            <a:bgClr>
              <a:srgbClr val="3D4868"/>
            </a:bgClr>
          </a:pattFill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046DB65-04AB-443A-8ED7-C50CD734CD35}"/>
                </a:ext>
              </a:extLst>
            </p:cNvPr>
            <p:cNvSpPr/>
            <p:nvPr/>
          </p:nvSpPr>
          <p:spPr>
            <a:xfrm>
              <a:off x="-5577603" y="2110708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C91C876C-DB71-4597-A3EC-747E858D954E}"/>
                </a:ext>
              </a:extLst>
            </p:cNvPr>
            <p:cNvSpPr/>
            <p:nvPr/>
          </p:nvSpPr>
          <p:spPr>
            <a:xfrm>
              <a:off x="-4857603" y="2110708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3624E01-4150-4193-9339-996E5A95BD09}"/>
                </a:ext>
              </a:extLst>
            </p:cNvPr>
            <p:cNvSpPr/>
            <p:nvPr/>
          </p:nvSpPr>
          <p:spPr>
            <a:xfrm>
              <a:off x="-4137603" y="2110708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EBC31C2-2724-4C54-BC2B-827A6B7469CD}"/>
                </a:ext>
              </a:extLst>
            </p:cNvPr>
            <p:cNvSpPr/>
            <p:nvPr/>
          </p:nvSpPr>
          <p:spPr>
            <a:xfrm>
              <a:off x="-3415951" y="2110708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B110111-67DE-4900-8132-42BD60C87E55}"/>
                </a:ext>
              </a:extLst>
            </p:cNvPr>
            <p:cNvSpPr/>
            <p:nvPr/>
          </p:nvSpPr>
          <p:spPr>
            <a:xfrm>
              <a:off x="-4857603" y="1408533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EBC74CEA-EA9C-4B35-9DBE-81F221D34605}"/>
              </a:ext>
            </a:extLst>
          </p:cNvPr>
          <p:cNvGrpSpPr/>
          <p:nvPr/>
        </p:nvGrpSpPr>
        <p:grpSpPr>
          <a:xfrm rot="20390201">
            <a:off x="9805129" y="-334766"/>
            <a:ext cx="2434384" cy="2424769"/>
            <a:chOff x="-3659333" y="-330909"/>
            <a:chExt cx="2165260" cy="2153766"/>
          </a:xfrm>
          <a:pattFill prst="wdUpDiag">
            <a:fgClr>
              <a:srgbClr val="8EBDC7"/>
            </a:fgClr>
            <a:bgClr>
              <a:srgbClr val="CACD99"/>
            </a:bgClr>
          </a:pattFill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D79A5A4-5598-42E0-9E94-654F4E1D6AF5}"/>
                </a:ext>
              </a:extLst>
            </p:cNvPr>
            <p:cNvSpPr/>
            <p:nvPr/>
          </p:nvSpPr>
          <p:spPr>
            <a:xfrm>
              <a:off x="-3659333" y="389091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A6BD835-13A6-4C5F-B7A1-DCA20844BF3D}"/>
                </a:ext>
              </a:extLst>
            </p:cNvPr>
            <p:cNvSpPr/>
            <p:nvPr/>
          </p:nvSpPr>
          <p:spPr>
            <a:xfrm>
              <a:off x="-2939333" y="389091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081E14BA-DABD-40B9-94E1-EF754B2016A5}"/>
                </a:ext>
              </a:extLst>
            </p:cNvPr>
            <p:cNvSpPr/>
            <p:nvPr/>
          </p:nvSpPr>
          <p:spPr>
            <a:xfrm>
              <a:off x="-2214073" y="389091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25333B7D-FD74-461C-BF13-B36259AA8090}"/>
                </a:ext>
              </a:extLst>
            </p:cNvPr>
            <p:cNvSpPr/>
            <p:nvPr/>
          </p:nvSpPr>
          <p:spPr>
            <a:xfrm>
              <a:off x="-2939333" y="-330909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C8F9D91-A508-42EE-8467-CFD8EADC9268}"/>
                </a:ext>
              </a:extLst>
            </p:cNvPr>
            <p:cNvSpPr/>
            <p:nvPr/>
          </p:nvSpPr>
          <p:spPr>
            <a:xfrm>
              <a:off x="-2939333" y="1102857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PA-等腰三角形 46">
            <a:extLst>
              <a:ext uri="{FF2B5EF4-FFF2-40B4-BE49-F238E27FC236}">
                <a16:creationId xmlns:a16="http://schemas.microsoft.com/office/drawing/2014/main" id="{1B855B00-297E-4194-A012-A05999823F61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rot="2944616">
            <a:off x="5367152" y="-456388"/>
            <a:ext cx="844863" cy="728330"/>
          </a:xfrm>
          <a:prstGeom prst="triangle">
            <a:avLst/>
          </a:prstGeom>
          <a:solidFill>
            <a:srgbClr val="EFD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5E49CC-9E38-4918-AF92-AF486911B782}"/>
              </a:ext>
            </a:extLst>
          </p:cNvPr>
          <p:cNvSpPr txBox="1"/>
          <p:nvPr/>
        </p:nvSpPr>
        <p:spPr>
          <a:xfrm>
            <a:off x="8478837" y="2616101"/>
            <a:ext cx="3534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        </a:t>
            </a:r>
            <a:r>
              <a:rPr lang="zh-CN" altLang="en-US" sz="2000" dirty="0">
                <a:solidFill>
                  <a:schemeClr val="bg1"/>
                </a:solidFill>
              </a:rPr>
              <a:t>为了更好的性能与更低的资源占用，我们将场景分为前景与后景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F46E23A2-EE39-4376-918F-8988A131389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83029" y="1342245"/>
            <a:ext cx="4448175" cy="981075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BC66B629-D8D2-4ACA-A4CF-FA9FE6BBB1D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48827" y="4035705"/>
            <a:ext cx="30765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4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3" grpId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矩形 1">
            <a:extLst>
              <a:ext uri="{FF2B5EF4-FFF2-40B4-BE49-F238E27FC236}">
                <a16:creationId xmlns:a16="http://schemas.microsoft.com/office/drawing/2014/main" id="{40761F37-DCF8-4805-B671-47D2F11EF16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1852446"/>
            <a:ext cx="12192000" cy="5125870"/>
          </a:xfrm>
          <a:custGeom>
            <a:avLst/>
            <a:gdLst>
              <a:gd name="connsiteX0" fmla="*/ 0 w 12192000"/>
              <a:gd name="connsiteY0" fmla="*/ 0 h 3585828"/>
              <a:gd name="connsiteX1" fmla="*/ 12192000 w 12192000"/>
              <a:gd name="connsiteY1" fmla="*/ 0 h 3585828"/>
              <a:gd name="connsiteX2" fmla="*/ 12192000 w 12192000"/>
              <a:gd name="connsiteY2" fmla="*/ 3585828 h 3585828"/>
              <a:gd name="connsiteX3" fmla="*/ 0 w 12192000"/>
              <a:gd name="connsiteY3" fmla="*/ 3585828 h 3585828"/>
              <a:gd name="connsiteX4" fmla="*/ 0 w 12192000"/>
              <a:gd name="connsiteY4" fmla="*/ 0 h 3585828"/>
              <a:gd name="connsiteX0" fmla="*/ 0 w 12192000"/>
              <a:gd name="connsiteY0" fmla="*/ 0 h 5125870"/>
              <a:gd name="connsiteX1" fmla="*/ 12192000 w 12192000"/>
              <a:gd name="connsiteY1" fmla="*/ 1540042 h 5125870"/>
              <a:gd name="connsiteX2" fmla="*/ 12192000 w 12192000"/>
              <a:gd name="connsiteY2" fmla="*/ 5125870 h 5125870"/>
              <a:gd name="connsiteX3" fmla="*/ 0 w 12192000"/>
              <a:gd name="connsiteY3" fmla="*/ 5125870 h 5125870"/>
              <a:gd name="connsiteX4" fmla="*/ 0 w 12192000"/>
              <a:gd name="connsiteY4" fmla="*/ 0 h 5125870"/>
              <a:gd name="connsiteX0" fmla="*/ 0 w 12192000"/>
              <a:gd name="connsiteY0" fmla="*/ 0 h 5125870"/>
              <a:gd name="connsiteX1" fmla="*/ 12192000 w 12192000"/>
              <a:gd name="connsiteY1" fmla="*/ 2342148 h 5125870"/>
              <a:gd name="connsiteX2" fmla="*/ 12192000 w 12192000"/>
              <a:gd name="connsiteY2" fmla="*/ 5125870 h 5125870"/>
              <a:gd name="connsiteX3" fmla="*/ 0 w 12192000"/>
              <a:gd name="connsiteY3" fmla="*/ 5125870 h 5125870"/>
              <a:gd name="connsiteX4" fmla="*/ 0 w 12192000"/>
              <a:gd name="connsiteY4" fmla="*/ 0 h 51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125870">
                <a:moveTo>
                  <a:pt x="0" y="0"/>
                </a:moveTo>
                <a:lnTo>
                  <a:pt x="12192000" y="2342148"/>
                </a:lnTo>
                <a:lnTo>
                  <a:pt x="12192000" y="5125870"/>
                </a:lnTo>
                <a:lnTo>
                  <a:pt x="0" y="5125870"/>
                </a:lnTo>
                <a:lnTo>
                  <a:pt x="0" y="0"/>
                </a:lnTo>
                <a:close/>
              </a:path>
            </a:pathLst>
          </a:custGeom>
          <a:solidFill>
            <a:srgbClr val="8E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-椭圆 11">
            <a:extLst>
              <a:ext uri="{FF2B5EF4-FFF2-40B4-BE49-F238E27FC236}">
                <a16:creationId xmlns:a16="http://schemas.microsoft.com/office/drawing/2014/main" id="{588E03D9-453D-4E87-B7B1-F39728B62F2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1190" y="4836864"/>
            <a:ext cx="2767112" cy="2767112"/>
          </a:xfrm>
          <a:prstGeom prst="ellipse">
            <a:avLst/>
          </a:prstGeom>
          <a:pattFill prst="pct10">
            <a:fgClr>
              <a:schemeClr val="tx1">
                <a:lumMod val="75000"/>
                <a:lumOff val="25000"/>
              </a:schemeClr>
            </a:fgClr>
            <a:bgClr>
              <a:srgbClr val="8EBDC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PA-等腰三角形 4">
            <a:extLst>
              <a:ext uri="{FF2B5EF4-FFF2-40B4-BE49-F238E27FC236}">
                <a16:creationId xmlns:a16="http://schemas.microsoft.com/office/drawing/2014/main" id="{475738B9-B28F-4F95-95B4-D5D2F115673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2944616">
            <a:off x="10014178" y="4472698"/>
            <a:ext cx="844863" cy="728330"/>
          </a:xfrm>
          <a:prstGeom prst="triangle">
            <a:avLst/>
          </a:prstGeom>
          <a:solidFill>
            <a:srgbClr val="EFD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-等腰三角形 5">
            <a:extLst>
              <a:ext uri="{FF2B5EF4-FFF2-40B4-BE49-F238E27FC236}">
                <a16:creationId xmlns:a16="http://schemas.microsoft.com/office/drawing/2014/main" id="{F1BECBCD-EDA3-4564-98CB-24ECE3B2D24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20383873">
            <a:off x="11325314" y="2762734"/>
            <a:ext cx="760881" cy="655932"/>
          </a:xfrm>
          <a:prstGeom prst="triangle">
            <a:avLst/>
          </a:prstGeom>
          <a:noFill/>
          <a:ln w="63500">
            <a:solidFill>
              <a:srgbClr val="3D4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PA-three-chevron-arrows-pointing-right_31879">
            <a:extLst>
              <a:ext uri="{FF2B5EF4-FFF2-40B4-BE49-F238E27FC236}">
                <a16:creationId xmlns:a16="http://schemas.microsoft.com/office/drawing/2014/main" id="{AE0747B3-11C7-4A9B-9C8C-A6F4A1701759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 rot="19462465">
            <a:off x="1360680" y="1190970"/>
            <a:ext cx="609685" cy="339071"/>
          </a:xfrm>
          <a:custGeom>
            <a:avLst/>
            <a:gdLst>
              <a:gd name="connsiteX0" fmla="*/ 434683 w 604303"/>
              <a:gd name="connsiteY0" fmla="*/ 1560 h 336078"/>
              <a:gd name="connsiteX1" fmla="*/ 442037 w 604303"/>
              <a:gd name="connsiteY1" fmla="*/ 1560 h 336078"/>
              <a:gd name="connsiteX2" fmla="*/ 602847 w 604303"/>
              <a:gd name="connsiteY2" fmla="*/ 162029 h 336078"/>
              <a:gd name="connsiteX3" fmla="*/ 602847 w 604303"/>
              <a:gd name="connsiteY3" fmla="*/ 169373 h 336078"/>
              <a:gd name="connsiteX4" fmla="*/ 437319 w 604303"/>
              <a:gd name="connsiteY4" fmla="*/ 334554 h 336078"/>
              <a:gd name="connsiteX5" fmla="*/ 433712 w 604303"/>
              <a:gd name="connsiteY5" fmla="*/ 336078 h 336078"/>
              <a:gd name="connsiteX6" fmla="*/ 429966 w 604303"/>
              <a:gd name="connsiteY6" fmla="*/ 334554 h 336078"/>
              <a:gd name="connsiteX7" fmla="*/ 429966 w 604303"/>
              <a:gd name="connsiteY7" fmla="*/ 327209 h 336078"/>
              <a:gd name="connsiteX8" fmla="*/ 591747 w 604303"/>
              <a:gd name="connsiteY8" fmla="*/ 165632 h 336078"/>
              <a:gd name="connsiteX9" fmla="*/ 434683 w 604303"/>
              <a:gd name="connsiteY9" fmla="*/ 8766 h 336078"/>
              <a:gd name="connsiteX10" fmla="*/ 434683 w 604303"/>
              <a:gd name="connsiteY10" fmla="*/ 1560 h 336078"/>
              <a:gd name="connsiteX11" fmla="*/ 220446 w 604303"/>
              <a:gd name="connsiteY11" fmla="*/ 1560 h 336078"/>
              <a:gd name="connsiteX12" fmla="*/ 227800 w 604303"/>
              <a:gd name="connsiteY12" fmla="*/ 1560 h 336078"/>
              <a:gd name="connsiteX13" fmla="*/ 388609 w 604303"/>
              <a:gd name="connsiteY13" fmla="*/ 162029 h 336078"/>
              <a:gd name="connsiteX14" fmla="*/ 388609 w 604303"/>
              <a:gd name="connsiteY14" fmla="*/ 169373 h 336078"/>
              <a:gd name="connsiteX15" fmla="*/ 223221 w 604303"/>
              <a:gd name="connsiteY15" fmla="*/ 334554 h 336078"/>
              <a:gd name="connsiteX16" fmla="*/ 219475 w 604303"/>
              <a:gd name="connsiteY16" fmla="*/ 336078 h 336078"/>
              <a:gd name="connsiteX17" fmla="*/ 215867 w 604303"/>
              <a:gd name="connsiteY17" fmla="*/ 334554 h 336078"/>
              <a:gd name="connsiteX18" fmla="*/ 215867 w 604303"/>
              <a:gd name="connsiteY18" fmla="*/ 327209 h 336078"/>
              <a:gd name="connsiteX19" fmla="*/ 377510 w 604303"/>
              <a:gd name="connsiteY19" fmla="*/ 165632 h 336078"/>
              <a:gd name="connsiteX20" fmla="*/ 220446 w 604303"/>
              <a:gd name="connsiteY20" fmla="*/ 8766 h 336078"/>
              <a:gd name="connsiteX21" fmla="*/ 220446 w 604303"/>
              <a:gd name="connsiteY21" fmla="*/ 1560 h 336078"/>
              <a:gd name="connsiteX22" fmla="*/ 6280 w 604303"/>
              <a:gd name="connsiteY22" fmla="*/ 1560 h 336078"/>
              <a:gd name="connsiteX23" fmla="*/ 13637 w 604303"/>
              <a:gd name="connsiteY23" fmla="*/ 1560 h 336078"/>
              <a:gd name="connsiteX24" fmla="*/ 174375 w 604303"/>
              <a:gd name="connsiteY24" fmla="*/ 162029 h 336078"/>
              <a:gd name="connsiteX25" fmla="*/ 174375 w 604303"/>
              <a:gd name="connsiteY25" fmla="*/ 169373 h 336078"/>
              <a:gd name="connsiteX26" fmla="*/ 8918 w 604303"/>
              <a:gd name="connsiteY26" fmla="*/ 334554 h 336078"/>
              <a:gd name="connsiteX27" fmla="*/ 5170 w 604303"/>
              <a:gd name="connsiteY27" fmla="*/ 336078 h 336078"/>
              <a:gd name="connsiteX28" fmla="*/ 1561 w 604303"/>
              <a:gd name="connsiteY28" fmla="*/ 334554 h 336078"/>
              <a:gd name="connsiteX29" fmla="*/ 1561 w 604303"/>
              <a:gd name="connsiteY29" fmla="*/ 327209 h 336078"/>
              <a:gd name="connsiteX30" fmla="*/ 163409 w 604303"/>
              <a:gd name="connsiteY30" fmla="*/ 165632 h 336078"/>
              <a:gd name="connsiteX31" fmla="*/ 6280 w 604303"/>
              <a:gd name="connsiteY31" fmla="*/ 8766 h 336078"/>
              <a:gd name="connsiteX32" fmla="*/ 6280 w 604303"/>
              <a:gd name="connsiteY32" fmla="*/ 1560 h 33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4303" h="336078">
                <a:moveTo>
                  <a:pt x="434683" y="1560"/>
                </a:moveTo>
                <a:cubicBezTo>
                  <a:pt x="436764" y="-519"/>
                  <a:pt x="439955" y="-519"/>
                  <a:pt x="442037" y="1560"/>
                </a:cubicBezTo>
                <a:lnTo>
                  <a:pt x="602847" y="162029"/>
                </a:lnTo>
                <a:cubicBezTo>
                  <a:pt x="604789" y="163969"/>
                  <a:pt x="604789" y="167295"/>
                  <a:pt x="602847" y="169373"/>
                </a:cubicBezTo>
                <a:lnTo>
                  <a:pt x="437319" y="334554"/>
                </a:lnTo>
                <a:cubicBezTo>
                  <a:pt x="436348" y="335524"/>
                  <a:pt x="434961" y="336078"/>
                  <a:pt x="433712" y="336078"/>
                </a:cubicBezTo>
                <a:cubicBezTo>
                  <a:pt x="432324" y="336078"/>
                  <a:pt x="431076" y="335524"/>
                  <a:pt x="429966" y="334554"/>
                </a:cubicBezTo>
                <a:cubicBezTo>
                  <a:pt x="428023" y="332475"/>
                  <a:pt x="428023" y="329288"/>
                  <a:pt x="429966" y="327209"/>
                </a:cubicBezTo>
                <a:lnTo>
                  <a:pt x="591747" y="165632"/>
                </a:lnTo>
                <a:lnTo>
                  <a:pt x="434683" y="8766"/>
                </a:lnTo>
                <a:cubicBezTo>
                  <a:pt x="432741" y="6826"/>
                  <a:pt x="432741" y="3500"/>
                  <a:pt x="434683" y="1560"/>
                </a:cubicBezTo>
                <a:close/>
                <a:moveTo>
                  <a:pt x="220446" y="1560"/>
                </a:moveTo>
                <a:cubicBezTo>
                  <a:pt x="222527" y="-519"/>
                  <a:pt x="225857" y="-519"/>
                  <a:pt x="227800" y="1560"/>
                </a:cubicBezTo>
                <a:lnTo>
                  <a:pt x="388609" y="162029"/>
                </a:lnTo>
                <a:cubicBezTo>
                  <a:pt x="390552" y="163969"/>
                  <a:pt x="390552" y="167295"/>
                  <a:pt x="388609" y="169373"/>
                </a:cubicBezTo>
                <a:lnTo>
                  <a:pt x="223221" y="334554"/>
                </a:lnTo>
                <a:cubicBezTo>
                  <a:pt x="222111" y="335524"/>
                  <a:pt x="220862" y="336078"/>
                  <a:pt x="219475" y="336078"/>
                </a:cubicBezTo>
                <a:cubicBezTo>
                  <a:pt x="218226" y="336078"/>
                  <a:pt x="216838" y="335524"/>
                  <a:pt x="215867" y="334554"/>
                </a:cubicBezTo>
                <a:cubicBezTo>
                  <a:pt x="213786" y="332475"/>
                  <a:pt x="213786" y="329288"/>
                  <a:pt x="215867" y="327209"/>
                </a:cubicBezTo>
                <a:lnTo>
                  <a:pt x="377510" y="165632"/>
                </a:lnTo>
                <a:lnTo>
                  <a:pt x="220446" y="8766"/>
                </a:lnTo>
                <a:cubicBezTo>
                  <a:pt x="218503" y="6826"/>
                  <a:pt x="218503" y="3500"/>
                  <a:pt x="220446" y="1560"/>
                </a:cubicBezTo>
                <a:close/>
                <a:moveTo>
                  <a:pt x="6280" y="1560"/>
                </a:moveTo>
                <a:cubicBezTo>
                  <a:pt x="8224" y="-519"/>
                  <a:pt x="11555" y="-519"/>
                  <a:pt x="13637" y="1560"/>
                </a:cubicBezTo>
                <a:lnTo>
                  <a:pt x="174375" y="162029"/>
                </a:lnTo>
                <a:cubicBezTo>
                  <a:pt x="176457" y="164107"/>
                  <a:pt x="176457" y="167295"/>
                  <a:pt x="174375" y="169373"/>
                </a:cubicBezTo>
                <a:lnTo>
                  <a:pt x="8918" y="334554"/>
                </a:lnTo>
                <a:cubicBezTo>
                  <a:pt x="7946" y="335524"/>
                  <a:pt x="6558" y="336078"/>
                  <a:pt x="5170" y="336078"/>
                </a:cubicBezTo>
                <a:cubicBezTo>
                  <a:pt x="3921" y="336078"/>
                  <a:pt x="2533" y="335524"/>
                  <a:pt x="1561" y="334554"/>
                </a:cubicBezTo>
                <a:cubicBezTo>
                  <a:pt x="-521" y="332475"/>
                  <a:pt x="-521" y="329288"/>
                  <a:pt x="1561" y="327209"/>
                </a:cubicBezTo>
                <a:lnTo>
                  <a:pt x="163409" y="165632"/>
                </a:lnTo>
                <a:lnTo>
                  <a:pt x="6280" y="8766"/>
                </a:lnTo>
                <a:cubicBezTo>
                  <a:pt x="4198" y="6826"/>
                  <a:pt x="4198" y="3500"/>
                  <a:pt x="6280" y="1560"/>
                </a:cubicBezTo>
                <a:close/>
              </a:path>
            </a:pathLst>
          </a:custGeom>
          <a:solidFill>
            <a:srgbClr val="8EBDC7"/>
          </a:solidFill>
          <a:ln w="38100">
            <a:solidFill>
              <a:srgbClr val="3D4868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PA-同心圆 7">
            <a:extLst>
              <a:ext uri="{FF2B5EF4-FFF2-40B4-BE49-F238E27FC236}">
                <a16:creationId xmlns:a16="http://schemas.microsoft.com/office/drawing/2014/main" id="{CBE3FF91-F6F6-4A3D-9711-53117D288B0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92803" y="5154688"/>
            <a:ext cx="872719" cy="872719"/>
          </a:xfrm>
          <a:prstGeom prst="donut">
            <a:avLst/>
          </a:prstGeom>
          <a:solidFill>
            <a:srgbClr val="D9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PA-同心圆 8">
            <a:extLst>
              <a:ext uri="{FF2B5EF4-FFF2-40B4-BE49-F238E27FC236}">
                <a16:creationId xmlns:a16="http://schemas.microsoft.com/office/drawing/2014/main" id="{6A830662-445E-4ED7-AA2E-3AACA0EA453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1064700" y="-245643"/>
            <a:ext cx="872719" cy="872719"/>
          </a:xfrm>
          <a:prstGeom prst="donut">
            <a:avLst>
              <a:gd name="adj" fmla="val 7755"/>
            </a:avLst>
          </a:prstGeom>
          <a:solidFill>
            <a:srgbClr val="39C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PA-three-chevron-arrows-pointing-right_31879">
            <a:extLst>
              <a:ext uri="{FF2B5EF4-FFF2-40B4-BE49-F238E27FC236}">
                <a16:creationId xmlns:a16="http://schemas.microsoft.com/office/drawing/2014/main" id="{795AAA74-272B-4290-8A8E-90B7376400B7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 rot="19844768">
            <a:off x="6567876" y="6688465"/>
            <a:ext cx="609685" cy="339071"/>
          </a:xfrm>
          <a:custGeom>
            <a:avLst/>
            <a:gdLst>
              <a:gd name="connsiteX0" fmla="*/ 434683 w 604303"/>
              <a:gd name="connsiteY0" fmla="*/ 1560 h 336078"/>
              <a:gd name="connsiteX1" fmla="*/ 442037 w 604303"/>
              <a:gd name="connsiteY1" fmla="*/ 1560 h 336078"/>
              <a:gd name="connsiteX2" fmla="*/ 602847 w 604303"/>
              <a:gd name="connsiteY2" fmla="*/ 162029 h 336078"/>
              <a:gd name="connsiteX3" fmla="*/ 602847 w 604303"/>
              <a:gd name="connsiteY3" fmla="*/ 169373 h 336078"/>
              <a:gd name="connsiteX4" fmla="*/ 437319 w 604303"/>
              <a:gd name="connsiteY4" fmla="*/ 334554 h 336078"/>
              <a:gd name="connsiteX5" fmla="*/ 433712 w 604303"/>
              <a:gd name="connsiteY5" fmla="*/ 336078 h 336078"/>
              <a:gd name="connsiteX6" fmla="*/ 429966 w 604303"/>
              <a:gd name="connsiteY6" fmla="*/ 334554 h 336078"/>
              <a:gd name="connsiteX7" fmla="*/ 429966 w 604303"/>
              <a:gd name="connsiteY7" fmla="*/ 327209 h 336078"/>
              <a:gd name="connsiteX8" fmla="*/ 591747 w 604303"/>
              <a:gd name="connsiteY8" fmla="*/ 165632 h 336078"/>
              <a:gd name="connsiteX9" fmla="*/ 434683 w 604303"/>
              <a:gd name="connsiteY9" fmla="*/ 8766 h 336078"/>
              <a:gd name="connsiteX10" fmla="*/ 434683 w 604303"/>
              <a:gd name="connsiteY10" fmla="*/ 1560 h 336078"/>
              <a:gd name="connsiteX11" fmla="*/ 220446 w 604303"/>
              <a:gd name="connsiteY11" fmla="*/ 1560 h 336078"/>
              <a:gd name="connsiteX12" fmla="*/ 227800 w 604303"/>
              <a:gd name="connsiteY12" fmla="*/ 1560 h 336078"/>
              <a:gd name="connsiteX13" fmla="*/ 388609 w 604303"/>
              <a:gd name="connsiteY13" fmla="*/ 162029 h 336078"/>
              <a:gd name="connsiteX14" fmla="*/ 388609 w 604303"/>
              <a:gd name="connsiteY14" fmla="*/ 169373 h 336078"/>
              <a:gd name="connsiteX15" fmla="*/ 223221 w 604303"/>
              <a:gd name="connsiteY15" fmla="*/ 334554 h 336078"/>
              <a:gd name="connsiteX16" fmla="*/ 219475 w 604303"/>
              <a:gd name="connsiteY16" fmla="*/ 336078 h 336078"/>
              <a:gd name="connsiteX17" fmla="*/ 215867 w 604303"/>
              <a:gd name="connsiteY17" fmla="*/ 334554 h 336078"/>
              <a:gd name="connsiteX18" fmla="*/ 215867 w 604303"/>
              <a:gd name="connsiteY18" fmla="*/ 327209 h 336078"/>
              <a:gd name="connsiteX19" fmla="*/ 377510 w 604303"/>
              <a:gd name="connsiteY19" fmla="*/ 165632 h 336078"/>
              <a:gd name="connsiteX20" fmla="*/ 220446 w 604303"/>
              <a:gd name="connsiteY20" fmla="*/ 8766 h 336078"/>
              <a:gd name="connsiteX21" fmla="*/ 220446 w 604303"/>
              <a:gd name="connsiteY21" fmla="*/ 1560 h 336078"/>
              <a:gd name="connsiteX22" fmla="*/ 6280 w 604303"/>
              <a:gd name="connsiteY22" fmla="*/ 1560 h 336078"/>
              <a:gd name="connsiteX23" fmla="*/ 13637 w 604303"/>
              <a:gd name="connsiteY23" fmla="*/ 1560 h 336078"/>
              <a:gd name="connsiteX24" fmla="*/ 174375 w 604303"/>
              <a:gd name="connsiteY24" fmla="*/ 162029 h 336078"/>
              <a:gd name="connsiteX25" fmla="*/ 174375 w 604303"/>
              <a:gd name="connsiteY25" fmla="*/ 169373 h 336078"/>
              <a:gd name="connsiteX26" fmla="*/ 8918 w 604303"/>
              <a:gd name="connsiteY26" fmla="*/ 334554 h 336078"/>
              <a:gd name="connsiteX27" fmla="*/ 5170 w 604303"/>
              <a:gd name="connsiteY27" fmla="*/ 336078 h 336078"/>
              <a:gd name="connsiteX28" fmla="*/ 1561 w 604303"/>
              <a:gd name="connsiteY28" fmla="*/ 334554 h 336078"/>
              <a:gd name="connsiteX29" fmla="*/ 1561 w 604303"/>
              <a:gd name="connsiteY29" fmla="*/ 327209 h 336078"/>
              <a:gd name="connsiteX30" fmla="*/ 163409 w 604303"/>
              <a:gd name="connsiteY30" fmla="*/ 165632 h 336078"/>
              <a:gd name="connsiteX31" fmla="*/ 6280 w 604303"/>
              <a:gd name="connsiteY31" fmla="*/ 8766 h 336078"/>
              <a:gd name="connsiteX32" fmla="*/ 6280 w 604303"/>
              <a:gd name="connsiteY32" fmla="*/ 1560 h 33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4303" h="336078">
                <a:moveTo>
                  <a:pt x="434683" y="1560"/>
                </a:moveTo>
                <a:cubicBezTo>
                  <a:pt x="436764" y="-519"/>
                  <a:pt x="439955" y="-519"/>
                  <a:pt x="442037" y="1560"/>
                </a:cubicBezTo>
                <a:lnTo>
                  <a:pt x="602847" y="162029"/>
                </a:lnTo>
                <a:cubicBezTo>
                  <a:pt x="604789" y="163969"/>
                  <a:pt x="604789" y="167295"/>
                  <a:pt x="602847" y="169373"/>
                </a:cubicBezTo>
                <a:lnTo>
                  <a:pt x="437319" y="334554"/>
                </a:lnTo>
                <a:cubicBezTo>
                  <a:pt x="436348" y="335524"/>
                  <a:pt x="434961" y="336078"/>
                  <a:pt x="433712" y="336078"/>
                </a:cubicBezTo>
                <a:cubicBezTo>
                  <a:pt x="432324" y="336078"/>
                  <a:pt x="431076" y="335524"/>
                  <a:pt x="429966" y="334554"/>
                </a:cubicBezTo>
                <a:cubicBezTo>
                  <a:pt x="428023" y="332475"/>
                  <a:pt x="428023" y="329288"/>
                  <a:pt x="429966" y="327209"/>
                </a:cubicBezTo>
                <a:lnTo>
                  <a:pt x="591747" y="165632"/>
                </a:lnTo>
                <a:lnTo>
                  <a:pt x="434683" y="8766"/>
                </a:lnTo>
                <a:cubicBezTo>
                  <a:pt x="432741" y="6826"/>
                  <a:pt x="432741" y="3500"/>
                  <a:pt x="434683" y="1560"/>
                </a:cubicBezTo>
                <a:close/>
                <a:moveTo>
                  <a:pt x="220446" y="1560"/>
                </a:moveTo>
                <a:cubicBezTo>
                  <a:pt x="222527" y="-519"/>
                  <a:pt x="225857" y="-519"/>
                  <a:pt x="227800" y="1560"/>
                </a:cubicBezTo>
                <a:lnTo>
                  <a:pt x="388609" y="162029"/>
                </a:lnTo>
                <a:cubicBezTo>
                  <a:pt x="390552" y="163969"/>
                  <a:pt x="390552" y="167295"/>
                  <a:pt x="388609" y="169373"/>
                </a:cubicBezTo>
                <a:lnTo>
                  <a:pt x="223221" y="334554"/>
                </a:lnTo>
                <a:cubicBezTo>
                  <a:pt x="222111" y="335524"/>
                  <a:pt x="220862" y="336078"/>
                  <a:pt x="219475" y="336078"/>
                </a:cubicBezTo>
                <a:cubicBezTo>
                  <a:pt x="218226" y="336078"/>
                  <a:pt x="216838" y="335524"/>
                  <a:pt x="215867" y="334554"/>
                </a:cubicBezTo>
                <a:cubicBezTo>
                  <a:pt x="213786" y="332475"/>
                  <a:pt x="213786" y="329288"/>
                  <a:pt x="215867" y="327209"/>
                </a:cubicBezTo>
                <a:lnTo>
                  <a:pt x="377510" y="165632"/>
                </a:lnTo>
                <a:lnTo>
                  <a:pt x="220446" y="8766"/>
                </a:lnTo>
                <a:cubicBezTo>
                  <a:pt x="218503" y="6826"/>
                  <a:pt x="218503" y="3500"/>
                  <a:pt x="220446" y="1560"/>
                </a:cubicBezTo>
                <a:close/>
                <a:moveTo>
                  <a:pt x="6280" y="1560"/>
                </a:moveTo>
                <a:cubicBezTo>
                  <a:pt x="8224" y="-519"/>
                  <a:pt x="11555" y="-519"/>
                  <a:pt x="13637" y="1560"/>
                </a:cubicBezTo>
                <a:lnTo>
                  <a:pt x="174375" y="162029"/>
                </a:lnTo>
                <a:cubicBezTo>
                  <a:pt x="176457" y="164107"/>
                  <a:pt x="176457" y="167295"/>
                  <a:pt x="174375" y="169373"/>
                </a:cubicBezTo>
                <a:lnTo>
                  <a:pt x="8918" y="334554"/>
                </a:lnTo>
                <a:cubicBezTo>
                  <a:pt x="7946" y="335524"/>
                  <a:pt x="6558" y="336078"/>
                  <a:pt x="5170" y="336078"/>
                </a:cubicBezTo>
                <a:cubicBezTo>
                  <a:pt x="3921" y="336078"/>
                  <a:pt x="2533" y="335524"/>
                  <a:pt x="1561" y="334554"/>
                </a:cubicBezTo>
                <a:cubicBezTo>
                  <a:pt x="-521" y="332475"/>
                  <a:pt x="-521" y="329288"/>
                  <a:pt x="1561" y="327209"/>
                </a:cubicBezTo>
                <a:lnTo>
                  <a:pt x="163409" y="165632"/>
                </a:lnTo>
                <a:lnTo>
                  <a:pt x="6280" y="8766"/>
                </a:lnTo>
                <a:cubicBezTo>
                  <a:pt x="4198" y="6826"/>
                  <a:pt x="4198" y="3500"/>
                  <a:pt x="6280" y="1560"/>
                </a:cubicBezTo>
                <a:close/>
              </a:path>
            </a:pathLst>
          </a:custGeom>
          <a:solidFill>
            <a:srgbClr val="8EBDC7"/>
          </a:solidFill>
          <a:ln w="38100">
            <a:solidFill>
              <a:srgbClr val="3D4868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PA-矩形 10">
            <a:extLst>
              <a:ext uri="{FF2B5EF4-FFF2-40B4-BE49-F238E27FC236}">
                <a16:creationId xmlns:a16="http://schemas.microsoft.com/office/drawing/2014/main" id="{1C906436-5D11-41EE-BAC8-7FEE57DFE0C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20796767">
            <a:off x="3126451" y="1722177"/>
            <a:ext cx="5939096" cy="3413647"/>
          </a:xfrm>
          <a:prstGeom prst="rect">
            <a:avLst/>
          </a:prstGeom>
          <a:solidFill>
            <a:srgbClr val="E9E7E8"/>
          </a:solidFill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500" dirty="0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Part 3</a:t>
            </a:r>
            <a:endParaRPr lang="zh-CN" altLang="en-US" sz="11500" dirty="0">
              <a:solidFill>
                <a:schemeClr val="tx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cxnSp>
        <p:nvCxnSpPr>
          <p:cNvPr id="13" name="PA-直接连接符 12">
            <a:extLst>
              <a:ext uri="{FF2B5EF4-FFF2-40B4-BE49-F238E27FC236}">
                <a16:creationId xmlns:a16="http://schemas.microsoft.com/office/drawing/2014/main" id="{D1910340-8041-4BFA-9DC9-07E07685661D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flipV="1">
            <a:off x="-818147" y="3392488"/>
            <a:ext cx="2830210" cy="14443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A-直接连接符 13">
            <a:extLst>
              <a:ext uri="{FF2B5EF4-FFF2-40B4-BE49-F238E27FC236}">
                <a16:creationId xmlns:a16="http://schemas.microsoft.com/office/drawing/2014/main" id="{A03C095E-012F-4488-92F8-924ECA37EB7C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 flipV="1">
            <a:off x="9766713" y="4771703"/>
            <a:ext cx="2830210" cy="14443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A-直接连接符 14">
            <a:extLst>
              <a:ext uri="{FF2B5EF4-FFF2-40B4-BE49-F238E27FC236}">
                <a16:creationId xmlns:a16="http://schemas.microsoft.com/office/drawing/2014/main" id="{7C056D31-8697-49CB-8586-10AB790FBC88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 flipV="1">
            <a:off x="9573376" y="5191768"/>
            <a:ext cx="2830210" cy="14443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835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AE406A5B-0C67-4D38-A847-E13915E9183A}"/>
              </a:ext>
            </a:extLst>
          </p:cNvPr>
          <p:cNvGrpSpPr/>
          <p:nvPr/>
        </p:nvGrpSpPr>
        <p:grpSpPr>
          <a:xfrm rot="20390201">
            <a:off x="9805129" y="-334766"/>
            <a:ext cx="2434384" cy="2424769"/>
            <a:chOff x="-3659333" y="-330909"/>
            <a:chExt cx="2165260" cy="2153766"/>
          </a:xfrm>
          <a:pattFill prst="wdUpDiag">
            <a:fgClr>
              <a:srgbClr val="8EBDC7"/>
            </a:fgClr>
            <a:bgClr>
              <a:srgbClr val="CACD99"/>
            </a:bgClr>
          </a:pattFill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835108C4-DFED-4934-A6E4-20F1A2D9D45C}"/>
                </a:ext>
              </a:extLst>
            </p:cNvPr>
            <p:cNvSpPr/>
            <p:nvPr/>
          </p:nvSpPr>
          <p:spPr>
            <a:xfrm>
              <a:off x="-3659333" y="389091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C60DCF8E-6C0F-40E0-BA18-E497039B9877}"/>
                </a:ext>
              </a:extLst>
            </p:cNvPr>
            <p:cNvSpPr/>
            <p:nvPr/>
          </p:nvSpPr>
          <p:spPr>
            <a:xfrm>
              <a:off x="-2939333" y="389091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34CA10FF-E906-4EF9-837E-8D18DAFFC871}"/>
                </a:ext>
              </a:extLst>
            </p:cNvPr>
            <p:cNvSpPr/>
            <p:nvPr/>
          </p:nvSpPr>
          <p:spPr>
            <a:xfrm>
              <a:off x="-2214073" y="389091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A9FC249C-75D7-49F8-81D7-ECC2600CB34F}"/>
                </a:ext>
              </a:extLst>
            </p:cNvPr>
            <p:cNvSpPr/>
            <p:nvPr/>
          </p:nvSpPr>
          <p:spPr>
            <a:xfrm>
              <a:off x="-2939333" y="-330909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E00D30B5-6EE0-478D-A0F0-52A5400BF3A3}"/>
                </a:ext>
              </a:extLst>
            </p:cNvPr>
            <p:cNvSpPr/>
            <p:nvPr/>
          </p:nvSpPr>
          <p:spPr>
            <a:xfrm>
              <a:off x="-2939333" y="1102857"/>
              <a:ext cx="720000" cy="720000"/>
            </a:xfrm>
            <a:prstGeom prst="rect">
              <a:avLst/>
            </a:prstGeom>
            <a:grpFill/>
            <a:ln>
              <a:solidFill>
                <a:srgbClr val="8E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6357F702-34D8-4800-9AC7-D5740CDBDE94}"/>
              </a:ext>
            </a:extLst>
          </p:cNvPr>
          <p:cNvGrpSpPr/>
          <p:nvPr/>
        </p:nvGrpSpPr>
        <p:grpSpPr>
          <a:xfrm rot="18670924">
            <a:off x="5215981" y="1723835"/>
            <a:ext cx="2160598" cy="2141385"/>
            <a:chOff x="-2559084" y="-2142259"/>
            <a:chExt cx="2160598" cy="2141385"/>
          </a:xfrm>
          <a:pattFill prst="solidDmnd">
            <a:fgClr>
              <a:srgbClr val="F2B8C1"/>
            </a:fgClr>
            <a:bgClr>
              <a:schemeClr val="bg1"/>
            </a:bgClr>
          </a:pattFill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631E92C6-7E10-4B9E-8363-B2499C24CE11}"/>
                </a:ext>
              </a:extLst>
            </p:cNvPr>
            <p:cNvSpPr/>
            <p:nvPr/>
          </p:nvSpPr>
          <p:spPr>
            <a:xfrm>
              <a:off x="-2559083" y="-2142259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6D81DEA4-5339-48F9-9DF2-22BAFC68B204}"/>
                </a:ext>
              </a:extLst>
            </p:cNvPr>
            <p:cNvSpPr/>
            <p:nvPr/>
          </p:nvSpPr>
          <p:spPr>
            <a:xfrm>
              <a:off x="-2559083" y="-1430903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E8F79613-7B3B-4811-B07A-8A5EBDB16646}"/>
                </a:ext>
              </a:extLst>
            </p:cNvPr>
            <p:cNvSpPr/>
            <p:nvPr/>
          </p:nvSpPr>
          <p:spPr>
            <a:xfrm>
              <a:off x="-2559084" y="-720874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00DB4D75-7FF5-49ED-93F6-509277EBC040}"/>
                </a:ext>
              </a:extLst>
            </p:cNvPr>
            <p:cNvSpPr/>
            <p:nvPr/>
          </p:nvSpPr>
          <p:spPr>
            <a:xfrm>
              <a:off x="-1838575" y="-720874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AFD090E0-A876-4E0A-BD4A-C322AE4D442C}"/>
                </a:ext>
              </a:extLst>
            </p:cNvPr>
            <p:cNvSpPr/>
            <p:nvPr/>
          </p:nvSpPr>
          <p:spPr>
            <a:xfrm>
              <a:off x="-1118486" y="-720874"/>
              <a:ext cx="720000" cy="720000"/>
            </a:xfrm>
            <a:prstGeom prst="rect">
              <a:avLst/>
            </a:prstGeom>
            <a:grpFill/>
            <a:ln>
              <a:solidFill>
                <a:srgbClr val="F2B8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0E28C993-F2C8-4426-AC8E-1817570DA5E8}"/>
              </a:ext>
            </a:extLst>
          </p:cNvPr>
          <p:cNvGrpSpPr/>
          <p:nvPr/>
        </p:nvGrpSpPr>
        <p:grpSpPr>
          <a:xfrm rot="1767652">
            <a:off x="-420309" y="5785614"/>
            <a:ext cx="3037052" cy="733247"/>
            <a:chOff x="-4766872" y="-1782259"/>
            <a:chExt cx="2160000" cy="540000"/>
          </a:xfrm>
          <a:pattFill prst="dkUpDiag">
            <a:fgClr>
              <a:srgbClr val="8EBDC7"/>
            </a:fgClr>
            <a:bgClr>
              <a:schemeClr val="accent4">
                <a:lumMod val="20000"/>
                <a:lumOff val="80000"/>
              </a:schemeClr>
            </a:bgClr>
          </a:pattFill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E08B52E9-B9B3-4F9B-8416-970F31490857}"/>
                </a:ext>
              </a:extLst>
            </p:cNvPr>
            <p:cNvSpPr/>
            <p:nvPr/>
          </p:nvSpPr>
          <p:spPr>
            <a:xfrm>
              <a:off x="-4766872" y="-1782259"/>
              <a:ext cx="540000" cy="540000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9B47754A-F42C-43B8-B3BB-66EEB2A8D419}"/>
                </a:ext>
              </a:extLst>
            </p:cNvPr>
            <p:cNvSpPr/>
            <p:nvPr/>
          </p:nvSpPr>
          <p:spPr>
            <a:xfrm>
              <a:off x="-4226872" y="-1782259"/>
              <a:ext cx="540000" cy="540000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6535CDDD-8AFA-46F0-AB02-4CD054007E8C}"/>
                </a:ext>
              </a:extLst>
            </p:cNvPr>
            <p:cNvSpPr/>
            <p:nvPr/>
          </p:nvSpPr>
          <p:spPr>
            <a:xfrm>
              <a:off x="-3686872" y="-1782259"/>
              <a:ext cx="540000" cy="540000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FF3C6163-D836-4D25-8484-159CE8B1946C}"/>
                </a:ext>
              </a:extLst>
            </p:cNvPr>
            <p:cNvSpPr/>
            <p:nvPr/>
          </p:nvSpPr>
          <p:spPr>
            <a:xfrm>
              <a:off x="-3146872" y="-1782259"/>
              <a:ext cx="540000" cy="540000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962A4CBC-BE8F-436F-BBE2-99DE40355819}"/>
              </a:ext>
            </a:extLst>
          </p:cNvPr>
          <p:cNvGrpSpPr/>
          <p:nvPr/>
        </p:nvGrpSpPr>
        <p:grpSpPr>
          <a:xfrm rot="9586484">
            <a:off x="-342198" y="46733"/>
            <a:ext cx="1912999" cy="1886961"/>
            <a:chOff x="-3449471" y="-2502260"/>
            <a:chExt cx="2180250" cy="2160000"/>
          </a:xfrm>
          <a:pattFill prst="zigZag">
            <a:fgClr>
              <a:schemeClr val="accent2"/>
            </a:fgClr>
            <a:bgClr>
              <a:schemeClr val="accent4">
                <a:lumMod val="40000"/>
                <a:lumOff val="60000"/>
              </a:schemeClr>
            </a:bgClr>
          </a:pattFill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060ABA64-C356-405C-B0BE-5916BBAC685A}"/>
                </a:ext>
              </a:extLst>
            </p:cNvPr>
            <p:cNvSpPr/>
            <p:nvPr/>
          </p:nvSpPr>
          <p:spPr>
            <a:xfrm>
              <a:off x="-3449471" y="-178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F08A1877-3159-4344-B835-37A77A4CB3CA}"/>
                </a:ext>
              </a:extLst>
            </p:cNvPr>
            <p:cNvSpPr/>
            <p:nvPr/>
          </p:nvSpPr>
          <p:spPr>
            <a:xfrm>
              <a:off x="-2709221" y="-178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8CB7F326-07E8-4229-9B81-80627D315BE2}"/>
                </a:ext>
              </a:extLst>
            </p:cNvPr>
            <p:cNvSpPr/>
            <p:nvPr/>
          </p:nvSpPr>
          <p:spPr>
            <a:xfrm>
              <a:off x="-1989221" y="-178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F0D70AE-0EEF-4DDB-9289-F2B724D7E314}"/>
                </a:ext>
              </a:extLst>
            </p:cNvPr>
            <p:cNvSpPr/>
            <p:nvPr/>
          </p:nvSpPr>
          <p:spPr>
            <a:xfrm>
              <a:off x="-1989221" y="-106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CAA4975A-1A43-49E3-BC4A-78200FF3795B}"/>
                </a:ext>
              </a:extLst>
            </p:cNvPr>
            <p:cNvSpPr/>
            <p:nvPr/>
          </p:nvSpPr>
          <p:spPr>
            <a:xfrm>
              <a:off x="-3449471" y="-2502260"/>
              <a:ext cx="720000" cy="7200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F8512D87-09A1-4812-9B41-65429DAEA19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 rot="19940458">
            <a:off x="4845245" y="5785325"/>
            <a:ext cx="1003021" cy="1309195"/>
            <a:chOff x="4077044" y="-1183752"/>
            <a:chExt cx="1775466" cy="2317430"/>
          </a:xfrm>
        </p:grpSpPr>
        <p:sp>
          <p:nvSpPr>
            <p:cNvPr id="5" name="PA-等腰三角形 4">
              <a:extLst>
                <a:ext uri="{FF2B5EF4-FFF2-40B4-BE49-F238E27FC236}">
                  <a16:creationId xmlns:a16="http://schemas.microsoft.com/office/drawing/2014/main" id="{8F4894D1-1D64-4647-94E7-C2D07C5EE7EF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 rot="20615898">
              <a:off x="4739705" y="-1183752"/>
              <a:ext cx="1112805" cy="2317430"/>
            </a:xfrm>
            <a:prstGeom prst="triangle">
              <a:avLst/>
            </a:prstGeom>
            <a:solidFill>
              <a:srgbClr val="FFE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PA-等腰三角形 5">
              <a:extLst>
                <a:ext uri="{FF2B5EF4-FFF2-40B4-BE49-F238E27FC236}">
                  <a16:creationId xmlns:a16="http://schemas.microsoft.com/office/drawing/2014/main" id="{82317C2A-B9EA-4A7A-B089-5A51F67F408B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 rot="771316">
              <a:off x="4077044" y="-1132018"/>
              <a:ext cx="1324061" cy="2244881"/>
            </a:xfrm>
            <a:prstGeom prst="triangle">
              <a:avLst/>
            </a:prstGeom>
            <a:solidFill>
              <a:srgbClr val="F2B8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PA-îś1íḑê">
            <a:extLst>
              <a:ext uri="{FF2B5EF4-FFF2-40B4-BE49-F238E27FC236}">
                <a16:creationId xmlns:a16="http://schemas.microsoft.com/office/drawing/2014/main" id="{EBBFC31E-4A81-4DCB-B7CB-4C1693FF2A2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516722" y="3583639"/>
            <a:ext cx="3008482" cy="725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lc="http://schemas.openxmlformats.org/drawingml/2006/lockedCanvas" xmlns:a16="http://schemas.microsoft.com/office/drawing/2014/main" xmlns:ma14="http://schemas.microsoft.com/office/mac/drawingml/2011/main" xmlns:p14="http://schemas.microsoft.com/office/powerpoint/2010/main" val="1"/>
            </a:ext>
          </a:extLst>
        </p:spPr>
        <p:txBody>
          <a:bodyPr wrap="square" lIns="91440" tIns="45720" rIns="91440" bIns="45720">
            <a:normAutofit/>
          </a:bodyPr>
          <a:lstStyle/>
          <a:p>
            <a:r>
              <a:rPr lang="zh-CN" altLang="en-US" sz="1600" dirty="0"/>
              <a:t>我们使用随机数使得出现的方块具有不确定性</a:t>
            </a:r>
          </a:p>
        </p:txBody>
      </p:sp>
      <p:sp>
        <p:nvSpPr>
          <p:cNvPr id="14" name="PA-íṧḷídè">
            <a:extLst>
              <a:ext uri="{FF2B5EF4-FFF2-40B4-BE49-F238E27FC236}">
                <a16:creationId xmlns:a16="http://schemas.microsoft.com/office/drawing/2014/main" id="{635961D5-26B9-43D6-89BF-3A826113869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837443" y="4567511"/>
            <a:ext cx="3008483" cy="725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lc="http://schemas.openxmlformats.org/drawingml/2006/lockedCanvas" xmlns:a16="http://schemas.microsoft.com/office/drawing/2014/main" xmlns:ma14="http://schemas.microsoft.com/office/mac/drawingml/2011/main" xmlns:p14="http://schemas.microsoft.com/office/powerpoint/2010/main" val="1"/>
            </a:ext>
          </a:extLst>
        </p:spPr>
        <p:txBody>
          <a:bodyPr wrap="square" lIns="91440" tIns="45720" rIns="91440" bIns="45720">
            <a:normAutofit/>
          </a:bodyPr>
          <a:lstStyle/>
          <a:p>
            <a:r>
              <a:rPr lang="zh-CN" altLang="en-US" sz="1600" dirty="0"/>
              <a:t>当其下落至停稳后，该方块就成为了后景的一部分</a:t>
            </a:r>
            <a:endParaRPr lang="en-US" altLang="zh-CN" sz="1600" dirty="0"/>
          </a:p>
        </p:txBody>
      </p:sp>
      <p:sp>
        <p:nvSpPr>
          <p:cNvPr id="16" name="PA-ïṥḻïďé">
            <a:extLst>
              <a:ext uri="{FF2B5EF4-FFF2-40B4-BE49-F238E27FC236}">
                <a16:creationId xmlns:a16="http://schemas.microsoft.com/office/drawing/2014/main" id="{2D24A9F8-9E4E-462C-BAFD-1F2B8AFD53D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598954" y="3776683"/>
            <a:ext cx="3130017" cy="725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lc="http://schemas.openxmlformats.org/drawingml/2006/lockedCanvas" xmlns:a16="http://schemas.microsoft.com/office/drawing/2014/main" xmlns:ma14="http://schemas.microsoft.com/office/mac/drawingml/2011/main" xmlns:p14="http://schemas.microsoft.com/office/powerpoint/2010/main" val="1"/>
            </a:ext>
          </a:extLst>
        </p:spPr>
        <p:txBody>
          <a:bodyPr wrap="square" lIns="91440" tIns="45720" rIns="91440" bIns="45720">
            <a:normAutofit/>
          </a:bodyPr>
          <a:lstStyle/>
          <a:p>
            <a:r>
              <a:rPr lang="zh-CN" altLang="en-US" sz="1600" dirty="0"/>
              <a:t>在每一帧刷新前，我们会将其下移数个像素</a:t>
            </a:r>
            <a:endParaRPr lang="en-US" altLang="zh-CN" sz="1600" dirty="0"/>
          </a:p>
        </p:txBody>
      </p:sp>
      <p:grpSp>
        <p:nvGrpSpPr>
          <p:cNvPr id="20" name="îSḻiďe">
            <a:extLst>
              <a:ext uri="{FF2B5EF4-FFF2-40B4-BE49-F238E27FC236}">
                <a16:creationId xmlns:a16="http://schemas.microsoft.com/office/drawing/2014/main" id="{AF2C9FC5-FD3B-41E2-BBD2-F37C49B99F53}"/>
              </a:ext>
            </a:extLst>
          </p:cNvPr>
          <p:cNvGrpSpPr/>
          <p:nvPr/>
        </p:nvGrpSpPr>
        <p:grpSpPr>
          <a:xfrm rot="20330429">
            <a:off x="4602650" y="1499543"/>
            <a:ext cx="3541400" cy="2444620"/>
            <a:chOff x="4433632" y="1877083"/>
            <a:chExt cx="3541400" cy="2444620"/>
          </a:xfrm>
        </p:grpSpPr>
        <p:grpSp>
          <p:nvGrpSpPr>
            <p:cNvPr id="21" name="iśḻiḑê">
              <a:extLst>
                <a:ext uri="{FF2B5EF4-FFF2-40B4-BE49-F238E27FC236}">
                  <a16:creationId xmlns:a16="http://schemas.microsoft.com/office/drawing/2014/main" id="{86E852FC-C9C0-43E7-BDCC-A3B6390A4AE6}"/>
                </a:ext>
              </a:extLst>
            </p:cNvPr>
            <p:cNvGrpSpPr/>
            <p:nvPr/>
          </p:nvGrpSpPr>
          <p:grpSpPr>
            <a:xfrm>
              <a:off x="6224312" y="2484553"/>
              <a:ext cx="1750720" cy="740365"/>
              <a:chOff x="73397" y="311387"/>
              <a:chExt cx="3501439" cy="1480728"/>
            </a:xfrm>
            <a:solidFill>
              <a:schemeClr val="accent4"/>
            </a:solidFill>
          </p:grpSpPr>
          <p:sp>
            <p:nvSpPr>
              <p:cNvPr id="37" name="PA-iṣlîďê">
                <a:extLst>
                  <a:ext uri="{FF2B5EF4-FFF2-40B4-BE49-F238E27FC236}">
                    <a16:creationId xmlns:a16="http://schemas.microsoft.com/office/drawing/2014/main" id="{7557CF5C-3E31-4DB2-A6E6-FEC04DC717AD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 rot="1044877">
                <a:off x="1397301" y="942744"/>
                <a:ext cx="2177535" cy="8493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4745" extrusionOk="0">
                    <a:moveTo>
                      <a:pt x="16670" y="7868"/>
                    </a:moveTo>
                    <a:cubicBezTo>
                      <a:pt x="13000" y="7210"/>
                      <a:pt x="9745" y="4282"/>
                      <a:pt x="7354" y="0"/>
                    </a:cubicBezTo>
                    <a:lnTo>
                      <a:pt x="0" y="10544"/>
                    </a:lnTo>
                    <a:cubicBezTo>
                      <a:pt x="8373" y="21600"/>
                      <a:pt x="21600" y="7336"/>
                      <a:pt x="21600" y="7336"/>
                    </a:cubicBezTo>
                    <a:cubicBezTo>
                      <a:pt x="20026" y="7970"/>
                      <a:pt x="18366" y="8172"/>
                      <a:pt x="16670" y="7868"/>
                    </a:cubicBezTo>
                    <a:close/>
                  </a:path>
                </a:pathLst>
              </a:custGeom>
              <a:solidFill>
                <a:srgbClr val="3D486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8" name="PA-ïṧ1íḍé">
                <a:extLst>
                  <a:ext uri="{FF2B5EF4-FFF2-40B4-BE49-F238E27FC236}">
                    <a16:creationId xmlns:a16="http://schemas.microsoft.com/office/drawing/2014/main" id="{0E5C3D93-0673-4843-81A4-6122BDD7BBD8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 rot="1044877">
                <a:off x="73397" y="311387"/>
                <a:ext cx="2207788" cy="8286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4731" extrusionOk="0">
                    <a:moveTo>
                      <a:pt x="14304" y="14731"/>
                    </a:moveTo>
                    <a:lnTo>
                      <a:pt x="21600" y="3940"/>
                    </a:lnTo>
                    <a:cubicBezTo>
                      <a:pt x="9358" y="-6869"/>
                      <a:pt x="0" y="7992"/>
                      <a:pt x="0" y="7992"/>
                    </a:cubicBezTo>
                    <a:cubicBezTo>
                      <a:pt x="1720" y="7150"/>
                      <a:pt x="3550" y="6846"/>
                      <a:pt x="5419" y="7195"/>
                    </a:cubicBezTo>
                    <a:cubicBezTo>
                      <a:pt x="8900" y="7844"/>
                      <a:pt x="11976" y="10619"/>
                      <a:pt x="14304" y="14731"/>
                    </a:cubicBezTo>
                    <a:close/>
                  </a:path>
                </a:pathLst>
              </a:custGeom>
              <a:solidFill>
                <a:srgbClr val="3D486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22" name="îṡľíḓê">
              <a:extLst>
                <a:ext uri="{FF2B5EF4-FFF2-40B4-BE49-F238E27FC236}">
                  <a16:creationId xmlns:a16="http://schemas.microsoft.com/office/drawing/2014/main" id="{B93848D8-5751-4F8C-ABC8-2458C14BF234}"/>
                </a:ext>
              </a:extLst>
            </p:cNvPr>
            <p:cNvGrpSpPr/>
            <p:nvPr/>
          </p:nvGrpSpPr>
          <p:grpSpPr>
            <a:xfrm>
              <a:off x="4433632" y="1877083"/>
              <a:ext cx="1744655" cy="733229"/>
              <a:chOff x="120356" y="385515"/>
              <a:chExt cx="3489309" cy="1466454"/>
            </a:xfrm>
            <a:solidFill>
              <a:schemeClr val="accent1"/>
            </a:solidFill>
          </p:grpSpPr>
          <p:sp>
            <p:nvSpPr>
              <p:cNvPr id="35" name="PA-íSļíḋê">
                <a:extLst>
                  <a:ext uri="{FF2B5EF4-FFF2-40B4-BE49-F238E27FC236}">
                    <a16:creationId xmlns:a16="http://schemas.microsoft.com/office/drawing/2014/main" id="{AFE82747-844B-4474-91F8-7C771AE567CB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 rot="1044877">
                <a:off x="120356" y="385515"/>
                <a:ext cx="2177535" cy="8493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4744" extrusionOk="0">
                    <a:moveTo>
                      <a:pt x="4930" y="6876"/>
                    </a:moveTo>
                    <a:cubicBezTo>
                      <a:pt x="8600" y="7534"/>
                      <a:pt x="11855" y="10462"/>
                      <a:pt x="14246" y="14744"/>
                    </a:cubicBezTo>
                    <a:lnTo>
                      <a:pt x="21600" y="4201"/>
                    </a:lnTo>
                    <a:cubicBezTo>
                      <a:pt x="13227" y="-6856"/>
                      <a:pt x="0" y="7408"/>
                      <a:pt x="0" y="7408"/>
                    </a:cubicBezTo>
                    <a:cubicBezTo>
                      <a:pt x="1574" y="6775"/>
                      <a:pt x="3234" y="6571"/>
                      <a:pt x="4930" y="6876"/>
                    </a:cubicBezTo>
                    <a:close/>
                  </a:path>
                </a:pathLst>
              </a:custGeom>
              <a:solidFill>
                <a:srgbClr val="3D486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6" name="PA-îsļíḑê">
                <a:extLst>
                  <a:ext uri="{FF2B5EF4-FFF2-40B4-BE49-F238E27FC236}">
                    <a16:creationId xmlns:a16="http://schemas.microsoft.com/office/drawing/2014/main" id="{5071BBBA-CDDF-477F-A85C-D9828A11AC58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 rot="1044877">
                <a:off x="1401877" y="1023321"/>
                <a:ext cx="2207788" cy="828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4731" extrusionOk="0">
                    <a:moveTo>
                      <a:pt x="7296" y="0"/>
                    </a:moveTo>
                    <a:lnTo>
                      <a:pt x="0" y="10791"/>
                    </a:lnTo>
                    <a:cubicBezTo>
                      <a:pt x="12242" y="21600"/>
                      <a:pt x="21600" y="6738"/>
                      <a:pt x="21600" y="6738"/>
                    </a:cubicBezTo>
                    <a:cubicBezTo>
                      <a:pt x="19880" y="7581"/>
                      <a:pt x="18050" y="7884"/>
                      <a:pt x="16181" y="7536"/>
                    </a:cubicBezTo>
                    <a:cubicBezTo>
                      <a:pt x="12700" y="6887"/>
                      <a:pt x="9624" y="4113"/>
                      <a:pt x="7296" y="0"/>
                    </a:cubicBezTo>
                    <a:close/>
                  </a:path>
                </a:pathLst>
              </a:custGeom>
              <a:solidFill>
                <a:srgbClr val="3D486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23" name="işlíďe">
              <a:extLst>
                <a:ext uri="{FF2B5EF4-FFF2-40B4-BE49-F238E27FC236}">
                  <a16:creationId xmlns:a16="http://schemas.microsoft.com/office/drawing/2014/main" id="{7B2E48AE-8859-4C69-8189-C08F57E9EB80}"/>
                </a:ext>
              </a:extLst>
            </p:cNvPr>
            <p:cNvGrpSpPr/>
            <p:nvPr/>
          </p:nvGrpSpPr>
          <p:grpSpPr>
            <a:xfrm>
              <a:off x="4627935" y="2463096"/>
              <a:ext cx="1430019" cy="1010888"/>
              <a:chOff x="293860" y="170023"/>
              <a:chExt cx="2860035" cy="2021775"/>
            </a:xfrm>
            <a:solidFill>
              <a:schemeClr val="accent2"/>
            </a:solidFill>
          </p:grpSpPr>
          <p:sp>
            <p:nvSpPr>
              <p:cNvPr id="33" name="PA-îSľïḍê">
                <a:extLst>
                  <a:ext uri="{FF2B5EF4-FFF2-40B4-BE49-F238E27FC236}">
                    <a16:creationId xmlns:a16="http://schemas.microsoft.com/office/drawing/2014/main" id="{FB0385CD-28C1-489B-9EA5-FA77B290E676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 rot="1044877">
                <a:off x="293860" y="521457"/>
                <a:ext cx="1409055" cy="16703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055" y="16775"/>
                    </a:moveTo>
                    <a:cubicBezTo>
                      <a:pt x="9476" y="13739"/>
                      <a:pt x="14862" y="12281"/>
                      <a:pt x="20148" y="12332"/>
                    </a:cubicBezTo>
                    <a:lnTo>
                      <a:pt x="21600" y="0"/>
                    </a:lnTo>
                    <a:cubicBezTo>
                      <a:pt x="5546" y="1894"/>
                      <a:pt x="0" y="21600"/>
                      <a:pt x="0" y="21600"/>
                    </a:cubicBezTo>
                    <a:cubicBezTo>
                      <a:pt x="1325" y="19815"/>
                      <a:pt x="3010" y="18179"/>
                      <a:pt x="5055" y="1677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4" name="PA-išľiḓè">
                <a:extLst>
                  <a:ext uri="{FF2B5EF4-FFF2-40B4-BE49-F238E27FC236}">
                    <a16:creationId xmlns:a16="http://schemas.microsoft.com/office/drawing/2014/main" id="{DA61460C-3FFE-4E2E-9D7B-47C63A854ED7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 rot="1044877">
                <a:off x="1753912" y="170023"/>
                <a:ext cx="1399983" cy="17223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14" y="9604"/>
                    </a:moveTo>
                    <a:lnTo>
                      <a:pt x="0" y="21600"/>
                    </a:lnTo>
                    <a:cubicBezTo>
                      <a:pt x="20284" y="15896"/>
                      <a:pt x="21600" y="0"/>
                      <a:pt x="21600" y="0"/>
                    </a:cubicBezTo>
                    <a:cubicBezTo>
                      <a:pt x="20199" y="1978"/>
                      <a:pt x="18344" y="3789"/>
                      <a:pt x="16046" y="5310"/>
                    </a:cubicBezTo>
                    <a:cubicBezTo>
                      <a:pt x="11766" y="8141"/>
                      <a:pt x="6634" y="9545"/>
                      <a:pt x="1514" y="960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24" name="i$1íḋê">
              <a:extLst>
                <a:ext uri="{FF2B5EF4-FFF2-40B4-BE49-F238E27FC236}">
                  <a16:creationId xmlns:a16="http://schemas.microsoft.com/office/drawing/2014/main" id="{55FD9C79-63B5-493D-B898-738FDEF34366}"/>
                </a:ext>
              </a:extLst>
            </p:cNvPr>
            <p:cNvGrpSpPr/>
            <p:nvPr/>
          </p:nvGrpSpPr>
          <p:grpSpPr>
            <a:xfrm>
              <a:off x="5516247" y="2575425"/>
              <a:ext cx="738408" cy="1746278"/>
              <a:chOff x="369872" y="73405"/>
              <a:chExt cx="1476813" cy="3492556"/>
            </a:xfrm>
            <a:solidFill>
              <a:schemeClr val="accent2"/>
            </a:solidFill>
          </p:grpSpPr>
          <p:sp>
            <p:nvSpPr>
              <p:cNvPr id="31" name="PA-íṡlîḋè">
                <a:extLst>
                  <a:ext uri="{FF2B5EF4-FFF2-40B4-BE49-F238E27FC236}">
                    <a16:creationId xmlns:a16="http://schemas.microsoft.com/office/drawing/2014/main" id="{CD22A196-94B2-41E8-9789-55880E8DD549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 rot="1044877">
                <a:off x="369872" y="1388505"/>
                <a:ext cx="849388" cy="21774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745" h="21600" extrusionOk="0">
                    <a:moveTo>
                      <a:pt x="6877" y="16670"/>
                    </a:moveTo>
                    <a:cubicBezTo>
                      <a:pt x="7535" y="13000"/>
                      <a:pt x="10463" y="9744"/>
                      <a:pt x="14745" y="7353"/>
                    </a:cubicBezTo>
                    <a:lnTo>
                      <a:pt x="4202" y="0"/>
                    </a:lnTo>
                    <a:cubicBezTo>
                      <a:pt x="-6855" y="8373"/>
                      <a:pt x="7409" y="21600"/>
                      <a:pt x="7409" y="21600"/>
                    </a:cubicBezTo>
                    <a:cubicBezTo>
                      <a:pt x="6775" y="20026"/>
                      <a:pt x="6572" y="18367"/>
                      <a:pt x="6877" y="16670"/>
                    </a:cubicBezTo>
                    <a:close/>
                  </a:path>
                </a:pathLst>
              </a:custGeom>
              <a:solidFill>
                <a:srgbClr val="3D486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2" name="PA-íṡḷíḋe">
                <a:extLst>
                  <a:ext uri="{FF2B5EF4-FFF2-40B4-BE49-F238E27FC236}">
                    <a16:creationId xmlns:a16="http://schemas.microsoft.com/office/drawing/2014/main" id="{8EB04AF0-81C5-4308-9B83-7442CE8A88F2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 rot="1044877">
                <a:off x="1018024" y="73405"/>
                <a:ext cx="828661" cy="22077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731" h="21600" extrusionOk="0">
                    <a:moveTo>
                      <a:pt x="0" y="14304"/>
                    </a:moveTo>
                    <a:lnTo>
                      <a:pt x="10792" y="21600"/>
                    </a:lnTo>
                    <a:cubicBezTo>
                      <a:pt x="21600" y="9359"/>
                      <a:pt x="6739" y="0"/>
                      <a:pt x="6739" y="0"/>
                    </a:cubicBezTo>
                    <a:cubicBezTo>
                      <a:pt x="7581" y="1720"/>
                      <a:pt x="7884" y="3550"/>
                      <a:pt x="7536" y="5419"/>
                    </a:cubicBezTo>
                    <a:cubicBezTo>
                      <a:pt x="6887" y="8900"/>
                      <a:pt x="4112" y="11976"/>
                      <a:pt x="0" y="14304"/>
                    </a:cubicBezTo>
                    <a:close/>
                  </a:path>
                </a:pathLst>
              </a:custGeom>
              <a:solidFill>
                <a:srgbClr val="3D486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25" name="ïsľidè">
              <a:extLst>
                <a:ext uri="{FF2B5EF4-FFF2-40B4-BE49-F238E27FC236}">
                  <a16:creationId xmlns:a16="http://schemas.microsoft.com/office/drawing/2014/main" id="{9AB43D74-BFF2-4498-BE11-71845D450E63}"/>
                </a:ext>
              </a:extLst>
            </p:cNvPr>
            <p:cNvGrpSpPr/>
            <p:nvPr/>
          </p:nvGrpSpPr>
          <p:grpSpPr>
            <a:xfrm>
              <a:off x="6104757" y="2704319"/>
              <a:ext cx="1006203" cy="1432654"/>
              <a:chOff x="169999" y="225652"/>
              <a:chExt cx="2012405" cy="2865307"/>
            </a:xfrm>
            <a:solidFill>
              <a:schemeClr val="accent3"/>
            </a:solidFill>
          </p:grpSpPr>
          <p:sp>
            <p:nvSpPr>
              <p:cNvPr id="29" name="PA-íṥ1îḍe">
                <a:extLst>
                  <a:ext uri="{FF2B5EF4-FFF2-40B4-BE49-F238E27FC236}">
                    <a16:creationId xmlns:a16="http://schemas.microsoft.com/office/drawing/2014/main" id="{E33B2B38-2879-4C97-90B3-9D91866B0E38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 rot="1044877">
                <a:off x="512049" y="1681917"/>
                <a:ext cx="1670355" cy="14090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775" y="16546"/>
                    </a:moveTo>
                    <a:cubicBezTo>
                      <a:pt x="13739" y="12124"/>
                      <a:pt x="12280" y="6739"/>
                      <a:pt x="12332" y="1452"/>
                    </a:cubicBezTo>
                    <a:lnTo>
                      <a:pt x="0" y="0"/>
                    </a:lnTo>
                    <a:cubicBezTo>
                      <a:pt x="1894" y="16053"/>
                      <a:pt x="21600" y="21600"/>
                      <a:pt x="21600" y="21600"/>
                    </a:cubicBezTo>
                    <a:cubicBezTo>
                      <a:pt x="19815" y="20276"/>
                      <a:pt x="18178" y="18590"/>
                      <a:pt x="16775" y="16546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0" name="PA-íŝ1ídê">
                <a:extLst>
                  <a:ext uri="{FF2B5EF4-FFF2-40B4-BE49-F238E27FC236}">
                    <a16:creationId xmlns:a16="http://schemas.microsoft.com/office/drawing/2014/main" id="{58A04F2A-C06D-44EF-A940-F7798529047B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 rot="1044877">
                <a:off x="169999" y="225652"/>
                <a:ext cx="1722338" cy="13998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4" y="20087"/>
                    </a:moveTo>
                    <a:lnTo>
                      <a:pt x="21600" y="21600"/>
                    </a:lnTo>
                    <a:cubicBezTo>
                      <a:pt x="15896" y="1314"/>
                      <a:pt x="0" y="0"/>
                      <a:pt x="0" y="0"/>
                    </a:cubicBezTo>
                    <a:cubicBezTo>
                      <a:pt x="1978" y="1400"/>
                      <a:pt x="3789" y="3256"/>
                      <a:pt x="5310" y="5553"/>
                    </a:cubicBezTo>
                    <a:cubicBezTo>
                      <a:pt x="8141" y="9833"/>
                      <a:pt x="9545" y="14967"/>
                      <a:pt x="9604" y="2008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26" name="i$ḷïḋê">
              <a:extLst>
                <a:ext uri="{FF2B5EF4-FFF2-40B4-BE49-F238E27FC236}">
                  <a16:creationId xmlns:a16="http://schemas.microsoft.com/office/drawing/2014/main" id="{5F5E9F47-3547-41D5-83C2-7D4CD97F0B43}"/>
                </a:ext>
              </a:extLst>
            </p:cNvPr>
            <p:cNvGrpSpPr/>
            <p:nvPr/>
          </p:nvGrpSpPr>
          <p:grpSpPr>
            <a:xfrm>
              <a:off x="5595060" y="1925554"/>
              <a:ext cx="1197100" cy="1197100"/>
              <a:chOff x="293384" y="293384"/>
              <a:chExt cx="2394198" cy="2394198"/>
            </a:xfrm>
          </p:grpSpPr>
          <p:sp>
            <p:nvSpPr>
              <p:cNvPr id="27" name="PA-îSliḋé">
                <a:extLst>
                  <a:ext uri="{FF2B5EF4-FFF2-40B4-BE49-F238E27FC236}">
                    <a16:creationId xmlns:a16="http://schemas.microsoft.com/office/drawing/2014/main" id="{7F81BD5C-4D8C-40FB-8C78-8E98B4E5F6C7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293384" y="293384"/>
                <a:ext cx="2394198" cy="2394198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DCDEE0"/>
                </a:solidFill>
                <a:prstDash val="solid"/>
                <a:round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8" name="PA-iṡľidê">
                <a:extLst>
                  <a:ext uri="{FF2B5EF4-FFF2-40B4-BE49-F238E27FC236}">
                    <a16:creationId xmlns:a16="http://schemas.microsoft.com/office/drawing/2014/main" id="{40C610AE-EC10-4930-ABE6-DA0AECE9BEB3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896658" y="904974"/>
                <a:ext cx="1189233" cy="11891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95" y="15576"/>
                    </a:moveTo>
                    <a:cubicBezTo>
                      <a:pt x="12143" y="16865"/>
                      <a:pt x="9843" y="18851"/>
                      <a:pt x="8177" y="21277"/>
                    </a:cubicBezTo>
                    <a:cubicBezTo>
                      <a:pt x="9016" y="21487"/>
                      <a:pt x="9894" y="21600"/>
                      <a:pt x="10799" y="21600"/>
                    </a:cubicBezTo>
                    <a:cubicBezTo>
                      <a:pt x="12428" y="21600"/>
                      <a:pt x="13971" y="21237"/>
                      <a:pt x="15356" y="20591"/>
                    </a:cubicBezTo>
                    <a:cubicBezTo>
                      <a:pt x="15579" y="19502"/>
                      <a:pt x="15697" y="18376"/>
                      <a:pt x="15697" y="17223"/>
                    </a:cubicBezTo>
                    <a:cubicBezTo>
                      <a:pt x="15697" y="16807"/>
                      <a:pt x="15678" y="16393"/>
                      <a:pt x="15646" y="15985"/>
                    </a:cubicBezTo>
                    <a:cubicBezTo>
                      <a:pt x="15369" y="15896"/>
                      <a:pt x="15114" y="15759"/>
                      <a:pt x="14895" y="15576"/>
                    </a:cubicBezTo>
                    <a:close/>
                    <a:moveTo>
                      <a:pt x="18049" y="2795"/>
                    </a:moveTo>
                    <a:cubicBezTo>
                      <a:pt x="16317" y="2963"/>
                      <a:pt x="14665" y="3399"/>
                      <a:pt x="13127" y="4049"/>
                    </a:cubicBezTo>
                    <a:cubicBezTo>
                      <a:pt x="13134" y="4126"/>
                      <a:pt x="13139" y="4202"/>
                      <a:pt x="13139" y="4280"/>
                    </a:cubicBezTo>
                    <a:cubicBezTo>
                      <a:pt x="13139" y="4643"/>
                      <a:pt x="13052" y="4984"/>
                      <a:pt x="12903" y="5288"/>
                    </a:cubicBezTo>
                    <a:cubicBezTo>
                      <a:pt x="14442" y="7095"/>
                      <a:pt x="15635" y="9197"/>
                      <a:pt x="16388" y="11500"/>
                    </a:cubicBezTo>
                    <a:cubicBezTo>
                      <a:pt x="17324" y="11518"/>
                      <a:pt x="18122" y="12089"/>
                      <a:pt x="18466" y="12902"/>
                    </a:cubicBezTo>
                    <a:cubicBezTo>
                      <a:pt x="19506" y="12797"/>
                      <a:pt x="20518" y="12597"/>
                      <a:pt x="21492" y="12311"/>
                    </a:cubicBezTo>
                    <a:cubicBezTo>
                      <a:pt x="21563" y="11818"/>
                      <a:pt x="21600" y="11313"/>
                      <a:pt x="21600" y="10800"/>
                    </a:cubicBezTo>
                    <a:cubicBezTo>
                      <a:pt x="21599" y="7626"/>
                      <a:pt x="20230" y="4770"/>
                      <a:pt x="18049" y="2795"/>
                    </a:cubicBezTo>
                    <a:close/>
                    <a:moveTo>
                      <a:pt x="13739" y="14350"/>
                    </a:moveTo>
                    <a:cubicBezTo>
                      <a:pt x="11072" y="13907"/>
                      <a:pt x="8601" y="12889"/>
                      <a:pt x="6449" y="11434"/>
                    </a:cubicBezTo>
                    <a:cubicBezTo>
                      <a:pt x="6099" y="11648"/>
                      <a:pt x="5689" y="11773"/>
                      <a:pt x="5251" y="11773"/>
                    </a:cubicBezTo>
                    <a:cubicBezTo>
                      <a:pt x="5087" y="11773"/>
                      <a:pt x="4931" y="11756"/>
                      <a:pt x="4779" y="11725"/>
                    </a:cubicBezTo>
                    <a:cubicBezTo>
                      <a:pt x="3749" y="13676"/>
                      <a:pt x="3091" y="15853"/>
                      <a:pt x="2902" y="18163"/>
                    </a:cubicBezTo>
                    <a:cubicBezTo>
                      <a:pt x="3930" y="19266"/>
                      <a:pt x="5183" y="20154"/>
                      <a:pt x="6593" y="20751"/>
                    </a:cubicBezTo>
                    <a:cubicBezTo>
                      <a:pt x="8345" y="18059"/>
                      <a:pt x="10791" y="15834"/>
                      <a:pt x="13739" y="14350"/>
                    </a:cubicBezTo>
                    <a:close/>
                    <a:moveTo>
                      <a:pt x="17257" y="15907"/>
                    </a:moveTo>
                    <a:cubicBezTo>
                      <a:pt x="17287" y="16343"/>
                      <a:pt x="17305" y="16781"/>
                      <a:pt x="17305" y="17223"/>
                    </a:cubicBezTo>
                    <a:cubicBezTo>
                      <a:pt x="17305" y="18003"/>
                      <a:pt x="17255" y="18771"/>
                      <a:pt x="17162" y="19525"/>
                    </a:cubicBezTo>
                    <a:cubicBezTo>
                      <a:pt x="18993" y="18189"/>
                      <a:pt x="20388" y="16288"/>
                      <a:pt x="21091" y="14080"/>
                    </a:cubicBezTo>
                    <a:cubicBezTo>
                      <a:pt x="20257" y="14282"/>
                      <a:pt x="19403" y="14426"/>
                      <a:pt x="18530" y="14508"/>
                    </a:cubicBezTo>
                    <a:cubicBezTo>
                      <a:pt x="18327" y="15139"/>
                      <a:pt x="17859" y="15646"/>
                      <a:pt x="17257" y="15907"/>
                    </a:cubicBezTo>
                    <a:close/>
                    <a:moveTo>
                      <a:pt x="14276" y="12805"/>
                    </a:moveTo>
                    <a:cubicBezTo>
                      <a:pt x="14419" y="12507"/>
                      <a:pt x="14622" y="12243"/>
                      <a:pt x="14874" y="12035"/>
                    </a:cubicBezTo>
                    <a:cubicBezTo>
                      <a:pt x="14195" y="9949"/>
                      <a:pt x="13121" y="8039"/>
                      <a:pt x="11737" y="6396"/>
                    </a:cubicBezTo>
                    <a:cubicBezTo>
                      <a:pt x="11463" y="6514"/>
                      <a:pt x="11160" y="6577"/>
                      <a:pt x="10841" y="6577"/>
                    </a:cubicBezTo>
                    <a:cubicBezTo>
                      <a:pt x="10342" y="6577"/>
                      <a:pt x="9882" y="6417"/>
                      <a:pt x="9506" y="6149"/>
                    </a:cubicBezTo>
                    <a:cubicBezTo>
                      <a:pt x="8672" y="6781"/>
                      <a:pt x="7901" y="7491"/>
                      <a:pt x="7200" y="8265"/>
                    </a:cubicBezTo>
                    <a:cubicBezTo>
                      <a:pt x="7421" y="8616"/>
                      <a:pt x="7549" y="9031"/>
                      <a:pt x="7549" y="9475"/>
                    </a:cubicBezTo>
                    <a:cubicBezTo>
                      <a:pt x="7549" y="9714"/>
                      <a:pt x="7512" y="9945"/>
                      <a:pt x="7444" y="10163"/>
                    </a:cubicBezTo>
                    <a:cubicBezTo>
                      <a:pt x="9459" y="11509"/>
                      <a:pt x="11779" y="12434"/>
                      <a:pt x="14276" y="12805"/>
                    </a:cubicBezTo>
                    <a:close/>
                    <a:moveTo>
                      <a:pt x="10842" y="1983"/>
                    </a:moveTo>
                    <a:cubicBezTo>
                      <a:pt x="11448" y="1983"/>
                      <a:pt x="11998" y="2218"/>
                      <a:pt x="12410" y="2604"/>
                    </a:cubicBezTo>
                    <a:cubicBezTo>
                      <a:pt x="13609" y="2088"/>
                      <a:pt x="14870" y="1691"/>
                      <a:pt x="16184" y="1439"/>
                    </a:cubicBezTo>
                    <a:cubicBezTo>
                      <a:pt x="14598" y="525"/>
                      <a:pt x="12760" y="0"/>
                      <a:pt x="10799" y="0"/>
                    </a:cubicBezTo>
                    <a:cubicBezTo>
                      <a:pt x="9463" y="0"/>
                      <a:pt x="8183" y="245"/>
                      <a:pt x="7001" y="690"/>
                    </a:cubicBezTo>
                    <a:cubicBezTo>
                      <a:pt x="7938" y="1154"/>
                      <a:pt x="8833" y="1694"/>
                      <a:pt x="9673" y="2304"/>
                    </a:cubicBezTo>
                    <a:cubicBezTo>
                      <a:pt x="10017" y="2100"/>
                      <a:pt x="10415" y="1983"/>
                      <a:pt x="10842" y="1983"/>
                    </a:cubicBezTo>
                    <a:close/>
                    <a:moveTo>
                      <a:pt x="2953" y="9475"/>
                    </a:moveTo>
                    <a:cubicBezTo>
                      <a:pt x="2953" y="9153"/>
                      <a:pt x="3021" y="8845"/>
                      <a:pt x="3140" y="8568"/>
                    </a:cubicBezTo>
                    <a:cubicBezTo>
                      <a:pt x="2402" y="7756"/>
                      <a:pt x="1735" y="6882"/>
                      <a:pt x="1150" y="5952"/>
                    </a:cubicBezTo>
                    <a:cubicBezTo>
                      <a:pt x="417" y="7409"/>
                      <a:pt x="0" y="9057"/>
                      <a:pt x="0" y="10801"/>
                    </a:cubicBezTo>
                    <a:cubicBezTo>
                      <a:pt x="0" y="12819"/>
                      <a:pt x="556" y="14708"/>
                      <a:pt x="1520" y="16324"/>
                    </a:cubicBezTo>
                    <a:cubicBezTo>
                      <a:pt x="1865" y="14382"/>
                      <a:pt x="2519" y="12546"/>
                      <a:pt x="3421" y="10863"/>
                    </a:cubicBezTo>
                    <a:cubicBezTo>
                      <a:pt x="3128" y="10478"/>
                      <a:pt x="2953" y="9996"/>
                      <a:pt x="2953" y="9475"/>
                    </a:cubicBezTo>
                    <a:close/>
                    <a:moveTo>
                      <a:pt x="5252" y="7178"/>
                    </a:moveTo>
                    <a:cubicBezTo>
                      <a:pt x="5486" y="7178"/>
                      <a:pt x="5714" y="7212"/>
                      <a:pt x="5928" y="7279"/>
                    </a:cubicBezTo>
                    <a:cubicBezTo>
                      <a:pt x="6738" y="6372"/>
                      <a:pt x="7636" y="5546"/>
                      <a:pt x="8608" y="4814"/>
                    </a:cubicBezTo>
                    <a:cubicBezTo>
                      <a:pt x="8567" y="4643"/>
                      <a:pt x="8545" y="4463"/>
                      <a:pt x="8545" y="4280"/>
                    </a:cubicBezTo>
                    <a:cubicBezTo>
                      <a:pt x="8545" y="4025"/>
                      <a:pt x="8587" y="3780"/>
                      <a:pt x="8664" y="3551"/>
                    </a:cubicBezTo>
                    <a:cubicBezTo>
                      <a:pt x="7574" y="2771"/>
                      <a:pt x="6390" y="2115"/>
                      <a:pt x="5130" y="1609"/>
                    </a:cubicBezTo>
                    <a:cubicBezTo>
                      <a:pt x="3950" y="2339"/>
                      <a:pt x="2920" y="3289"/>
                      <a:pt x="2099" y="4404"/>
                    </a:cubicBezTo>
                    <a:cubicBezTo>
                      <a:pt x="2708" y="5484"/>
                      <a:pt x="3432" y="6490"/>
                      <a:pt x="4256" y="7406"/>
                    </a:cubicBezTo>
                    <a:cubicBezTo>
                      <a:pt x="4557" y="7261"/>
                      <a:pt x="4893" y="7178"/>
                      <a:pt x="5252" y="7178"/>
                    </a:cubicBezTo>
                    <a:close/>
                  </a:path>
                </a:pathLst>
              </a:custGeom>
              <a:solidFill>
                <a:srgbClr val="3D486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</p:grpSp>
      <p:sp>
        <p:nvSpPr>
          <p:cNvPr id="39" name="PA-直角三角形 44">
            <a:extLst>
              <a:ext uri="{FF2B5EF4-FFF2-40B4-BE49-F238E27FC236}">
                <a16:creationId xmlns:a16="http://schemas.microsoft.com/office/drawing/2014/main" id="{37F3950F-3811-4B49-B148-A1317C3EEB2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8669903" y="4762571"/>
            <a:ext cx="3547600" cy="2095429"/>
          </a:xfrm>
          <a:custGeom>
            <a:avLst/>
            <a:gdLst>
              <a:gd name="connsiteX0" fmla="*/ 0 w 3547600"/>
              <a:gd name="connsiteY0" fmla="*/ 2095429 h 2095429"/>
              <a:gd name="connsiteX1" fmla="*/ 0 w 3547600"/>
              <a:gd name="connsiteY1" fmla="*/ 0 h 2095429"/>
              <a:gd name="connsiteX2" fmla="*/ 3547600 w 3547600"/>
              <a:gd name="connsiteY2" fmla="*/ 2095429 h 2095429"/>
              <a:gd name="connsiteX3" fmla="*/ 0 w 3547600"/>
              <a:gd name="connsiteY3" fmla="*/ 2095429 h 2095429"/>
              <a:gd name="connsiteX0" fmla="*/ 0 w 3547600"/>
              <a:gd name="connsiteY0" fmla="*/ 2095429 h 2095429"/>
              <a:gd name="connsiteX1" fmla="*/ 0 w 3547600"/>
              <a:gd name="connsiteY1" fmla="*/ 0 h 2095429"/>
              <a:gd name="connsiteX2" fmla="*/ 401053 w 3547600"/>
              <a:gd name="connsiteY2" fmla="*/ 563408 h 2095429"/>
              <a:gd name="connsiteX3" fmla="*/ 3547600 w 3547600"/>
              <a:gd name="connsiteY3" fmla="*/ 2095429 h 2095429"/>
              <a:gd name="connsiteX4" fmla="*/ 0 w 3547600"/>
              <a:gd name="connsiteY4" fmla="*/ 2095429 h 2095429"/>
              <a:gd name="connsiteX0" fmla="*/ 0 w 3547600"/>
              <a:gd name="connsiteY0" fmla="*/ 2095429 h 2095429"/>
              <a:gd name="connsiteX1" fmla="*/ 0 w 3547600"/>
              <a:gd name="connsiteY1" fmla="*/ 0 h 2095429"/>
              <a:gd name="connsiteX2" fmla="*/ 401053 w 3547600"/>
              <a:gd name="connsiteY2" fmla="*/ 563408 h 2095429"/>
              <a:gd name="connsiteX3" fmla="*/ 1299411 w 3547600"/>
              <a:gd name="connsiteY3" fmla="*/ 820082 h 2095429"/>
              <a:gd name="connsiteX4" fmla="*/ 3547600 w 3547600"/>
              <a:gd name="connsiteY4" fmla="*/ 2095429 h 2095429"/>
              <a:gd name="connsiteX5" fmla="*/ 0 w 3547600"/>
              <a:gd name="connsiteY5" fmla="*/ 2095429 h 2095429"/>
              <a:gd name="connsiteX0" fmla="*/ 0 w 3547600"/>
              <a:gd name="connsiteY0" fmla="*/ 2095429 h 2095429"/>
              <a:gd name="connsiteX1" fmla="*/ 0 w 3547600"/>
              <a:gd name="connsiteY1" fmla="*/ 0 h 2095429"/>
              <a:gd name="connsiteX2" fmla="*/ 401053 w 3547600"/>
              <a:gd name="connsiteY2" fmla="*/ 563408 h 2095429"/>
              <a:gd name="connsiteX3" fmla="*/ 1299411 w 3547600"/>
              <a:gd name="connsiteY3" fmla="*/ 820082 h 2095429"/>
              <a:gd name="connsiteX4" fmla="*/ 1652337 w 3547600"/>
              <a:gd name="connsiteY4" fmla="*/ 1509892 h 2095429"/>
              <a:gd name="connsiteX5" fmla="*/ 3547600 w 3547600"/>
              <a:gd name="connsiteY5" fmla="*/ 2095429 h 2095429"/>
              <a:gd name="connsiteX6" fmla="*/ 0 w 3547600"/>
              <a:gd name="connsiteY6" fmla="*/ 2095429 h 2095429"/>
              <a:gd name="connsiteX0" fmla="*/ 0 w 3547600"/>
              <a:gd name="connsiteY0" fmla="*/ 2095429 h 2095429"/>
              <a:gd name="connsiteX1" fmla="*/ 0 w 3547600"/>
              <a:gd name="connsiteY1" fmla="*/ 0 h 2095429"/>
              <a:gd name="connsiteX2" fmla="*/ 401053 w 3547600"/>
              <a:gd name="connsiteY2" fmla="*/ 563408 h 2095429"/>
              <a:gd name="connsiteX3" fmla="*/ 1299411 w 3547600"/>
              <a:gd name="connsiteY3" fmla="*/ 820082 h 2095429"/>
              <a:gd name="connsiteX4" fmla="*/ 1652337 w 3547600"/>
              <a:gd name="connsiteY4" fmla="*/ 1509892 h 2095429"/>
              <a:gd name="connsiteX5" fmla="*/ 2887579 w 3547600"/>
              <a:gd name="connsiteY5" fmla="*/ 1670313 h 2095429"/>
              <a:gd name="connsiteX6" fmla="*/ 3547600 w 3547600"/>
              <a:gd name="connsiteY6" fmla="*/ 2095429 h 2095429"/>
              <a:gd name="connsiteX7" fmla="*/ 0 w 3547600"/>
              <a:gd name="connsiteY7" fmla="*/ 2095429 h 2095429"/>
              <a:gd name="connsiteX0" fmla="*/ 0 w 3547600"/>
              <a:gd name="connsiteY0" fmla="*/ 2095429 h 2095429"/>
              <a:gd name="connsiteX1" fmla="*/ 0 w 3547600"/>
              <a:gd name="connsiteY1" fmla="*/ 0 h 2095429"/>
              <a:gd name="connsiteX2" fmla="*/ 401053 w 3547600"/>
              <a:gd name="connsiteY2" fmla="*/ 563408 h 2095429"/>
              <a:gd name="connsiteX3" fmla="*/ 1299411 w 3547600"/>
              <a:gd name="connsiteY3" fmla="*/ 820082 h 2095429"/>
              <a:gd name="connsiteX4" fmla="*/ 1652337 w 3547600"/>
              <a:gd name="connsiteY4" fmla="*/ 1509892 h 2095429"/>
              <a:gd name="connsiteX5" fmla="*/ 2887579 w 3547600"/>
              <a:gd name="connsiteY5" fmla="*/ 1670313 h 2095429"/>
              <a:gd name="connsiteX6" fmla="*/ 3547600 w 3547600"/>
              <a:gd name="connsiteY6" fmla="*/ 2095429 h 2095429"/>
              <a:gd name="connsiteX7" fmla="*/ 0 w 3547600"/>
              <a:gd name="connsiteY7" fmla="*/ 2095429 h 2095429"/>
              <a:gd name="connsiteX0" fmla="*/ 0 w 3547600"/>
              <a:gd name="connsiteY0" fmla="*/ 2095429 h 2095429"/>
              <a:gd name="connsiteX1" fmla="*/ 0 w 3547600"/>
              <a:gd name="connsiteY1" fmla="*/ 0 h 2095429"/>
              <a:gd name="connsiteX2" fmla="*/ 401053 w 3547600"/>
              <a:gd name="connsiteY2" fmla="*/ 563408 h 2095429"/>
              <a:gd name="connsiteX3" fmla="*/ 1299411 w 3547600"/>
              <a:gd name="connsiteY3" fmla="*/ 820082 h 2095429"/>
              <a:gd name="connsiteX4" fmla="*/ 1652337 w 3547600"/>
              <a:gd name="connsiteY4" fmla="*/ 1509892 h 2095429"/>
              <a:gd name="connsiteX5" fmla="*/ 2887579 w 3547600"/>
              <a:gd name="connsiteY5" fmla="*/ 1670313 h 2095429"/>
              <a:gd name="connsiteX6" fmla="*/ 3547600 w 3547600"/>
              <a:gd name="connsiteY6" fmla="*/ 2095429 h 2095429"/>
              <a:gd name="connsiteX7" fmla="*/ 0 w 3547600"/>
              <a:gd name="connsiteY7" fmla="*/ 2095429 h 2095429"/>
              <a:gd name="connsiteX0" fmla="*/ 0 w 3547600"/>
              <a:gd name="connsiteY0" fmla="*/ 2095429 h 2095429"/>
              <a:gd name="connsiteX1" fmla="*/ 0 w 3547600"/>
              <a:gd name="connsiteY1" fmla="*/ 0 h 2095429"/>
              <a:gd name="connsiteX2" fmla="*/ 401053 w 3547600"/>
              <a:gd name="connsiteY2" fmla="*/ 563408 h 2095429"/>
              <a:gd name="connsiteX3" fmla="*/ 1299411 w 3547600"/>
              <a:gd name="connsiteY3" fmla="*/ 820082 h 2095429"/>
              <a:gd name="connsiteX4" fmla="*/ 1652337 w 3547600"/>
              <a:gd name="connsiteY4" fmla="*/ 1509892 h 2095429"/>
              <a:gd name="connsiteX5" fmla="*/ 2887579 w 3547600"/>
              <a:gd name="connsiteY5" fmla="*/ 1670313 h 2095429"/>
              <a:gd name="connsiteX6" fmla="*/ 3547600 w 3547600"/>
              <a:gd name="connsiteY6" fmla="*/ 2095429 h 2095429"/>
              <a:gd name="connsiteX7" fmla="*/ 0 w 3547600"/>
              <a:gd name="connsiteY7" fmla="*/ 2095429 h 2095429"/>
              <a:gd name="connsiteX0" fmla="*/ 0 w 3547600"/>
              <a:gd name="connsiteY0" fmla="*/ 2095429 h 2095429"/>
              <a:gd name="connsiteX1" fmla="*/ 0 w 3547600"/>
              <a:gd name="connsiteY1" fmla="*/ 0 h 2095429"/>
              <a:gd name="connsiteX2" fmla="*/ 401053 w 3547600"/>
              <a:gd name="connsiteY2" fmla="*/ 563408 h 2095429"/>
              <a:gd name="connsiteX3" fmla="*/ 1299411 w 3547600"/>
              <a:gd name="connsiteY3" fmla="*/ 820082 h 2095429"/>
              <a:gd name="connsiteX4" fmla="*/ 1652337 w 3547600"/>
              <a:gd name="connsiteY4" fmla="*/ 1509892 h 2095429"/>
              <a:gd name="connsiteX5" fmla="*/ 2887579 w 3547600"/>
              <a:gd name="connsiteY5" fmla="*/ 1670313 h 2095429"/>
              <a:gd name="connsiteX6" fmla="*/ 3547600 w 3547600"/>
              <a:gd name="connsiteY6" fmla="*/ 2095429 h 2095429"/>
              <a:gd name="connsiteX7" fmla="*/ 0 w 3547600"/>
              <a:gd name="connsiteY7" fmla="*/ 2095429 h 2095429"/>
              <a:gd name="connsiteX0" fmla="*/ 0 w 3547600"/>
              <a:gd name="connsiteY0" fmla="*/ 2095429 h 2095429"/>
              <a:gd name="connsiteX1" fmla="*/ 0 w 3547600"/>
              <a:gd name="connsiteY1" fmla="*/ 0 h 2095429"/>
              <a:gd name="connsiteX2" fmla="*/ 401053 w 3547600"/>
              <a:gd name="connsiteY2" fmla="*/ 563408 h 2095429"/>
              <a:gd name="connsiteX3" fmla="*/ 1299411 w 3547600"/>
              <a:gd name="connsiteY3" fmla="*/ 820082 h 2095429"/>
              <a:gd name="connsiteX4" fmla="*/ 1652337 w 3547600"/>
              <a:gd name="connsiteY4" fmla="*/ 1509892 h 2095429"/>
              <a:gd name="connsiteX5" fmla="*/ 2887579 w 3547600"/>
              <a:gd name="connsiteY5" fmla="*/ 1670313 h 2095429"/>
              <a:gd name="connsiteX6" fmla="*/ 3547600 w 3547600"/>
              <a:gd name="connsiteY6" fmla="*/ 2095429 h 2095429"/>
              <a:gd name="connsiteX7" fmla="*/ 0 w 3547600"/>
              <a:gd name="connsiteY7" fmla="*/ 2095429 h 2095429"/>
              <a:gd name="connsiteX0" fmla="*/ 0 w 3547600"/>
              <a:gd name="connsiteY0" fmla="*/ 2095429 h 2095429"/>
              <a:gd name="connsiteX1" fmla="*/ 0 w 3547600"/>
              <a:gd name="connsiteY1" fmla="*/ 0 h 2095429"/>
              <a:gd name="connsiteX2" fmla="*/ 401053 w 3547600"/>
              <a:gd name="connsiteY2" fmla="*/ 563408 h 2095429"/>
              <a:gd name="connsiteX3" fmla="*/ 1299411 w 3547600"/>
              <a:gd name="connsiteY3" fmla="*/ 820082 h 2095429"/>
              <a:gd name="connsiteX4" fmla="*/ 1652337 w 3547600"/>
              <a:gd name="connsiteY4" fmla="*/ 1509892 h 2095429"/>
              <a:gd name="connsiteX5" fmla="*/ 2887579 w 3547600"/>
              <a:gd name="connsiteY5" fmla="*/ 1670313 h 2095429"/>
              <a:gd name="connsiteX6" fmla="*/ 3547600 w 3547600"/>
              <a:gd name="connsiteY6" fmla="*/ 2095429 h 2095429"/>
              <a:gd name="connsiteX7" fmla="*/ 0 w 3547600"/>
              <a:gd name="connsiteY7" fmla="*/ 2095429 h 2095429"/>
              <a:gd name="connsiteX0" fmla="*/ 0 w 3547600"/>
              <a:gd name="connsiteY0" fmla="*/ 2095429 h 2095429"/>
              <a:gd name="connsiteX1" fmla="*/ 0 w 3547600"/>
              <a:gd name="connsiteY1" fmla="*/ 0 h 2095429"/>
              <a:gd name="connsiteX2" fmla="*/ 401053 w 3547600"/>
              <a:gd name="connsiteY2" fmla="*/ 563408 h 2095429"/>
              <a:gd name="connsiteX3" fmla="*/ 1299411 w 3547600"/>
              <a:gd name="connsiteY3" fmla="*/ 820082 h 2095429"/>
              <a:gd name="connsiteX4" fmla="*/ 1652337 w 3547600"/>
              <a:gd name="connsiteY4" fmla="*/ 1509892 h 2095429"/>
              <a:gd name="connsiteX5" fmla="*/ 2887579 w 3547600"/>
              <a:gd name="connsiteY5" fmla="*/ 1670313 h 2095429"/>
              <a:gd name="connsiteX6" fmla="*/ 3547600 w 3547600"/>
              <a:gd name="connsiteY6" fmla="*/ 2095429 h 2095429"/>
              <a:gd name="connsiteX7" fmla="*/ 0 w 3547600"/>
              <a:gd name="connsiteY7" fmla="*/ 2095429 h 209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7600" h="2095429">
                <a:moveTo>
                  <a:pt x="0" y="2095429"/>
                </a:moveTo>
                <a:lnTo>
                  <a:pt x="0" y="0"/>
                </a:lnTo>
                <a:cubicBezTo>
                  <a:pt x="171116" y="96897"/>
                  <a:pt x="240570" y="455878"/>
                  <a:pt x="401053" y="563408"/>
                </a:cubicBezTo>
                <a:cubicBezTo>
                  <a:pt x="551122" y="670262"/>
                  <a:pt x="1016436" y="676014"/>
                  <a:pt x="1299411" y="820082"/>
                </a:cubicBezTo>
                <a:cubicBezTo>
                  <a:pt x="1481221" y="927029"/>
                  <a:pt x="1470527" y="1402945"/>
                  <a:pt x="1652337" y="1509892"/>
                </a:cubicBezTo>
                <a:cubicBezTo>
                  <a:pt x="1989190" y="1664593"/>
                  <a:pt x="2550725" y="1547511"/>
                  <a:pt x="2887579" y="1670313"/>
                </a:cubicBezTo>
                <a:cubicBezTo>
                  <a:pt x="3171381" y="1774804"/>
                  <a:pt x="3327593" y="1953724"/>
                  <a:pt x="3547600" y="2095429"/>
                </a:cubicBezTo>
                <a:lnTo>
                  <a:pt x="0" y="2095429"/>
                </a:lnTo>
                <a:close/>
              </a:path>
            </a:pathLst>
          </a:custGeom>
          <a:solidFill>
            <a:srgbClr val="8E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4A9D08E-E51E-442B-A8F1-4E91DDA0EAA7}"/>
              </a:ext>
            </a:extLst>
          </p:cNvPr>
          <p:cNvSpPr txBox="1"/>
          <p:nvPr/>
        </p:nvSpPr>
        <p:spPr>
          <a:xfrm rot="5400000">
            <a:off x="-1496190" y="4693042"/>
            <a:ext cx="30508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ysClr val="windowText" lastClr="000000"/>
                </a:solidFill>
              </a:rPr>
              <a:t>````````````</a:t>
            </a:r>
            <a:endParaRPr lang="zh-CN" altLang="en-US" sz="7200" dirty="0">
              <a:solidFill>
                <a:sysClr val="windowText" lastClr="00000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9DB5907-F493-4BCE-95FD-08F0396812B5}"/>
              </a:ext>
            </a:extLst>
          </p:cNvPr>
          <p:cNvSpPr txBox="1"/>
          <p:nvPr/>
        </p:nvSpPr>
        <p:spPr>
          <a:xfrm>
            <a:off x="9325211" y="358772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44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实现细节</a:t>
            </a:r>
          </a:p>
        </p:txBody>
      </p:sp>
      <p:sp>
        <p:nvSpPr>
          <p:cNvPr id="93" name="PA-three-chevron-arrows-pointing-right_31879">
            <a:extLst>
              <a:ext uri="{FF2B5EF4-FFF2-40B4-BE49-F238E27FC236}">
                <a16:creationId xmlns:a16="http://schemas.microsoft.com/office/drawing/2014/main" id="{126BE36C-E2D1-4D6A-AF96-10761C475ECB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 rot="19462465">
            <a:off x="8152836" y="178909"/>
            <a:ext cx="609685" cy="339071"/>
          </a:xfrm>
          <a:custGeom>
            <a:avLst/>
            <a:gdLst>
              <a:gd name="connsiteX0" fmla="*/ 434683 w 604303"/>
              <a:gd name="connsiteY0" fmla="*/ 1560 h 336078"/>
              <a:gd name="connsiteX1" fmla="*/ 442037 w 604303"/>
              <a:gd name="connsiteY1" fmla="*/ 1560 h 336078"/>
              <a:gd name="connsiteX2" fmla="*/ 602847 w 604303"/>
              <a:gd name="connsiteY2" fmla="*/ 162029 h 336078"/>
              <a:gd name="connsiteX3" fmla="*/ 602847 w 604303"/>
              <a:gd name="connsiteY3" fmla="*/ 169373 h 336078"/>
              <a:gd name="connsiteX4" fmla="*/ 437319 w 604303"/>
              <a:gd name="connsiteY4" fmla="*/ 334554 h 336078"/>
              <a:gd name="connsiteX5" fmla="*/ 433712 w 604303"/>
              <a:gd name="connsiteY5" fmla="*/ 336078 h 336078"/>
              <a:gd name="connsiteX6" fmla="*/ 429966 w 604303"/>
              <a:gd name="connsiteY6" fmla="*/ 334554 h 336078"/>
              <a:gd name="connsiteX7" fmla="*/ 429966 w 604303"/>
              <a:gd name="connsiteY7" fmla="*/ 327209 h 336078"/>
              <a:gd name="connsiteX8" fmla="*/ 591747 w 604303"/>
              <a:gd name="connsiteY8" fmla="*/ 165632 h 336078"/>
              <a:gd name="connsiteX9" fmla="*/ 434683 w 604303"/>
              <a:gd name="connsiteY9" fmla="*/ 8766 h 336078"/>
              <a:gd name="connsiteX10" fmla="*/ 434683 w 604303"/>
              <a:gd name="connsiteY10" fmla="*/ 1560 h 336078"/>
              <a:gd name="connsiteX11" fmla="*/ 220446 w 604303"/>
              <a:gd name="connsiteY11" fmla="*/ 1560 h 336078"/>
              <a:gd name="connsiteX12" fmla="*/ 227800 w 604303"/>
              <a:gd name="connsiteY12" fmla="*/ 1560 h 336078"/>
              <a:gd name="connsiteX13" fmla="*/ 388609 w 604303"/>
              <a:gd name="connsiteY13" fmla="*/ 162029 h 336078"/>
              <a:gd name="connsiteX14" fmla="*/ 388609 w 604303"/>
              <a:gd name="connsiteY14" fmla="*/ 169373 h 336078"/>
              <a:gd name="connsiteX15" fmla="*/ 223221 w 604303"/>
              <a:gd name="connsiteY15" fmla="*/ 334554 h 336078"/>
              <a:gd name="connsiteX16" fmla="*/ 219475 w 604303"/>
              <a:gd name="connsiteY16" fmla="*/ 336078 h 336078"/>
              <a:gd name="connsiteX17" fmla="*/ 215867 w 604303"/>
              <a:gd name="connsiteY17" fmla="*/ 334554 h 336078"/>
              <a:gd name="connsiteX18" fmla="*/ 215867 w 604303"/>
              <a:gd name="connsiteY18" fmla="*/ 327209 h 336078"/>
              <a:gd name="connsiteX19" fmla="*/ 377510 w 604303"/>
              <a:gd name="connsiteY19" fmla="*/ 165632 h 336078"/>
              <a:gd name="connsiteX20" fmla="*/ 220446 w 604303"/>
              <a:gd name="connsiteY20" fmla="*/ 8766 h 336078"/>
              <a:gd name="connsiteX21" fmla="*/ 220446 w 604303"/>
              <a:gd name="connsiteY21" fmla="*/ 1560 h 336078"/>
              <a:gd name="connsiteX22" fmla="*/ 6280 w 604303"/>
              <a:gd name="connsiteY22" fmla="*/ 1560 h 336078"/>
              <a:gd name="connsiteX23" fmla="*/ 13637 w 604303"/>
              <a:gd name="connsiteY23" fmla="*/ 1560 h 336078"/>
              <a:gd name="connsiteX24" fmla="*/ 174375 w 604303"/>
              <a:gd name="connsiteY24" fmla="*/ 162029 h 336078"/>
              <a:gd name="connsiteX25" fmla="*/ 174375 w 604303"/>
              <a:gd name="connsiteY25" fmla="*/ 169373 h 336078"/>
              <a:gd name="connsiteX26" fmla="*/ 8918 w 604303"/>
              <a:gd name="connsiteY26" fmla="*/ 334554 h 336078"/>
              <a:gd name="connsiteX27" fmla="*/ 5170 w 604303"/>
              <a:gd name="connsiteY27" fmla="*/ 336078 h 336078"/>
              <a:gd name="connsiteX28" fmla="*/ 1561 w 604303"/>
              <a:gd name="connsiteY28" fmla="*/ 334554 h 336078"/>
              <a:gd name="connsiteX29" fmla="*/ 1561 w 604303"/>
              <a:gd name="connsiteY29" fmla="*/ 327209 h 336078"/>
              <a:gd name="connsiteX30" fmla="*/ 163409 w 604303"/>
              <a:gd name="connsiteY30" fmla="*/ 165632 h 336078"/>
              <a:gd name="connsiteX31" fmla="*/ 6280 w 604303"/>
              <a:gd name="connsiteY31" fmla="*/ 8766 h 336078"/>
              <a:gd name="connsiteX32" fmla="*/ 6280 w 604303"/>
              <a:gd name="connsiteY32" fmla="*/ 1560 h 33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4303" h="336078">
                <a:moveTo>
                  <a:pt x="434683" y="1560"/>
                </a:moveTo>
                <a:cubicBezTo>
                  <a:pt x="436764" y="-519"/>
                  <a:pt x="439955" y="-519"/>
                  <a:pt x="442037" y="1560"/>
                </a:cubicBezTo>
                <a:lnTo>
                  <a:pt x="602847" y="162029"/>
                </a:lnTo>
                <a:cubicBezTo>
                  <a:pt x="604789" y="163969"/>
                  <a:pt x="604789" y="167295"/>
                  <a:pt x="602847" y="169373"/>
                </a:cubicBezTo>
                <a:lnTo>
                  <a:pt x="437319" y="334554"/>
                </a:lnTo>
                <a:cubicBezTo>
                  <a:pt x="436348" y="335524"/>
                  <a:pt x="434961" y="336078"/>
                  <a:pt x="433712" y="336078"/>
                </a:cubicBezTo>
                <a:cubicBezTo>
                  <a:pt x="432324" y="336078"/>
                  <a:pt x="431076" y="335524"/>
                  <a:pt x="429966" y="334554"/>
                </a:cubicBezTo>
                <a:cubicBezTo>
                  <a:pt x="428023" y="332475"/>
                  <a:pt x="428023" y="329288"/>
                  <a:pt x="429966" y="327209"/>
                </a:cubicBezTo>
                <a:lnTo>
                  <a:pt x="591747" y="165632"/>
                </a:lnTo>
                <a:lnTo>
                  <a:pt x="434683" y="8766"/>
                </a:lnTo>
                <a:cubicBezTo>
                  <a:pt x="432741" y="6826"/>
                  <a:pt x="432741" y="3500"/>
                  <a:pt x="434683" y="1560"/>
                </a:cubicBezTo>
                <a:close/>
                <a:moveTo>
                  <a:pt x="220446" y="1560"/>
                </a:moveTo>
                <a:cubicBezTo>
                  <a:pt x="222527" y="-519"/>
                  <a:pt x="225857" y="-519"/>
                  <a:pt x="227800" y="1560"/>
                </a:cubicBezTo>
                <a:lnTo>
                  <a:pt x="388609" y="162029"/>
                </a:lnTo>
                <a:cubicBezTo>
                  <a:pt x="390552" y="163969"/>
                  <a:pt x="390552" y="167295"/>
                  <a:pt x="388609" y="169373"/>
                </a:cubicBezTo>
                <a:lnTo>
                  <a:pt x="223221" y="334554"/>
                </a:lnTo>
                <a:cubicBezTo>
                  <a:pt x="222111" y="335524"/>
                  <a:pt x="220862" y="336078"/>
                  <a:pt x="219475" y="336078"/>
                </a:cubicBezTo>
                <a:cubicBezTo>
                  <a:pt x="218226" y="336078"/>
                  <a:pt x="216838" y="335524"/>
                  <a:pt x="215867" y="334554"/>
                </a:cubicBezTo>
                <a:cubicBezTo>
                  <a:pt x="213786" y="332475"/>
                  <a:pt x="213786" y="329288"/>
                  <a:pt x="215867" y="327209"/>
                </a:cubicBezTo>
                <a:lnTo>
                  <a:pt x="377510" y="165632"/>
                </a:lnTo>
                <a:lnTo>
                  <a:pt x="220446" y="8766"/>
                </a:lnTo>
                <a:cubicBezTo>
                  <a:pt x="218503" y="6826"/>
                  <a:pt x="218503" y="3500"/>
                  <a:pt x="220446" y="1560"/>
                </a:cubicBezTo>
                <a:close/>
                <a:moveTo>
                  <a:pt x="6280" y="1560"/>
                </a:moveTo>
                <a:cubicBezTo>
                  <a:pt x="8224" y="-519"/>
                  <a:pt x="11555" y="-519"/>
                  <a:pt x="13637" y="1560"/>
                </a:cubicBezTo>
                <a:lnTo>
                  <a:pt x="174375" y="162029"/>
                </a:lnTo>
                <a:cubicBezTo>
                  <a:pt x="176457" y="164107"/>
                  <a:pt x="176457" y="167295"/>
                  <a:pt x="174375" y="169373"/>
                </a:cubicBezTo>
                <a:lnTo>
                  <a:pt x="8918" y="334554"/>
                </a:lnTo>
                <a:cubicBezTo>
                  <a:pt x="7946" y="335524"/>
                  <a:pt x="6558" y="336078"/>
                  <a:pt x="5170" y="336078"/>
                </a:cubicBezTo>
                <a:cubicBezTo>
                  <a:pt x="3921" y="336078"/>
                  <a:pt x="2533" y="335524"/>
                  <a:pt x="1561" y="334554"/>
                </a:cubicBezTo>
                <a:cubicBezTo>
                  <a:pt x="-521" y="332475"/>
                  <a:pt x="-521" y="329288"/>
                  <a:pt x="1561" y="327209"/>
                </a:cubicBezTo>
                <a:lnTo>
                  <a:pt x="163409" y="165632"/>
                </a:lnTo>
                <a:lnTo>
                  <a:pt x="6280" y="8766"/>
                </a:lnTo>
                <a:cubicBezTo>
                  <a:pt x="4198" y="6826"/>
                  <a:pt x="4198" y="3500"/>
                  <a:pt x="6280" y="1560"/>
                </a:cubicBezTo>
                <a:close/>
              </a:path>
            </a:pathLst>
          </a:custGeom>
          <a:solidFill>
            <a:srgbClr val="8EBDC7"/>
          </a:solidFill>
          <a:ln w="38100">
            <a:solidFill>
              <a:srgbClr val="3D4868"/>
            </a:solidFill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6B4B3B45-9A1F-403A-BDE7-8733E57E375D}"/>
              </a:ext>
            </a:extLst>
          </p:cNvPr>
          <p:cNvGrpSpPr/>
          <p:nvPr/>
        </p:nvGrpSpPr>
        <p:grpSpPr>
          <a:xfrm>
            <a:off x="8429018" y="1457081"/>
            <a:ext cx="3212300" cy="920888"/>
            <a:chOff x="8429018" y="1457081"/>
            <a:chExt cx="3212300" cy="920888"/>
          </a:xfrm>
        </p:grpSpPr>
        <p:sp>
          <p:nvSpPr>
            <p:cNvPr id="9" name="PA-îşḻiḋê">
              <a:extLst>
                <a:ext uri="{FF2B5EF4-FFF2-40B4-BE49-F238E27FC236}">
                  <a16:creationId xmlns:a16="http://schemas.microsoft.com/office/drawing/2014/main" id="{8DF9B869-033B-48FC-A49F-A9A2E2B73D3C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8429018" y="1457081"/>
              <a:ext cx="3212300" cy="725695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91440" tIns="45720" rIns="91440" bIns="45720">
              <a:normAutofit fontScale="92500"/>
            </a:bodyPr>
            <a:lstStyle/>
            <a:p>
              <a:r>
                <a:rPr lang="zh-CN" altLang="en-US" sz="1600" dirty="0"/>
                <a:t>我们使用数组来描述停稳后的方块，当其值为</a:t>
              </a:r>
              <a:r>
                <a:rPr lang="en-US" altLang="zh-CN" sz="1600" dirty="0"/>
                <a:t>1</a:t>
              </a:r>
              <a:r>
                <a:rPr lang="zh-CN" altLang="en-US" sz="1600" dirty="0"/>
                <a:t>时表明该格子有方块</a:t>
              </a:r>
            </a:p>
          </p:txBody>
        </p:sp>
        <p:pic>
          <p:nvPicPr>
            <p:cNvPr id="97" name="图片 96">
              <a:extLst>
                <a:ext uri="{FF2B5EF4-FFF2-40B4-BE49-F238E27FC236}">
                  <a16:creationId xmlns:a16="http://schemas.microsoft.com/office/drawing/2014/main" id="{5BF4BCFD-1CE1-492C-ABE8-7049B62CE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545693" y="2149369"/>
              <a:ext cx="3095625" cy="228600"/>
            </a:xfrm>
            <a:prstGeom prst="rect">
              <a:avLst/>
            </a:prstGeom>
          </p:spPr>
        </p:pic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2FA33C9A-9262-4702-8D7C-38B1A6577BE8}"/>
              </a:ext>
            </a:extLst>
          </p:cNvPr>
          <p:cNvGrpSpPr/>
          <p:nvPr/>
        </p:nvGrpSpPr>
        <p:grpSpPr>
          <a:xfrm>
            <a:off x="1430351" y="971987"/>
            <a:ext cx="2977410" cy="2453876"/>
            <a:chOff x="1430351" y="971987"/>
            <a:chExt cx="2977410" cy="2453876"/>
          </a:xfrm>
        </p:grpSpPr>
        <p:sp>
          <p:nvSpPr>
            <p:cNvPr id="18" name="PA-îśḻîḋê">
              <a:extLst>
                <a:ext uri="{FF2B5EF4-FFF2-40B4-BE49-F238E27FC236}">
                  <a16:creationId xmlns:a16="http://schemas.microsoft.com/office/drawing/2014/main" id="{06F7A34A-164A-4B42-AF50-AB4CA9D14E62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430351" y="971987"/>
              <a:ext cx="2977410" cy="7256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a16="http://schemas.microsoft.com/office/drawing/2014/main" xmlns:ma14="http://schemas.microsoft.com/office/mac/drawingml/2011/main" xmlns:p14="http://schemas.microsoft.com/office/powerpoint/2010/main" val="1"/>
              </a:ext>
            </a:extLst>
          </p:spPr>
          <p:txBody>
            <a:bodyPr wrap="square" lIns="91440" tIns="45720" rIns="91440" bIns="45720">
              <a:normAutofit/>
            </a:bodyPr>
            <a:lstStyle/>
            <a:p>
              <a:r>
                <a:rPr lang="zh-CN" altLang="en-US" sz="1600" dirty="0"/>
                <a:t>我们使用一个结构体描述了正在移动的方块</a:t>
              </a:r>
              <a:endParaRPr lang="en-US" altLang="zh-CN" sz="1600" dirty="0"/>
            </a:p>
          </p:txBody>
        </p:sp>
        <p:pic>
          <p:nvPicPr>
            <p:cNvPr id="98" name="图片 97">
              <a:extLst>
                <a:ext uri="{FF2B5EF4-FFF2-40B4-BE49-F238E27FC236}">
                  <a16:creationId xmlns:a16="http://schemas.microsoft.com/office/drawing/2014/main" id="{ED90758C-1374-42FF-B2FD-0CC428D82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664234" y="1606588"/>
              <a:ext cx="2276475" cy="1819275"/>
            </a:xfrm>
            <a:prstGeom prst="rect">
              <a:avLst/>
            </a:prstGeom>
          </p:spPr>
        </p:pic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BB60C036-A0DB-4F21-803E-1A317E742D89}"/>
              </a:ext>
            </a:extLst>
          </p:cNvPr>
          <p:cNvGrpSpPr/>
          <p:nvPr/>
        </p:nvGrpSpPr>
        <p:grpSpPr>
          <a:xfrm rot="19251051">
            <a:off x="9421753" y="5354210"/>
            <a:ext cx="2881652" cy="1422175"/>
            <a:chOff x="-5577603" y="1408533"/>
            <a:chExt cx="2881652" cy="1422175"/>
          </a:xfrm>
          <a:pattFill prst="lgGrid">
            <a:fgClr>
              <a:schemeClr val="accent2">
                <a:lumMod val="40000"/>
                <a:lumOff val="60000"/>
              </a:schemeClr>
            </a:fgClr>
            <a:bgClr>
              <a:srgbClr val="8EBDC7"/>
            </a:bgClr>
          </a:pattFill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79073546-A647-4486-9848-C1C388E63146}"/>
                </a:ext>
              </a:extLst>
            </p:cNvPr>
            <p:cNvSpPr/>
            <p:nvPr/>
          </p:nvSpPr>
          <p:spPr>
            <a:xfrm>
              <a:off x="-5577603" y="2110708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22A1BFA4-9AA3-49ED-8134-2CF55B1263F8}"/>
                </a:ext>
              </a:extLst>
            </p:cNvPr>
            <p:cNvSpPr/>
            <p:nvPr/>
          </p:nvSpPr>
          <p:spPr>
            <a:xfrm>
              <a:off x="-4857603" y="2110708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5F457583-0B59-41E7-8523-A570DFEA42EE}"/>
                </a:ext>
              </a:extLst>
            </p:cNvPr>
            <p:cNvSpPr/>
            <p:nvPr/>
          </p:nvSpPr>
          <p:spPr>
            <a:xfrm>
              <a:off x="-4137603" y="2110708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41E1688A-16C2-4901-B0FA-B0883E916B7F}"/>
                </a:ext>
              </a:extLst>
            </p:cNvPr>
            <p:cNvSpPr/>
            <p:nvPr/>
          </p:nvSpPr>
          <p:spPr>
            <a:xfrm>
              <a:off x="-3415951" y="2110708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AA808C87-232F-4226-84B0-6A51D3814330}"/>
                </a:ext>
              </a:extLst>
            </p:cNvPr>
            <p:cNvSpPr/>
            <p:nvPr/>
          </p:nvSpPr>
          <p:spPr>
            <a:xfrm>
              <a:off x="-4857603" y="1408533"/>
              <a:ext cx="720000" cy="720000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924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57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WHOLESPTYPE" val="Shape_Lin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WHOLESPTYPE" val="Shape_Lin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WHOLESPTYPE" val="Shape_Lin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WHOLESPTYPE" val="Shape_Lin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WHOLESPTYPE" val="Shape_Other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3月26日"/>
  <p:tag name="POCKET_APPLY_TYPE" val="Slide"/>
  <p:tag name="APPLYTYPE" val="Other"/>
  <p:tag name="APPLYORDER" val="7"/>
  <p:tag name="PA" val="v5.2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3月26日"/>
  <p:tag name="POCKET_APPLY_TYPE" val="Slide"/>
  <p:tag name="APPLYTYPE" val="SubTitle"/>
  <p:tag name="APPLYORDER" val="4"/>
  <p:tag name="PA" val="v5.2.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3月26日"/>
  <p:tag name="POCKET_APPLY_TYPE" val="Slide"/>
  <p:tag name="APPLYTYPE" val="Other"/>
  <p:tag name="APPLYORDER" val="8"/>
  <p:tag name="PA" val="v5.2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3月26日"/>
  <p:tag name="POCKET_APPLY_TYPE" val="Slide"/>
  <p:tag name="APPLYTYPE" val="Other"/>
  <p:tag name="APPLYORDER" val="5"/>
  <p:tag name="PA" val="v5.2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3月26日"/>
  <p:tag name="POCKET_APPLY_TYPE" val="Slide"/>
  <p:tag name="APPLYTYPE" val="SubTitle"/>
  <p:tag name="APPLYORDER" val="2"/>
  <p:tag name="PA" val="v5.2.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3月26日"/>
  <p:tag name="POCKET_APPLY_TYPE" val="Slide"/>
  <p:tag name="APPLYTYPE" val="Other"/>
  <p:tag name="APPLYORDER" val="6"/>
  <p:tag name="PA" val="v5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3月26日"/>
  <p:tag name="POCKET_APPLY_TYPE" val="Slide"/>
  <p:tag name="APPLYTYPE" val="Other"/>
  <p:tag name="APPLYORDER" val="3"/>
  <p:tag name="PA" val="v5.2.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3月26日"/>
  <p:tag name="POCKET_APPLY_TYPE" val="Slide"/>
  <p:tag name="APPLYTYPE" val="SubTitle"/>
  <p:tag name="APPLYORDER" val="3"/>
  <p:tag name="PA" val="v5.2.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3月26日"/>
  <p:tag name="POCKET_APPLY_TYPE" val="Slide"/>
  <p:tag name="APPLYTYPE" val="Other"/>
  <p:tag name="APPLYORDER" val="4"/>
  <p:tag name="PA" val="v5.2.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3月26日"/>
  <p:tag name="POCKET_APPLY_TYPE" val="Slide"/>
  <p:tag name="APPLYTYPE" val="Other"/>
  <p:tag name="APPLYORDER" val="1"/>
  <p:tag name="PA" val="v5.2.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3月26日"/>
  <p:tag name="POCKET_APPLY_TYPE" val="Slide"/>
  <p:tag name="APPLYTYPE" val="SubTitle"/>
  <p:tag name="APPLYORDER" val="1"/>
  <p:tag name="PA" val="v5.2.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3月26日"/>
  <p:tag name="POCKET_APPLY_TYPE" val="Slide"/>
  <p:tag name="APPLYTYPE" val="Other"/>
  <p:tag name="APPLYORDER" val="2"/>
  <p:tag name="PA" val="v5.2.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WHOLESPTYPE" val="Shape_Li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WHOLESPTYPE" val="Shape_Oth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WHOLESPTYPE" val="Shape_Oth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WHOLESPTYPE" val="Shape_Oth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480</Words>
  <Application>Microsoft Office PowerPoint</Application>
  <PresentationFormat>宽屏</PresentationFormat>
  <Paragraphs>80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等线</vt:lpstr>
      <vt:lpstr>等线 Light</vt:lpstr>
      <vt:lpstr>华文彩云</vt:lpstr>
      <vt:lpstr>思源黑体 CN Bold</vt:lpstr>
      <vt:lpstr>思源黑体 CN Heavy</vt:lpstr>
      <vt:lpstr>思源黑体 CN Medium</vt:lpstr>
      <vt:lpstr>思源黑体 CN Normal</vt:lpstr>
      <vt:lpstr>Arial</vt:lpstr>
      <vt:lpstr>Century Gothic</vt:lpstr>
      <vt:lpstr>Ink Free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057</dc:title>
  <dc:creator>2911536061@qq.com</dc:creator>
  <cp:lastModifiedBy>jiannan yang</cp:lastModifiedBy>
  <cp:revision>58</cp:revision>
  <dcterms:created xsi:type="dcterms:W3CDTF">2019-04-24T12:07:14Z</dcterms:created>
  <dcterms:modified xsi:type="dcterms:W3CDTF">2019-06-09T08:10:04Z</dcterms:modified>
</cp:coreProperties>
</file>