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311"/>
    <a:srgbClr val="FF6600"/>
    <a:srgbClr val="FF9900"/>
    <a:srgbClr val="FFFF00"/>
    <a:srgbClr val="FFCC00"/>
    <a:srgbClr val="E98517"/>
    <a:srgbClr val="FF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E462-CA88-4BA8-8208-CB1B60B19E58}" type="datetimeFigureOut">
              <a:rPr lang="es-ES" smtClean="0"/>
              <a:t>12/05/2014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6019-2C4A-4807-A484-91ADE7D94C8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980728"/>
            <a:ext cx="1080120" cy="11521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 1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03648" y="980728"/>
            <a:ext cx="1080120" cy="1152128"/>
          </a:xfrm>
          <a:prstGeom prst="rect">
            <a:avLst/>
          </a:prstGeom>
          <a:solidFill>
            <a:srgbClr val="FF33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ATRIBUTO 6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251520" y="2204864"/>
            <a:ext cx="1080120" cy="1152128"/>
          </a:xfrm>
          <a:prstGeom prst="rect">
            <a:avLst/>
          </a:prstGeom>
          <a:solidFill>
            <a:srgbClr val="FF33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ATRIBUTO 2</a:t>
            </a:r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403648" y="2204864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 2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51520" y="3429000"/>
            <a:ext cx="1080120" cy="1152128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 3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403648" y="3429000"/>
            <a:ext cx="1080120" cy="1152128"/>
          </a:xfrm>
          <a:prstGeom prst="rect">
            <a:avLst/>
          </a:prstGeom>
          <a:solidFill>
            <a:srgbClr val="FFCC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ATRIBUTO 4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2555776" y="2204864"/>
            <a:ext cx="1080120" cy="1152128"/>
          </a:xfrm>
          <a:prstGeom prst="rect">
            <a:avLst/>
          </a:prstGeom>
          <a:solidFill>
            <a:srgbClr val="E98517"/>
          </a:solidFill>
          <a:ln>
            <a:solidFill>
              <a:srgbClr val="F7531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ATRIBUTO 3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2555776" y="980728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ATRIBUTO 1</a:t>
            </a:r>
            <a:endParaRPr lang="es-ES" sz="1400" dirty="0"/>
          </a:p>
        </p:txBody>
      </p:sp>
      <p:sp>
        <p:nvSpPr>
          <p:cNvPr id="12" name="11 Rectángulo"/>
          <p:cNvSpPr/>
          <p:nvPr/>
        </p:nvSpPr>
        <p:spPr>
          <a:xfrm>
            <a:off x="827584" y="4653136"/>
            <a:ext cx="1080120" cy="1152128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ATRIBUTO 5</a:t>
            </a:r>
            <a:endParaRPr lang="es-E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2555776" y="3429000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979712" y="4653136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 4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179512" y="0"/>
            <a:ext cx="4883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Arma la relación</a:t>
            </a:r>
            <a:endParaRPr lang="es-E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grpSp>
        <p:nvGrpSpPr>
          <p:cNvPr id="65" name="64 Grupo"/>
          <p:cNvGrpSpPr/>
          <p:nvPr/>
        </p:nvGrpSpPr>
        <p:grpSpPr>
          <a:xfrm>
            <a:off x="3995936" y="476672"/>
            <a:ext cx="4896544" cy="6264696"/>
            <a:chOff x="3995936" y="260648"/>
            <a:chExt cx="4896544" cy="6264696"/>
          </a:xfrm>
        </p:grpSpPr>
        <p:cxnSp>
          <p:nvCxnSpPr>
            <p:cNvPr id="35" name="34 Conector recto"/>
            <p:cNvCxnSpPr/>
            <p:nvPr/>
          </p:nvCxnSpPr>
          <p:spPr>
            <a:xfrm>
              <a:off x="4283968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4283968" y="3789040"/>
              <a:ext cx="4536504" cy="0"/>
            </a:xfrm>
            <a:prstGeom prst="line">
              <a:avLst/>
            </a:prstGeom>
            <a:ln>
              <a:solidFill>
                <a:srgbClr val="F7531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14 Rectángulo"/>
            <p:cNvSpPr/>
            <p:nvPr/>
          </p:nvSpPr>
          <p:spPr>
            <a:xfrm>
              <a:off x="6012160" y="260648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4283968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5436096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6588224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7740352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6444208" y="1484784"/>
              <a:ext cx="144016" cy="1440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868144" y="1628800"/>
              <a:ext cx="1317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Cuyos objetos </a:t>
              </a:r>
              <a:r>
                <a:rPr lang="es-ES" sz="1100" dirty="0" smtClean="0"/>
                <a:t>son</a:t>
              </a:r>
              <a:endParaRPr lang="es-ES" sz="1200" dirty="0"/>
            </a:p>
          </p:txBody>
        </p:sp>
        <p:sp>
          <p:nvSpPr>
            <p:cNvPr id="29" name="28 Flecha abajo"/>
            <p:cNvSpPr/>
            <p:nvPr/>
          </p:nvSpPr>
          <p:spPr>
            <a:xfrm>
              <a:off x="6300192" y="1916832"/>
              <a:ext cx="432048" cy="216024"/>
            </a:xfrm>
            <a:prstGeom prst="downArrow">
              <a:avLst>
                <a:gd name="adj1" fmla="val 50000"/>
                <a:gd name="adj2" fmla="val 5798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Conector recto"/>
            <p:cNvCxnSpPr/>
            <p:nvPr/>
          </p:nvCxnSpPr>
          <p:spPr>
            <a:xfrm>
              <a:off x="6588224" y="3645024"/>
              <a:ext cx="0" cy="14401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7236296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8820472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39 Rectángulo"/>
            <p:cNvSpPr/>
            <p:nvPr/>
          </p:nvSpPr>
          <p:spPr>
            <a:xfrm>
              <a:off x="3995936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292080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6588224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4" name="43 Conector recto"/>
            <p:cNvCxnSpPr/>
            <p:nvPr/>
          </p:nvCxnSpPr>
          <p:spPr>
            <a:xfrm>
              <a:off x="5796136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54 Rectángulo"/>
            <p:cNvSpPr/>
            <p:nvPr/>
          </p:nvSpPr>
          <p:spPr>
            <a:xfrm>
              <a:off x="7812360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55 Conector recto"/>
            <p:cNvCxnSpPr/>
            <p:nvPr/>
          </p:nvCxnSpPr>
          <p:spPr>
            <a:xfrm>
              <a:off x="5148064" y="3789040"/>
              <a:ext cx="0" cy="187220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7740352" y="3789040"/>
              <a:ext cx="0" cy="172819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59 Rectángulo"/>
            <p:cNvSpPr/>
            <p:nvPr/>
          </p:nvSpPr>
          <p:spPr>
            <a:xfrm>
              <a:off x="4644008" y="5373216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7020272" y="5373216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5868144" y="3356992"/>
              <a:ext cx="135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Y sus atributos son</a:t>
              </a:r>
              <a:endParaRPr lang="es-ES" sz="1200" dirty="0"/>
            </a:p>
          </p:txBody>
        </p:sp>
      </p:grpSp>
      <p:sp>
        <p:nvSpPr>
          <p:cNvPr id="66" name="65 CuadroTexto"/>
          <p:cNvSpPr txBox="1"/>
          <p:nvPr/>
        </p:nvSpPr>
        <p:spPr>
          <a:xfrm>
            <a:off x="6084168" y="18864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La clase es: </a:t>
            </a:r>
            <a:endParaRPr lang="es-E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3995936" y="476672"/>
            <a:ext cx="4896544" cy="6264696"/>
            <a:chOff x="3995936" y="260648"/>
            <a:chExt cx="4896544" cy="6264696"/>
          </a:xfrm>
        </p:grpSpPr>
        <p:cxnSp>
          <p:nvCxnSpPr>
            <p:cNvPr id="3" name="2 Conector recto"/>
            <p:cNvCxnSpPr/>
            <p:nvPr/>
          </p:nvCxnSpPr>
          <p:spPr>
            <a:xfrm>
              <a:off x="4283968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3 Conector recto"/>
            <p:cNvCxnSpPr/>
            <p:nvPr/>
          </p:nvCxnSpPr>
          <p:spPr>
            <a:xfrm>
              <a:off x="4283968" y="3789040"/>
              <a:ext cx="4536504" cy="0"/>
            </a:xfrm>
            <a:prstGeom prst="line">
              <a:avLst/>
            </a:prstGeom>
            <a:ln>
              <a:solidFill>
                <a:srgbClr val="F7531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4 Rectángulo"/>
            <p:cNvSpPr/>
            <p:nvPr/>
          </p:nvSpPr>
          <p:spPr>
            <a:xfrm>
              <a:off x="6012160" y="260648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283968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436096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88224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740352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6444208" y="1484784"/>
              <a:ext cx="144016" cy="1440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5868144" y="1628800"/>
              <a:ext cx="1317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Cuyos objetos </a:t>
              </a:r>
              <a:r>
                <a:rPr lang="es-ES" sz="1100" dirty="0" smtClean="0"/>
                <a:t>son</a:t>
              </a:r>
              <a:endParaRPr lang="es-ES" sz="1200" dirty="0"/>
            </a:p>
          </p:txBody>
        </p:sp>
        <p:sp>
          <p:nvSpPr>
            <p:cNvPr id="12" name="11 Flecha abajo"/>
            <p:cNvSpPr/>
            <p:nvPr/>
          </p:nvSpPr>
          <p:spPr>
            <a:xfrm>
              <a:off x="6300192" y="1916832"/>
              <a:ext cx="432048" cy="216024"/>
            </a:xfrm>
            <a:prstGeom prst="downArrow">
              <a:avLst>
                <a:gd name="adj1" fmla="val 50000"/>
                <a:gd name="adj2" fmla="val 5798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12 Conector recto"/>
            <p:cNvCxnSpPr/>
            <p:nvPr/>
          </p:nvCxnSpPr>
          <p:spPr>
            <a:xfrm>
              <a:off x="6588224" y="3645024"/>
              <a:ext cx="0" cy="14401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7236296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8820472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15 Rectángulo"/>
            <p:cNvSpPr/>
            <p:nvPr/>
          </p:nvSpPr>
          <p:spPr>
            <a:xfrm>
              <a:off x="3995936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5292080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6588224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" name="18 Conector recto"/>
            <p:cNvCxnSpPr/>
            <p:nvPr/>
          </p:nvCxnSpPr>
          <p:spPr>
            <a:xfrm>
              <a:off x="5796136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19 Rectángulo"/>
            <p:cNvSpPr/>
            <p:nvPr/>
          </p:nvSpPr>
          <p:spPr>
            <a:xfrm>
              <a:off x="7812360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1" name="20 Conector recto"/>
            <p:cNvCxnSpPr/>
            <p:nvPr/>
          </p:nvCxnSpPr>
          <p:spPr>
            <a:xfrm>
              <a:off x="5148064" y="3789040"/>
              <a:ext cx="0" cy="187220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7740352" y="3789040"/>
              <a:ext cx="0" cy="172819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22 Rectángulo"/>
            <p:cNvSpPr/>
            <p:nvPr/>
          </p:nvSpPr>
          <p:spPr>
            <a:xfrm>
              <a:off x="4644008" y="5373216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7020272" y="5373216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5868144" y="3356992"/>
              <a:ext cx="135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Y sus atributos son</a:t>
              </a:r>
              <a:endParaRPr lang="es-ES" sz="1200" dirty="0"/>
            </a:p>
          </p:txBody>
        </p:sp>
      </p:grpSp>
      <p:sp>
        <p:nvSpPr>
          <p:cNvPr id="26" name="25 Rectángulo"/>
          <p:cNvSpPr/>
          <p:nvPr/>
        </p:nvSpPr>
        <p:spPr>
          <a:xfrm>
            <a:off x="251520" y="980728"/>
            <a:ext cx="1080120" cy="11521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BANANO</a:t>
            </a:r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1403648" y="980728"/>
            <a:ext cx="1080120" cy="1152128"/>
          </a:xfrm>
          <a:prstGeom prst="rect">
            <a:avLst/>
          </a:prstGeom>
          <a:solidFill>
            <a:srgbClr val="FF33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Frutas</a:t>
            </a:r>
            <a:endParaRPr lang="es-ES" sz="1400" dirty="0"/>
          </a:p>
        </p:txBody>
      </p:sp>
      <p:sp>
        <p:nvSpPr>
          <p:cNvPr id="28" name="27 Rectángulo"/>
          <p:cNvSpPr/>
          <p:nvPr/>
        </p:nvSpPr>
        <p:spPr>
          <a:xfrm>
            <a:off x="251520" y="2204864"/>
            <a:ext cx="1080120" cy="1152128"/>
          </a:xfrm>
          <a:prstGeom prst="rect">
            <a:avLst/>
          </a:prstGeom>
          <a:solidFill>
            <a:srgbClr val="FF33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Dulces</a:t>
            </a:r>
            <a:endParaRPr lang="es-ES" sz="1400" dirty="0"/>
          </a:p>
        </p:txBody>
      </p:sp>
      <p:sp>
        <p:nvSpPr>
          <p:cNvPr id="29" name="28 Rectángulo"/>
          <p:cNvSpPr/>
          <p:nvPr/>
        </p:nvSpPr>
        <p:spPr>
          <a:xfrm>
            <a:off x="1403648" y="2204864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CEREZA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251520" y="3429000"/>
            <a:ext cx="1080120" cy="1152128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MANZANA</a:t>
            </a:r>
            <a:endParaRPr lang="es-ES" sz="1600" dirty="0"/>
          </a:p>
        </p:txBody>
      </p:sp>
      <p:sp>
        <p:nvSpPr>
          <p:cNvPr id="31" name="30 Rectángulo"/>
          <p:cNvSpPr/>
          <p:nvPr/>
        </p:nvSpPr>
        <p:spPr>
          <a:xfrm>
            <a:off x="1403648" y="3429000"/>
            <a:ext cx="1080120" cy="1152128"/>
          </a:xfrm>
          <a:prstGeom prst="rect">
            <a:avLst/>
          </a:prstGeom>
          <a:solidFill>
            <a:srgbClr val="FFCC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Postres </a:t>
            </a:r>
            <a:endParaRPr lang="es-ES" sz="1400" dirty="0"/>
          </a:p>
        </p:txBody>
      </p:sp>
      <p:sp>
        <p:nvSpPr>
          <p:cNvPr id="32" name="31 Rectángulo"/>
          <p:cNvSpPr/>
          <p:nvPr/>
        </p:nvSpPr>
        <p:spPr>
          <a:xfrm>
            <a:off x="2555776" y="2204864"/>
            <a:ext cx="1080120" cy="1152128"/>
          </a:xfrm>
          <a:prstGeom prst="rect">
            <a:avLst/>
          </a:prstGeom>
          <a:solidFill>
            <a:srgbClr val="E98517"/>
          </a:solidFill>
          <a:ln>
            <a:solidFill>
              <a:srgbClr val="F7531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4 elementos</a:t>
            </a:r>
            <a:endParaRPr lang="es-ES" sz="1400" dirty="0"/>
          </a:p>
        </p:txBody>
      </p:sp>
      <p:sp>
        <p:nvSpPr>
          <p:cNvPr id="33" name="32 Rectángulo"/>
          <p:cNvSpPr/>
          <p:nvPr/>
        </p:nvSpPr>
        <p:spPr>
          <a:xfrm>
            <a:off x="2555776" y="980728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Amarillo, verde, rojo, blanco</a:t>
            </a:r>
            <a:endParaRPr lang="es-ES" sz="1400" dirty="0"/>
          </a:p>
        </p:txBody>
      </p:sp>
      <p:sp>
        <p:nvSpPr>
          <p:cNvPr id="34" name="33 Rectángulo"/>
          <p:cNvSpPr/>
          <p:nvPr/>
        </p:nvSpPr>
        <p:spPr>
          <a:xfrm>
            <a:off x="827584" y="4653136"/>
            <a:ext cx="1080120" cy="1152128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Todos los elementos están inscritos en una circunferencia</a:t>
            </a:r>
            <a:endParaRPr lang="es-ES" sz="1100" dirty="0"/>
          </a:p>
        </p:txBody>
      </p:sp>
      <p:sp>
        <p:nvSpPr>
          <p:cNvPr id="35" name="34 Rectángulo"/>
          <p:cNvSpPr/>
          <p:nvPr/>
        </p:nvSpPr>
        <p:spPr>
          <a:xfrm>
            <a:off x="2555776" y="3429000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FRUTAS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1979712" y="4653136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COCO</a:t>
            </a:r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0" y="188640"/>
            <a:ext cx="62046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Ejemplo: El usuario debe arrastrar las fichas en </a:t>
            </a:r>
          </a:p>
          <a:p>
            <a:r>
              <a:rPr lang="es-E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 posición correcta y armar la explicación</a:t>
            </a:r>
            <a:endParaRPr lang="es-E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3995936" y="476672"/>
            <a:ext cx="4896544" cy="6264696"/>
            <a:chOff x="3995936" y="260648"/>
            <a:chExt cx="4896544" cy="6264696"/>
          </a:xfrm>
        </p:grpSpPr>
        <p:cxnSp>
          <p:nvCxnSpPr>
            <p:cNvPr id="4" name="3 Conector recto"/>
            <p:cNvCxnSpPr/>
            <p:nvPr/>
          </p:nvCxnSpPr>
          <p:spPr>
            <a:xfrm>
              <a:off x="4283968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>
              <a:off x="4283968" y="3789040"/>
              <a:ext cx="4536504" cy="0"/>
            </a:xfrm>
            <a:prstGeom prst="line">
              <a:avLst/>
            </a:prstGeom>
            <a:ln>
              <a:solidFill>
                <a:srgbClr val="F7531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5 Rectángulo"/>
            <p:cNvSpPr/>
            <p:nvPr/>
          </p:nvSpPr>
          <p:spPr>
            <a:xfrm>
              <a:off x="6012160" y="260648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283968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436096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588224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7740352" y="22048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444208" y="1484784"/>
              <a:ext cx="144016" cy="1440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868144" y="1628800"/>
              <a:ext cx="1317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Cuyos objetos </a:t>
              </a:r>
              <a:r>
                <a:rPr lang="es-ES" sz="1100" dirty="0" smtClean="0"/>
                <a:t>son</a:t>
              </a:r>
              <a:endParaRPr lang="es-ES" sz="1200" dirty="0"/>
            </a:p>
          </p:txBody>
        </p:sp>
        <p:sp>
          <p:nvSpPr>
            <p:cNvPr id="13" name="12 Flecha abajo"/>
            <p:cNvSpPr/>
            <p:nvPr/>
          </p:nvSpPr>
          <p:spPr>
            <a:xfrm>
              <a:off x="6300192" y="1916832"/>
              <a:ext cx="432048" cy="216024"/>
            </a:xfrm>
            <a:prstGeom prst="downArrow">
              <a:avLst>
                <a:gd name="adj1" fmla="val 50000"/>
                <a:gd name="adj2" fmla="val 5798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13 Conector recto"/>
            <p:cNvCxnSpPr/>
            <p:nvPr/>
          </p:nvCxnSpPr>
          <p:spPr>
            <a:xfrm>
              <a:off x="6588224" y="3645024"/>
              <a:ext cx="0" cy="14401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7236296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8820472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3995936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5292080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6588224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19 Conector recto"/>
            <p:cNvCxnSpPr/>
            <p:nvPr/>
          </p:nvCxnSpPr>
          <p:spPr>
            <a:xfrm>
              <a:off x="5796136" y="3789040"/>
              <a:ext cx="0" cy="21602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7812360" y="4005064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21 Conector recto"/>
            <p:cNvCxnSpPr/>
            <p:nvPr/>
          </p:nvCxnSpPr>
          <p:spPr>
            <a:xfrm>
              <a:off x="5148064" y="3789040"/>
              <a:ext cx="0" cy="187220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7740352" y="3789040"/>
              <a:ext cx="0" cy="172819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23 Rectángulo"/>
            <p:cNvSpPr/>
            <p:nvPr/>
          </p:nvSpPr>
          <p:spPr>
            <a:xfrm>
              <a:off x="4644008" y="5373216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7020272" y="5373216"/>
              <a:ext cx="1080120" cy="115212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868144" y="3356992"/>
              <a:ext cx="135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Y sus atributos son</a:t>
              </a:r>
              <a:endParaRPr lang="es-ES" sz="1200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323528" y="260648"/>
            <a:ext cx="2210668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Resuelto quedaría así:</a:t>
            </a:r>
          </a:p>
          <a:p>
            <a:pPr algn="ctr"/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 caso de equivocarse, debe haber</a:t>
            </a:r>
          </a:p>
          <a:p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 botón que diga armar relación y este botón al</a:t>
            </a:r>
          </a:p>
          <a:p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Presionarse muestra resuelta la explicación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4283968" y="2420888"/>
            <a:ext cx="1080120" cy="11521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BANANO</a:t>
            </a:r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7812360" y="4221088"/>
            <a:ext cx="1080120" cy="1152128"/>
          </a:xfrm>
          <a:prstGeom prst="rect">
            <a:avLst/>
          </a:prstGeom>
          <a:solidFill>
            <a:srgbClr val="FF33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Frutas</a:t>
            </a:r>
            <a:endParaRPr lang="es-ES" sz="1400" dirty="0"/>
          </a:p>
        </p:txBody>
      </p:sp>
      <p:sp>
        <p:nvSpPr>
          <p:cNvPr id="29" name="28 Rectángulo"/>
          <p:cNvSpPr/>
          <p:nvPr/>
        </p:nvSpPr>
        <p:spPr>
          <a:xfrm>
            <a:off x="4644008" y="5589240"/>
            <a:ext cx="1080120" cy="1152128"/>
          </a:xfrm>
          <a:prstGeom prst="rect">
            <a:avLst/>
          </a:prstGeom>
          <a:solidFill>
            <a:srgbClr val="FF33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Dulces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5436096" y="2420888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CEREZA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6588224" y="2420888"/>
            <a:ext cx="1080120" cy="1152128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MANZANA</a:t>
            </a:r>
            <a:endParaRPr lang="es-ES" sz="1600" dirty="0"/>
          </a:p>
        </p:txBody>
      </p:sp>
      <p:sp>
        <p:nvSpPr>
          <p:cNvPr id="32" name="31 Rectángulo"/>
          <p:cNvSpPr/>
          <p:nvPr/>
        </p:nvSpPr>
        <p:spPr>
          <a:xfrm>
            <a:off x="3995936" y="4221088"/>
            <a:ext cx="1080120" cy="1152128"/>
          </a:xfrm>
          <a:prstGeom prst="rect">
            <a:avLst/>
          </a:prstGeom>
          <a:solidFill>
            <a:srgbClr val="FFCC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Postres </a:t>
            </a:r>
            <a:endParaRPr lang="es-ES" sz="1400" dirty="0"/>
          </a:p>
        </p:txBody>
      </p:sp>
      <p:sp>
        <p:nvSpPr>
          <p:cNvPr id="33" name="32 Rectángulo"/>
          <p:cNvSpPr/>
          <p:nvPr/>
        </p:nvSpPr>
        <p:spPr>
          <a:xfrm>
            <a:off x="6588224" y="4221088"/>
            <a:ext cx="1080120" cy="1152128"/>
          </a:xfrm>
          <a:prstGeom prst="rect">
            <a:avLst/>
          </a:prstGeom>
          <a:solidFill>
            <a:srgbClr val="E98517"/>
          </a:solidFill>
          <a:ln>
            <a:solidFill>
              <a:srgbClr val="F7531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4 elementos</a:t>
            </a:r>
            <a:endParaRPr lang="es-ES" sz="1400" dirty="0"/>
          </a:p>
        </p:txBody>
      </p:sp>
      <p:sp>
        <p:nvSpPr>
          <p:cNvPr id="34" name="33 Rectángulo"/>
          <p:cNvSpPr/>
          <p:nvPr/>
        </p:nvSpPr>
        <p:spPr>
          <a:xfrm>
            <a:off x="7020272" y="5589240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Amarillo, verde, rojo, blanco</a:t>
            </a:r>
            <a:endParaRPr lang="es-ES" sz="1400" dirty="0"/>
          </a:p>
        </p:txBody>
      </p:sp>
      <p:sp>
        <p:nvSpPr>
          <p:cNvPr id="35" name="34 Rectángulo"/>
          <p:cNvSpPr/>
          <p:nvPr/>
        </p:nvSpPr>
        <p:spPr>
          <a:xfrm>
            <a:off x="5292080" y="4221088"/>
            <a:ext cx="1080120" cy="1152128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Todos los elementos están inscritos en una circunferencia</a:t>
            </a:r>
            <a:endParaRPr lang="es-ES" sz="1100" dirty="0"/>
          </a:p>
        </p:txBody>
      </p:sp>
      <p:sp>
        <p:nvSpPr>
          <p:cNvPr id="36" name="35 Rectángulo"/>
          <p:cNvSpPr/>
          <p:nvPr/>
        </p:nvSpPr>
        <p:spPr>
          <a:xfrm>
            <a:off x="6012160" y="476672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FRUTAS</a:t>
            </a:r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7740352" y="2420888"/>
            <a:ext cx="1080120" cy="1152128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COCO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141</Words>
  <Application>Microsoft Office PowerPoint</Application>
  <PresentationFormat>Presentación en pantalla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clmu2872</dc:creator>
  <cp:lastModifiedBy>clmu2872</cp:lastModifiedBy>
  <cp:revision>15</cp:revision>
  <dcterms:created xsi:type="dcterms:W3CDTF">2014-05-12T17:47:06Z</dcterms:created>
  <dcterms:modified xsi:type="dcterms:W3CDTF">2014-05-12T18:38:04Z</dcterms:modified>
</cp:coreProperties>
</file>