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90" d="100"/>
          <a:sy n="90" d="100"/>
        </p:scale>
        <p:origin x="139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825-7FA0-49AB-E6A1-AF7EC463C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CF59-A211-2212-6867-DD6CEA66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E72-0E2C-B185-D3F8-2FFC909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8EB1-055D-224D-0DAC-75230F2B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B878-9430-035A-1FC0-27237FAE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FA86-5405-BB8E-A542-46646A49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FEBE1-F0A4-DE59-0972-2DED6995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BE7B-FA9C-76E0-5570-7AF9F0BE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E453-4060-7436-FA1C-DFE2DBE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EA31-A223-6DA7-4C85-FF9FEF4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3EC7-8A20-71F9-DE89-AFEDAC234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B960C-0DF8-CF37-F61D-69558812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3E82-BADB-F38C-F3DB-4BEFB297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E93B-DF2A-6961-418C-9F313BD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1307-1DA3-CB5A-DF64-2E8A32FE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F26-792D-4EC7-0A0B-E4BAB5BF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AA68-8E03-E96D-593B-483B5B86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EF95-EFD1-18C2-D9D4-3E79E8EB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A8F5-7FFC-49AE-356A-D331B067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328E-80E7-0D5A-CD5C-C613FFD2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5519-284A-C470-6E35-5637B6D9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967B-6ACF-C173-FC09-228EE2D2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BBFF-70B9-4870-20B8-02A2D5E7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D583-44EE-E603-249D-865E008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59D4-FAEB-9A45-888F-08609DB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B19F-31B9-59DB-2326-B0A8090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CA21-5B54-2AF8-F159-43240BA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8166-6D49-A6AA-BDCE-5AD06B8A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AEA8-AE4A-5449-5ACD-1032742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E61C-DB1F-D820-827E-1AE4693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C124-6749-0DD0-705B-DF3EA13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3742-B5DA-DDAA-9923-0B01012E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D2F1-3189-9608-FB7F-66A9D5A0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63B8-A16B-9FE6-D71D-A1DAA41E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C3B4-071F-A51C-1571-82CFC83A4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CC942-7D99-2C76-FF9F-27751F60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FFCE9-D18B-AE7D-AB82-D48BB82B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52CB-E091-1C34-1AFE-5085A910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38B94-96AF-0D67-C534-2177D964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7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F937-58A7-8E84-88C2-58A99E38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0515C-E76D-5B5C-54BC-B5AAE78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5480A-4BD6-E5AC-6720-3913220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9E13-AC70-C98C-9C8C-276E9753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4E0AC-2C26-4FC8-C9CF-AC2B4F3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5F3C9-0500-1409-2ACA-9CB7CED2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43EB-E1EF-09B8-2EA4-193DBF8C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027-B533-E859-34EE-6538274C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F8F7-55FB-10C2-13EF-7B7DA3E9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1B3EC-306D-212D-B713-00A96023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886F-42AF-00EE-48B9-612F1D2C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0BE3-160B-F098-55E3-196D8B1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6AD9-2ACC-3FA3-D36B-4BF84E6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8BC-0F23-1B9C-65AD-0A77C379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DDC82-C89B-308B-94A9-EC4EB7FD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3AEE-BC1F-ED63-9466-8EB39DB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B63E-92FE-84FF-D51D-D8700C2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CCD0-BEA2-C53E-12EE-BEBEC1A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C8639-A1A4-8E45-22AC-D00F55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D4B0-C090-6D41-EBCB-DBA23EF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7C10-976D-045E-31A6-A7E6EE8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3889-955E-C665-EEDE-C5B8A014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F344-46E0-0C00-2B19-AF98555AD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C045-0D69-88A5-FFF0-35BA5D3C1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8244-BE9E-277B-5CF2-82D2F0C10F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27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MAHLE internal (CL2)</a:t>
            </a:r>
          </a:p>
        </p:txBody>
      </p:sp>
    </p:spTree>
    <p:extLst>
      <p:ext uri="{BB962C8B-B14F-4D97-AF65-F5344CB8AC3E}">
        <p14:creationId xmlns:p14="http://schemas.microsoft.com/office/powerpoint/2010/main" val="42735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0E0830-AB10-7DA0-DA91-C6F401FF7947}"/>
              </a:ext>
            </a:extLst>
          </p:cNvPr>
          <p:cNvSpPr txBox="1"/>
          <p:nvPr/>
        </p:nvSpPr>
        <p:spPr>
          <a:xfrm>
            <a:off x="922711" y="1340428"/>
            <a:ext cx="73276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 i</a:t>
            </a:r>
            <a:r>
              <a:rPr lang="en-GB" dirty="0"/>
              <a:t>mportance of learning code interactively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learn how to code so we can pass a paper GCSE exam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exam without computer will be OK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learning without computer not OK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 will put our code onto computer in cloud</a:t>
            </a:r>
          </a:p>
          <a:p>
            <a:endParaRPr lang="en-US" dirty="0"/>
          </a:p>
          <a:p>
            <a:r>
              <a:rPr lang="en-GB" dirty="0">
                <a:sym typeface="Symbol" panose="05050102010706020507" pitchFamily="18" charset="2"/>
              </a:rPr>
              <a:t> </a:t>
            </a:r>
            <a:r>
              <a:rPr lang="en-US" dirty="0"/>
              <a:t>minimum interactivity : building and running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if instructions are valid ? -&gt; we’ll see what comes 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out of the box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if instructions aren’t valid ? -&gt; build error tells us where the mistake is</a:t>
            </a:r>
          </a:p>
          <a:p>
            <a:r>
              <a:rPr lang="en-US" dirty="0"/>
              <a:t>       </a:t>
            </a:r>
          </a:p>
          <a:p>
            <a:r>
              <a:rPr lang="en-GB" dirty="0">
                <a:sym typeface="Symbol" panose="05050102010706020507" pitchFamily="18" charset="2"/>
              </a:rPr>
              <a:t> </a:t>
            </a:r>
            <a:r>
              <a:rPr lang="en-US" dirty="0"/>
              <a:t>extra interactivity : debugging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    see what’s happening </a:t>
            </a:r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inside the box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GB" dirty="0">
                <a:sym typeface="Symbol" panose="05050102010706020507" pitchFamily="18" charset="2"/>
              </a:rPr>
              <a:t> detailed look at building and running</a:t>
            </a:r>
            <a:endParaRPr lang="en-US" dirty="0"/>
          </a:p>
          <a:p>
            <a:endParaRPr lang="en-US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77C77-801F-C74C-6467-FF5D16996B56}"/>
              </a:ext>
            </a:extLst>
          </p:cNvPr>
          <p:cNvSpPr txBox="1"/>
          <p:nvPr/>
        </p:nvSpPr>
        <p:spPr>
          <a:xfrm>
            <a:off x="0" y="-2"/>
            <a:ext cx="12192000" cy="779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Science GCSE Week 2</a:t>
            </a:r>
            <a:r>
              <a:rPr lang="en-US" dirty="0"/>
              <a:t> : 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27A34-278B-61C5-E094-09F6B42F324C}"/>
              </a:ext>
            </a:extLst>
          </p:cNvPr>
          <p:cNvSpPr txBox="1"/>
          <p:nvPr/>
        </p:nvSpPr>
        <p:spPr>
          <a:xfrm>
            <a:off x="922361" y="1337905"/>
            <a:ext cx="732766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ym typeface="Symbol" panose="05050102010706020507" pitchFamily="18" charset="2"/>
            </a:endParaRPr>
          </a:p>
          <a:p>
            <a:r>
              <a:rPr lang="en-US" dirty="0"/>
              <a:t>      learn how to code so we can pass a paper GCSE exam</a:t>
            </a:r>
          </a:p>
          <a:p>
            <a:r>
              <a:rPr lang="en-US" dirty="0"/>
              <a:t>      exam without computer will be OK</a:t>
            </a:r>
          </a:p>
          <a:p>
            <a:r>
              <a:rPr lang="en-US" dirty="0"/>
              <a:t>      learning without computer not OK</a:t>
            </a:r>
          </a:p>
          <a:p>
            <a:r>
              <a:rPr lang="en-US" dirty="0"/>
              <a:t>      will put our code onto computer in cloud</a:t>
            </a:r>
          </a:p>
          <a:p>
            <a:endParaRPr lang="en-US" dirty="0"/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US" dirty="0"/>
              <a:t>     if instructions are valid ? -&gt; we’ll see what comes </a:t>
            </a:r>
            <a:r>
              <a:rPr lang="en-US" u="sng" dirty="0"/>
              <a:t>out of the box</a:t>
            </a:r>
          </a:p>
          <a:p>
            <a:r>
              <a:rPr lang="en-US" dirty="0"/>
              <a:t>     if instructions aren’t valid ? -&gt; build error tells us where the mistake is</a:t>
            </a:r>
          </a:p>
          <a:p>
            <a:r>
              <a:rPr lang="en-US" dirty="0"/>
              <a:t>       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r>
              <a:rPr lang="en-US" dirty="0"/>
              <a:t>     see what’s happening </a:t>
            </a:r>
            <a:r>
              <a:rPr lang="en-US" u="sng" dirty="0"/>
              <a:t>inside the box</a:t>
            </a:r>
          </a:p>
          <a:p>
            <a:endParaRPr lang="en-GB" dirty="0">
              <a:sym typeface="Symbol" panose="05050102010706020507" pitchFamily="18" charset="2"/>
            </a:endParaRP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382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48C4CF-FBBF-4C16-B2A7-762741D395F8}"/>
              </a:ext>
            </a:extLst>
          </p:cNvPr>
          <p:cNvSpPr txBox="1"/>
          <p:nvPr/>
        </p:nvSpPr>
        <p:spPr>
          <a:xfrm>
            <a:off x="282632" y="1635606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Dim animals As string() = {“cat”, “dog”, </a:t>
            </a:r>
            <a:endParaRPr lang="en-US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EE735AED-07B9-68EF-DF6B-031DEBEC0834}"/>
              </a:ext>
            </a:extLst>
          </p:cNvPr>
          <p:cNvSpPr/>
          <p:nvPr/>
        </p:nvSpPr>
        <p:spPr>
          <a:xfrm>
            <a:off x="2327564" y="1346663"/>
            <a:ext cx="1413164" cy="1292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Dim animals as string() = {“cat”, “dog”,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D963B-98D4-6F00-5620-59ADB70540B7}"/>
              </a:ext>
            </a:extLst>
          </p:cNvPr>
          <p:cNvSpPr txBox="1"/>
          <p:nvPr/>
        </p:nvSpPr>
        <p:spPr>
          <a:xfrm>
            <a:off x="2317173" y="2597728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Program.vb</a:t>
            </a:r>
            <a:r>
              <a:rPr lang="en-GB" dirty="0"/>
              <a:t>”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6319BF-0108-63FC-5F19-8F183DAE51E7}"/>
              </a:ext>
            </a:extLst>
          </p:cNvPr>
          <p:cNvSpPr/>
          <p:nvPr/>
        </p:nvSpPr>
        <p:spPr>
          <a:xfrm>
            <a:off x="1747751" y="1982586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91DE18-9316-D7FE-7E2B-B32EEF3C289D}"/>
              </a:ext>
            </a:extLst>
          </p:cNvPr>
          <p:cNvSpPr/>
          <p:nvPr/>
        </p:nvSpPr>
        <p:spPr>
          <a:xfrm>
            <a:off x="3936766" y="1979121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DA5FCA-4135-F0E6-9889-BAE5C8C17651}"/>
              </a:ext>
            </a:extLst>
          </p:cNvPr>
          <p:cNvSpPr/>
          <p:nvPr/>
        </p:nvSpPr>
        <p:spPr>
          <a:xfrm>
            <a:off x="4319839" y="1816022"/>
            <a:ext cx="1174173" cy="5714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759C59-2B75-4E17-E0F6-7EFEDB1A4C1C}"/>
              </a:ext>
            </a:extLst>
          </p:cNvPr>
          <p:cNvSpPr/>
          <p:nvPr/>
        </p:nvSpPr>
        <p:spPr>
          <a:xfrm>
            <a:off x="5512720" y="1975656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B15481FE-BA32-9560-D00F-DFF08002E208}"/>
              </a:ext>
            </a:extLst>
          </p:cNvPr>
          <p:cNvSpPr/>
          <p:nvPr/>
        </p:nvSpPr>
        <p:spPr>
          <a:xfrm>
            <a:off x="6064827" y="1353589"/>
            <a:ext cx="1413164" cy="1292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011011010001010100110110101000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C19A8-D975-E19D-94F0-F3EA9FDEC267}"/>
              </a:ext>
            </a:extLst>
          </p:cNvPr>
          <p:cNvSpPr txBox="1"/>
          <p:nvPr/>
        </p:nvSpPr>
        <p:spPr>
          <a:xfrm>
            <a:off x="6064827" y="2615045"/>
            <a:ext cx="154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“Program.exe”</a:t>
            </a:r>
          </a:p>
          <a:p>
            <a:r>
              <a:rPr lang="en-GB" dirty="0"/>
              <a:t>          or </a:t>
            </a:r>
          </a:p>
          <a:p>
            <a:r>
              <a:rPr lang="en-GB" dirty="0"/>
              <a:t>“Program.dll”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F819329-BF51-E95F-FCD5-14D6835C647F}"/>
              </a:ext>
            </a:extLst>
          </p:cNvPr>
          <p:cNvSpPr/>
          <p:nvPr/>
        </p:nvSpPr>
        <p:spPr>
          <a:xfrm>
            <a:off x="7715591" y="1986047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9235B4-7B19-7B19-F528-E1705A9500C7}"/>
              </a:ext>
            </a:extLst>
          </p:cNvPr>
          <p:cNvSpPr/>
          <p:nvPr/>
        </p:nvSpPr>
        <p:spPr>
          <a:xfrm>
            <a:off x="8098664" y="1822948"/>
            <a:ext cx="1174173" cy="5714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3100A2-CABA-2E23-9B8A-B46845519B25}"/>
              </a:ext>
            </a:extLst>
          </p:cNvPr>
          <p:cNvSpPr/>
          <p:nvPr/>
        </p:nvSpPr>
        <p:spPr>
          <a:xfrm>
            <a:off x="9291545" y="1982582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928819-2623-E827-3966-58AD4F70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436" y="1719001"/>
            <a:ext cx="1561681" cy="77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734DF8-DFFE-F81F-F2A6-633101144E74}"/>
              </a:ext>
            </a:extLst>
          </p:cNvPr>
          <p:cNvSpPr txBox="1"/>
          <p:nvPr/>
        </p:nvSpPr>
        <p:spPr>
          <a:xfrm>
            <a:off x="1213659" y="3656568"/>
            <a:ext cx="352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file : human-readable but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runnable by the microprocessor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0A640-F213-9726-AC63-FAEEC7DC6028}"/>
              </a:ext>
            </a:extLst>
          </p:cNvPr>
          <p:cNvSpPr txBox="1"/>
          <p:nvPr/>
        </p:nvSpPr>
        <p:spPr>
          <a:xfrm>
            <a:off x="5048765" y="3633525"/>
            <a:ext cx="374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binary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 : not human-readable but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runnable by the microprocessor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8C41D-8308-4D0C-FDF6-7E96601818DA}"/>
              </a:ext>
            </a:extLst>
          </p:cNvPr>
          <p:cNvSpPr txBox="1"/>
          <p:nvPr/>
        </p:nvSpPr>
        <p:spPr>
          <a:xfrm>
            <a:off x="9688756" y="3633524"/>
            <a:ext cx="18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see what comes 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out of the box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77578-2503-D2FE-5448-21417090DAFE}"/>
              </a:ext>
            </a:extLst>
          </p:cNvPr>
          <p:cNvSpPr txBox="1"/>
          <p:nvPr/>
        </p:nvSpPr>
        <p:spPr>
          <a:xfrm>
            <a:off x="0" y="-2"/>
            <a:ext cx="12192000" cy="779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Computer Science GCSE Week 2</a:t>
            </a:r>
            <a:r>
              <a:rPr lang="en-US" dirty="0"/>
              <a:t> : detail of building and running</a:t>
            </a:r>
          </a:p>
        </p:txBody>
      </p:sp>
    </p:spTree>
    <p:extLst>
      <p:ext uri="{BB962C8B-B14F-4D97-AF65-F5344CB8AC3E}">
        <p14:creationId xmlns:p14="http://schemas.microsoft.com/office/powerpoint/2010/main" val="2557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262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Symbol</vt:lpstr>
      <vt:lpstr>Office Theme</vt:lpstr>
      <vt:lpstr>PowerPoint Presentation</vt:lpstr>
      <vt:lpstr>PowerPoint Presentation</vt:lpstr>
    </vt:vector>
  </TitlesOfParts>
  <Company>MAHLE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Kennedy</dc:creator>
  <cp:lastModifiedBy>Gordon Kennedy</cp:lastModifiedBy>
  <cp:revision>2</cp:revision>
  <dcterms:created xsi:type="dcterms:W3CDTF">2025-05-08T16:40:04Z</dcterms:created>
  <dcterms:modified xsi:type="dcterms:W3CDTF">2025-05-08T23:06:10Z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2bc7c-1559-43e6-8719-ab74cb663232_Enabled">
    <vt:lpwstr>true</vt:lpwstr>
  </property>
  <property fmtid="{D5CDD505-2E9C-101B-9397-08002B2CF9AE}" pid="3" name="MSIP_Label_0c72bc7c-1559-43e6-8719-ab74cb663232_SetDate">
    <vt:lpwstr>2025-05-08T22:12:43Z</vt:lpwstr>
  </property>
  <property fmtid="{D5CDD505-2E9C-101B-9397-08002B2CF9AE}" pid="4" name="MSIP_Label_0c72bc7c-1559-43e6-8719-ab74cb663232_Method">
    <vt:lpwstr>Standard</vt:lpwstr>
  </property>
  <property fmtid="{D5CDD505-2E9C-101B-9397-08002B2CF9AE}" pid="5" name="MSIP_Label_0c72bc7c-1559-43e6-8719-ab74cb663232_Name">
    <vt:lpwstr>MAHLE internal (CL2)</vt:lpwstr>
  </property>
  <property fmtid="{D5CDD505-2E9C-101B-9397-08002B2CF9AE}" pid="6" name="MSIP_Label_0c72bc7c-1559-43e6-8719-ab74cb663232_SiteId">
    <vt:lpwstr>e396b7c6-05f6-47d7-bef7-e89a9de9fd6c</vt:lpwstr>
  </property>
  <property fmtid="{D5CDD505-2E9C-101B-9397-08002B2CF9AE}" pid="7" name="MSIP_Label_0c72bc7c-1559-43e6-8719-ab74cb663232_ActionId">
    <vt:lpwstr>cc1ca8be-ff60-451c-9f40-ae9f7d8ee7f8</vt:lpwstr>
  </property>
  <property fmtid="{D5CDD505-2E9C-101B-9397-08002B2CF9AE}" pid="8" name="MSIP_Label_0c72bc7c-1559-43e6-8719-ab74cb66323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MAHLE internal (CL2)</vt:lpwstr>
  </property>
</Properties>
</file>