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92" d="100"/>
          <a:sy n="92" d="100"/>
        </p:scale>
        <p:origin x="77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7825-7FA0-49AB-E6A1-AF7EC463C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C3CF59-A211-2212-6867-DD6CEA66F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74E72-0E2C-B185-D3F8-2FFC9097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F317-3935-49D0-A95F-D6F7F48AE8A1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68EB1-055D-224D-0DAC-75230F2B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3B878-9430-035A-1FC0-27237FAE9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472B-7A2F-47F4-8196-07BD15F08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9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FFA86-5405-BB8E-A542-46646A499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3FEBE1-F0A4-DE59-0972-2DED69958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ABE7B-FA9C-76E0-5570-7AF9F0BE5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F317-3935-49D0-A95F-D6F7F48AE8A1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5E453-4060-7436-FA1C-DFE2DBE0A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8EA31-A223-6DA7-4C85-FF9FEF44A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472B-7A2F-47F4-8196-07BD15F08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8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E13EC7-8A20-71F9-DE89-AFEDAC2347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B960C-0DF8-CF37-F61D-69558812D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F3E82-BADB-F38C-F3DB-4BEFB2973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F317-3935-49D0-A95F-D6F7F48AE8A1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CE93B-DF2A-6961-418C-9F313BDE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D1307-1DA3-CB5A-DF64-2E8A32FE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472B-7A2F-47F4-8196-07BD15F08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2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EF26-792D-4EC7-0A0B-E4BAB5BF5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BAA68-8E03-E96D-593B-483B5B866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2EF95-EFD1-18C2-D9D4-3E79E8EB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F317-3935-49D0-A95F-D6F7F48AE8A1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1A8F5-7FFC-49AE-356A-D331B067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D328E-80E7-0D5A-CD5C-C613FFD2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472B-7A2F-47F4-8196-07BD15F08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1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5519-284A-C470-6E35-5637B6D98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2967B-6ACF-C173-FC09-228EE2D25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ABBFF-70B9-4870-20B8-02A2D5E7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F317-3935-49D0-A95F-D6F7F48AE8A1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FD583-44EE-E603-249D-865E008FD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D59D4-FAEB-9A45-888F-08609DB6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472B-7A2F-47F4-8196-07BD15F08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28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3B19F-31B9-59DB-2326-B0A809019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8CA21-5B54-2AF8-F159-43240BAFF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C8166-6D49-A6AA-BDCE-5AD06B8A7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6AEA8-AE4A-5449-5ACD-103274232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F317-3935-49D0-A95F-D6F7F48AE8A1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7E61C-DB1F-D820-827E-1AE469338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EC124-6749-0DD0-705B-DF3EA13A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472B-7A2F-47F4-8196-07BD15F08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8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93742-B5DA-DDAA-9923-0B01012EF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7D2F1-3189-9608-FB7F-66A9D5A09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2D63B8-A16B-9FE6-D71D-A1DAA41EB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24C3B4-071F-A51C-1571-82CFC83A4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DCC942-7D99-2C76-FF9F-27751F60C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2FFCE9-D18B-AE7D-AB82-D48BB82B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F317-3935-49D0-A95F-D6F7F48AE8A1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EA52CB-E091-1C34-1AFE-5085A910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A38B94-96AF-0D67-C534-2177D964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472B-7A2F-47F4-8196-07BD15F08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7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FF937-58A7-8E84-88C2-58A99E387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0515C-E76D-5B5C-54BC-B5AAE7848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F317-3935-49D0-A95F-D6F7F48AE8A1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5480A-4BD6-E5AC-6720-39132200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19E13-AC70-C98C-9C8C-276E9753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472B-7A2F-47F4-8196-07BD15F08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04E0AC-2C26-4FC8-C9CF-AC2B4F3DF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F317-3935-49D0-A95F-D6F7F48AE8A1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95F3C9-0500-1409-2ACA-9CB7CED21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D43EB-E1EF-09B8-2EA4-193DBF8C2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472B-7A2F-47F4-8196-07BD15F08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0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98027-B533-E859-34EE-6538274C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FF8F7-55FB-10C2-13EF-7B7DA3E9B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1B3EC-306D-212D-B713-00A960232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4886F-42AF-00EE-48B9-612F1D2C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F317-3935-49D0-A95F-D6F7F48AE8A1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90BE3-160B-F098-55E3-196D8B1A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D6AD9-2ACC-3FA3-D36B-4BF84E624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472B-7A2F-47F4-8196-07BD15F08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38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AB8BC-0F23-1B9C-65AD-0A77C379E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EDDC82-C89B-308B-94A9-EC4EB7FDF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A3AEE-BC1F-ED63-9466-8EB39DBFF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8B63E-92FE-84FF-D51D-D8700C2E7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F317-3935-49D0-A95F-D6F7F48AE8A1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ECCD0-BEA2-C53E-12EE-BEBEC1AC2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C8639-A1A4-8E45-22AC-D00F55D70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B472B-7A2F-47F4-8196-07BD15F08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67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16D4B0-C090-6D41-EBCB-DBA23EF50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47C10-976D-045E-31A6-A7E6EE8CD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A3889-955E-C665-EEDE-C5B8A0143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41F317-3935-49D0-A95F-D6F7F48AE8A1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0F344-46E0-0C00-2B19-AF98555AD9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2C045-0D69-88A5-FFF0-35BA5D3C1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DB472B-7A2F-47F4-8196-07BD15F08F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148244-BE9E-277B-5CF2-82D2F0C10FC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11271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MAHLE internal (CL2)</a:t>
            </a:r>
          </a:p>
        </p:txBody>
      </p:sp>
    </p:spTree>
    <p:extLst>
      <p:ext uri="{BB962C8B-B14F-4D97-AF65-F5344CB8AC3E}">
        <p14:creationId xmlns:p14="http://schemas.microsoft.com/office/powerpoint/2010/main" val="427354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48C4CF-FBBF-4C16-B2A7-762741D395F8}"/>
              </a:ext>
            </a:extLst>
          </p:cNvPr>
          <p:cNvSpPr txBox="1"/>
          <p:nvPr/>
        </p:nvSpPr>
        <p:spPr>
          <a:xfrm>
            <a:off x="282632" y="1178405"/>
            <a:ext cx="1413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Dim animals As string() = {“cat”, “dog”, </a:t>
            </a:r>
            <a:endParaRPr lang="en-US" dirty="0"/>
          </a:p>
        </p:txBody>
      </p:sp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EE735AED-07B9-68EF-DF6B-031DEBEC0834}"/>
              </a:ext>
            </a:extLst>
          </p:cNvPr>
          <p:cNvSpPr/>
          <p:nvPr/>
        </p:nvSpPr>
        <p:spPr>
          <a:xfrm>
            <a:off x="2327564" y="889462"/>
            <a:ext cx="1413164" cy="1292629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Dim animals as string() = {“cat”, “dog”,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5D963B-98D4-6F00-5620-59ADB70540B7}"/>
              </a:ext>
            </a:extLst>
          </p:cNvPr>
          <p:cNvSpPr txBox="1"/>
          <p:nvPr/>
        </p:nvSpPr>
        <p:spPr>
          <a:xfrm>
            <a:off x="2317173" y="2140527"/>
            <a:ext cx="154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Program.vb</a:t>
            </a:r>
            <a:r>
              <a:rPr lang="en-GB" dirty="0"/>
              <a:t>”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A6319BF-0108-63FC-5F19-8F183DAE51E7}"/>
              </a:ext>
            </a:extLst>
          </p:cNvPr>
          <p:cNvSpPr/>
          <p:nvPr/>
        </p:nvSpPr>
        <p:spPr>
          <a:xfrm>
            <a:off x="1747751" y="1525385"/>
            <a:ext cx="382386" cy="224444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191DE18-9316-D7FE-7E2B-B32EEF3C289D}"/>
              </a:ext>
            </a:extLst>
          </p:cNvPr>
          <p:cNvSpPr/>
          <p:nvPr/>
        </p:nvSpPr>
        <p:spPr>
          <a:xfrm>
            <a:off x="3936766" y="1521920"/>
            <a:ext cx="382386" cy="224444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ADA5FCA-4135-F0E6-9889-BAE5C8C17651}"/>
              </a:ext>
            </a:extLst>
          </p:cNvPr>
          <p:cNvSpPr/>
          <p:nvPr/>
        </p:nvSpPr>
        <p:spPr>
          <a:xfrm>
            <a:off x="4319839" y="1358821"/>
            <a:ext cx="1174173" cy="571424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Build</a:t>
            </a:r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F759C59-2B75-4E17-E0F6-7EFEDB1A4C1C}"/>
              </a:ext>
            </a:extLst>
          </p:cNvPr>
          <p:cNvSpPr/>
          <p:nvPr/>
        </p:nvSpPr>
        <p:spPr>
          <a:xfrm>
            <a:off x="5512720" y="1518455"/>
            <a:ext cx="382386" cy="224444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B15481FE-BA32-9560-D00F-DFF08002E208}"/>
              </a:ext>
            </a:extLst>
          </p:cNvPr>
          <p:cNvSpPr/>
          <p:nvPr/>
        </p:nvSpPr>
        <p:spPr>
          <a:xfrm>
            <a:off x="6064827" y="896388"/>
            <a:ext cx="1413164" cy="1292629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011011010001010100110110101000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7C19A8-D975-E19D-94F0-F3EA9FDEC267}"/>
              </a:ext>
            </a:extLst>
          </p:cNvPr>
          <p:cNvSpPr txBox="1"/>
          <p:nvPr/>
        </p:nvSpPr>
        <p:spPr>
          <a:xfrm>
            <a:off x="6064827" y="2157844"/>
            <a:ext cx="1548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“Program.exe”</a:t>
            </a:r>
          </a:p>
          <a:p>
            <a:r>
              <a:rPr lang="en-GB" dirty="0"/>
              <a:t>          or </a:t>
            </a:r>
          </a:p>
          <a:p>
            <a:r>
              <a:rPr lang="en-GB" dirty="0"/>
              <a:t>“Program.dll”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F819329-BF51-E95F-FCD5-14D6835C647F}"/>
              </a:ext>
            </a:extLst>
          </p:cNvPr>
          <p:cNvSpPr/>
          <p:nvPr/>
        </p:nvSpPr>
        <p:spPr>
          <a:xfrm>
            <a:off x="7715591" y="1528846"/>
            <a:ext cx="382386" cy="224444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F9235B4-7B19-7B19-F528-E1705A9500C7}"/>
              </a:ext>
            </a:extLst>
          </p:cNvPr>
          <p:cNvSpPr/>
          <p:nvPr/>
        </p:nvSpPr>
        <p:spPr>
          <a:xfrm>
            <a:off x="8098664" y="1365747"/>
            <a:ext cx="1174173" cy="571424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Run</a:t>
            </a:r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A3100A2-CABA-2E23-9B8A-B46845519B25}"/>
              </a:ext>
            </a:extLst>
          </p:cNvPr>
          <p:cNvSpPr/>
          <p:nvPr/>
        </p:nvSpPr>
        <p:spPr>
          <a:xfrm>
            <a:off x="9291545" y="1525381"/>
            <a:ext cx="382386" cy="224444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B928819-2623-E827-3966-58AD4F70B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4436" y="1261800"/>
            <a:ext cx="1561681" cy="7793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4734DF8-DFFE-F81F-F2A6-633101144E74}"/>
              </a:ext>
            </a:extLst>
          </p:cNvPr>
          <p:cNvSpPr txBox="1"/>
          <p:nvPr/>
        </p:nvSpPr>
        <p:spPr>
          <a:xfrm>
            <a:off x="1213659" y="3199367"/>
            <a:ext cx="3524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 </a:t>
            </a:r>
            <a:r>
              <a:rPr lang="en-GB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text 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file : human-readable but</a:t>
            </a:r>
          </a:p>
          <a:p>
            <a:pPr algn="ctr"/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not runnable by the microprocessor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90A640-F213-9726-AC63-FAEEC7DC6028}"/>
              </a:ext>
            </a:extLst>
          </p:cNvPr>
          <p:cNvSpPr txBox="1"/>
          <p:nvPr/>
        </p:nvSpPr>
        <p:spPr>
          <a:xfrm>
            <a:off x="5048765" y="3176324"/>
            <a:ext cx="3746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 </a:t>
            </a:r>
            <a:r>
              <a:rPr lang="en-GB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binary</a:t>
            </a:r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file : not human-readable but</a:t>
            </a:r>
          </a:p>
          <a:p>
            <a:pPr algn="ctr"/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runnable by the microprocessor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08C41D-8308-4D0C-FDF6-7E96601818DA}"/>
              </a:ext>
            </a:extLst>
          </p:cNvPr>
          <p:cNvSpPr txBox="1"/>
          <p:nvPr/>
        </p:nvSpPr>
        <p:spPr>
          <a:xfrm>
            <a:off x="9688756" y="3176323"/>
            <a:ext cx="1878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see what comes </a:t>
            </a:r>
          </a:p>
          <a:p>
            <a:pPr algn="ctr"/>
            <a:r>
              <a:rPr lang="en-GB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out of the box</a:t>
            </a:r>
          </a:p>
        </p:txBody>
      </p:sp>
    </p:spTree>
    <p:extLst>
      <p:ext uri="{BB962C8B-B14F-4D97-AF65-F5344CB8AC3E}">
        <p14:creationId xmlns:p14="http://schemas.microsoft.com/office/powerpoint/2010/main" val="2557336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>MAHLE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Gordon Kennedy</dc:creator>
  <cp:lastModifiedBy>Gordon Kennedy</cp:lastModifiedBy>
  <cp:revision>1</cp:revision>
  <dcterms:created xsi:type="dcterms:W3CDTF">2025-05-08T16:40:04Z</dcterms:created>
  <dcterms:modified xsi:type="dcterms:W3CDTF">2025-05-08T22:13:06Z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c72bc7c-1559-43e6-8719-ab74cb663232_Enabled">
    <vt:lpwstr>true</vt:lpwstr>
  </property>
  <property fmtid="{D5CDD505-2E9C-101B-9397-08002B2CF9AE}" pid="3" name="MSIP_Label_0c72bc7c-1559-43e6-8719-ab74cb663232_SetDate">
    <vt:lpwstr>2025-05-08T22:12:43Z</vt:lpwstr>
  </property>
  <property fmtid="{D5CDD505-2E9C-101B-9397-08002B2CF9AE}" pid="4" name="MSIP_Label_0c72bc7c-1559-43e6-8719-ab74cb663232_Method">
    <vt:lpwstr>Standard</vt:lpwstr>
  </property>
  <property fmtid="{D5CDD505-2E9C-101B-9397-08002B2CF9AE}" pid="5" name="MSIP_Label_0c72bc7c-1559-43e6-8719-ab74cb663232_Name">
    <vt:lpwstr>MAHLE internal (CL2)</vt:lpwstr>
  </property>
  <property fmtid="{D5CDD505-2E9C-101B-9397-08002B2CF9AE}" pid="6" name="MSIP_Label_0c72bc7c-1559-43e6-8719-ab74cb663232_SiteId">
    <vt:lpwstr>e396b7c6-05f6-47d7-bef7-e89a9de9fd6c</vt:lpwstr>
  </property>
  <property fmtid="{D5CDD505-2E9C-101B-9397-08002B2CF9AE}" pid="7" name="MSIP_Label_0c72bc7c-1559-43e6-8719-ab74cb663232_ActionId">
    <vt:lpwstr>cc1ca8be-ff60-451c-9f40-ae9f7d8ee7f8</vt:lpwstr>
  </property>
  <property fmtid="{D5CDD505-2E9C-101B-9397-08002B2CF9AE}" pid="8" name="MSIP_Label_0c72bc7c-1559-43e6-8719-ab74cb663232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MAHLE internal (CL2)</vt:lpwstr>
  </property>
</Properties>
</file>