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86859" autoAdjust="0"/>
  </p:normalViewPr>
  <p:slideViewPr>
    <p:cSldViewPr snapToGrid="0" showGuides="1">
      <p:cViewPr varScale="1">
        <p:scale>
          <a:sx n="80" d="100"/>
          <a:sy n="80" d="100"/>
        </p:scale>
        <p:origin x="114" y="29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8A52-B851-47FE-9F24-959D468F8B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62FBA-B303-4840-B0C5-74122C50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POTATO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62FBA-B303-4840-B0C5-74122C506D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62FBA-B303-4840-B0C5-74122C506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62FBA-B303-4840-B0C5-74122C506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62FBA-B303-4840-B0C5-74122C506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62FBA-B303-4840-B0C5-74122C506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8465-CB0F-4B3A-B46E-13B3A122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8689-5A7A-44C1-8FA9-28702EBC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A12C-78E3-4921-BF25-43B3A7E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709A-6BEC-446B-AFF1-EE00BAF7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3956-86AE-48DF-9143-08D56D3C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76B-31D8-4D15-8370-D71A0D5B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CCA66-F69E-49C7-9158-BF8A584D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025A-E0DA-4F76-A3C4-D4EA916B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B93E-CCF7-46FD-8DC9-7CBDBED9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49FD-A191-48D3-9405-2DDFDD49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DA4D2-2CC9-4473-A807-F37EB923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D4BC-0634-4070-8CFD-89F27B99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6C78-8B9D-4839-BBEA-741449B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787E-12DE-4D17-8FD4-5A92CA1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894C-707D-4F9E-8612-DD5DFFBA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1BF5-D436-4679-8BEA-4AF053C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9F8-4FCA-46E0-8DA3-48227088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627D-E824-4178-B9B4-3087D62D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51FD-0DBC-45FA-BCF1-A82FA174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4B99-1195-4954-9CA3-A0F509EC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CF13-716A-4200-AA0F-7AC5E6C6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CEB8-1173-40D2-9AF3-B14853CD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2538-7046-4210-9724-66C9DDE5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AA80-5F03-40B7-81A5-D870062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5A4F-FB5B-4496-9C35-78EF290B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CE9B-CA8E-4385-AA9B-BB1DCE19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BEF4-296A-4019-B8D6-50E3A73D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56B45-446E-4A65-929B-E908E7C0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D2D8-54B2-418D-8D2C-27C8874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E642-FCDC-40A5-BCF7-902011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6E98-20BF-49F3-9AE8-60AA2952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E9B6-750F-45C3-9AA5-33F01D4B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47F8-FC62-4EC4-9F06-FEA93AD0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1E98F-7DBF-4908-B618-2CFF156C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4DE6D-A49A-4CBF-9510-0D9DCA828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0ED9F-22BF-4B2A-81BD-83417F9C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882CD-6363-49B1-ACAF-CDDBAEBA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51C33-0689-442B-801F-AEA0CD29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E44D-9804-4200-B491-AF59ABA5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6DB7-BC75-4F4D-A49A-4748408F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8F997-D3F0-4979-AF32-B56F7E45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D7716-F051-48C5-B72C-DC12D558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1B63-6D69-4C2F-BC6D-4B8941C1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356DA-9865-430D-87F7-0D3FB74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C4BE-9C44-4EB6-B09E-EE2F4BD0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BD0AB-BA48-43DF-AFDA-05E8228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3EC0-1C1C-473C-8347-9715C60B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C8AB-6F62-4DE6-A9DA-4B141C8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919D-E761-430F-874B-A76D4315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D755-D7BF-42C1-8AB8-BB3FC550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883B-D05A-49E4-A295-3CDDB2B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B816-9435-4A0E-B707-8EF0715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2436-A64B-454D-9F99-6FF378C8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738D1-701E-415A-ABA0-6B63CAAE1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297A-003C-4970-B9E3-CD707DCB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D7D4-5669-4D11-9E80-7605D24E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1DB5B-A6D8-44C3-97F3-26E79F85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7B3B-75A9-4BCE-A856-25CE30E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B503-3C3B-4C5D-A7E9-DEA6B446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BDF4-3CC4-4C4F-87C0-A87BBBC2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EDD6-04C7-4D1D-898D-EBBD9140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C3A5-4D57-4A8A-B2F6-EF65638E1B4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E60B-B959-4253-9025-AEC21826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08F6-5F8E-40AE-81DA-BE46E5623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4C64-5DED-4616-87C8-1C5B1354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jpg"/><Relationship Id="rId4" Type="http://schemas.openxmlformats.org/officeDocument/2006/relationships/image" Target="../media/image8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984A9-ECB0-4B41-A3AF-887786785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D6FC1-F86A-40B7-8E92-CA0C364ED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0E78D-B612-4844-B58A-3A66ACA0D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559954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05781-6193-4A25-B0B0-19EE4B94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4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123B1-E939-4531-A764-E0DE291E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AF911-5710-46B4-989F-6EF78908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23F00-681B-4C89-BC27-6438421D0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40152-83B6-48DE-8D6B-BD6F766D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4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4F263-0AE4-434F-B457-D72C1C55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9462" cy="3398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56F33-979B-47B1-B8E5-8537823F5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2" y="0"/>
            <a:ext cx="5649631" cy="345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3CF50-CECE-4830-8F10-C2A7E9B61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330"/>
            <a:ext cx="5649631" cy="345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90518-6CC1-49D6-A117-2F935DB6F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2" y="3398330"/>
            <a:ext cx="5649631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EF07C-0268-49BE-BC02-CEED38E6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31329-B56F-40AF-B350-36F20B8E2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7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A839-C151-4D65-9D93-62790C52B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3F2E3-D1E6-4060-BED7-D0CAB3FEF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3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CFB04-B0A7-43AC-AA07-C1AE7481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C683-AFFB-452B-83FE-CCFA4E46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93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9CFEF-D375-4CFD-8EBA-5B53CB104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586"/>
            <a:ext cx="5546993" cy="3396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64052-77A4-4CF4-9858-0107AD5D0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93" y="3429000"/>
            <a:ext cx="5482629" cy="33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206F0-F693-4E53-90F7-68A697C6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28290" cy="3446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9A8FE-229B-4EF5-95C1-D8AB3A3D1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90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3EC2E-08B7-4DF5-A6A6-BA1A509EF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3446602"/>
            <a:ext cx="5628290" cy="3446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F5931-8EC6-44C9-9994-C64553673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90" y="3411398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4226B-F33D-4085-9427-3A7211F03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994B-82A3-439A-B4DB-735944877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9414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14FF2-D9EF-4D54-8840-D3789E26A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587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EF9EC-5FD7-45C6-A242-AC9550276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39747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F3561-BA48-41BF-9783-9F62CCCB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5BE7C-B91F-406F-B49F-8A320A6B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16" y="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437D9-C7DF-41A0-9434-80BA0225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D8EE6-3820-42E4-BEB0-6B0C06DFF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0"/>
            <a:ext cx="5599547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D0B7F-6A48-4982-888C-0F8CF3900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5599546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23ADB-2D7E-4324-A1C4-2058208F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2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6255E-7DDC-4901-9818-117905A46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5"/>
            <a:ext cx="5486400" cy="3359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7A50E-86BC-4570-9A1C-3DAE4D905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2676"/>
            <a:ext cx="5486401" cy="3359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91E17-FF52-4866-A14B-A2F23275A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2388"/>
            <a:ext cx="5512363" cy="3375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E65DC-1F8E-478D-9566-BB459A753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29000"/>
            <a:ext cx="5512364" cy="33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F35C1-192B-4295-835F-1AA6588F3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A0B6D-6465-4A0A-9E77-1B02641C3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773E3-B9F9-48BE-996B-18FF630AB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609CF-0F7C-462A-8529-9D35757D7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0EAC2-E1CA-4402-920D-EED3155F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59954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F8269-6931-4357-B7C3-8285E6BB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20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44DB2-BE52-4470-8219-4CA965FFF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94EA1-1AFB-461A-9051-20A21F2F9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9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8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FB3F8-6933-44FA-84D7-D7503872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E11A43-ACB5-46EC-A2F1-5610C242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11AA6-B575-4187-87C8-C5FB0A3A5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6FAE1-B246-474C-860F-9C40817FD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1CD26-69B9-44A5-9E55-DE517D61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F1B91-FAB9-4ACA-A94F-AC9659808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221BB-AA58-4557-8056-588735AA8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CB5D9-C7F9-4C98-AAC7-9D791DDD3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FEFB5-A2BC-4BCE-82CB-90B7236E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4055" cy="3456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44929-B633-4E29-94C2-BAA1C072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77DD4-7854-4D98-8786-45EF0733F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256"/>
            <a:ext cx="5644054" cy="3456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1B2A5-FC5B-46E2-A071-F8A756944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4" y="3487120"/>
            <a:ext cx="5504636" cy="33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0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41ECB-3C25-46D9-BA8C-E97E9BA5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2501E-7CBC-4181-AFD5-04CBF0B2C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4B3DA-3448-434E-8D23-C6463010D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EFD4A-28D7-430E-AA5B-1B81E874C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4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7E3F6-A571-4370-B9A1-79960D74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E1E49-91F0-4E4A-9223-0B0A243D3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57" y="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C02C7-915E-4B9E-97A8-0DFC6695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1547" cy="3234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F9154-D7A1-4088-A4DC-62A869AD5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47" y="0"/>
            <a:ext cx="5281547" cy="323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C9B49-EFC2-4C40-A718-58C8C8BF2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267"/>
            <a:ext cx="5281547" cy="3234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C2E00-9BAA-4D8F-8233-08E05104E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47" y="3234267"/>
            <a:ext cx="5281547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C0841-7C85-4F67-B902-4307A5E5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333" cy="3370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2E9D3-34F8-4D65-BE9B-1C2A34BF1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0"/>
            <a:ext cx="5503333" cy="337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ADC4F-74DE-43EE-B43E-0BCBAAEEB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082"/>
            <a:ext cx="5503333" cy="337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1A7E8-DAEE-4181-A314-835EEA958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3370082"/>
            <a:ext cx="5503333" cy="33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2F860-08D8-4818-804C-3E0081BC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9073E-5DA1-4622-8851-3F8C06AD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0B518-8D26-4A85-BC7F-5E729B551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6D67F-E275-4274-9417-1951E51A7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03722-438F-4761-88A5-F969016E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5D8A3-FF30-4AF6-B0DA-6F969988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0"/>
            <a:ext cx="559954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12DF1-2156-4DE4-9BF0-66E97E0E5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E244E-73FC-4901-94B9-D7293C968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45" y="342900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1AEDC-742E-4DCF-AE51-D04A5E9A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6E94B-87DD-469A-95DD-BBD1076B7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54" y="0"/>
            <a:ext cx="55995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40DA-2FA4-4088-A8C5-18BD34B25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9954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B036D-8F76-4960-81EB-1CA89A9AF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54" y="3420533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D791F-2A8A-449A-A275-CD9EFD10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954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E52E0-3148-4B3C-9CED-F280780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87" y="0"/>
            <a:ext cx="5599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E2238-018D-4C37-92CA-C48B1F4E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333" cy="3370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EC8EF-2F3A-40BA-82C5-CC2957F60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0"/>
            <a:ext cx="5503333" cy="337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E3188-D336-428E-9EC1-FC384CEE1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370082"/>
            <a:ext cx="5503333" cy="337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13D31-A1E0-4D44-8344-ED45C55A1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3370082"/>
            <a:ext cx="5503332" cy="33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Widescreen</PresentationFormat>
  <Paragraphs>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Wheeler, David Linnard</dc:creator>
  <cp:lastModifiedBy>Wheeler, David Linnard</cp:lastModifiedBy>
  <cp:revision>3</cp:revision>
  <cp:lastPrinted>2018-09-27T15:57:19Z</cp:lastPrinted>
  <dcterms:created xsi:type="dcterms:W3CDTF">2018-09-20T15:15:32Z</dcterms:created>
  <dcterms:modified xsi:type="dcterms:W3CDTF">2018-09-27T16:58:02Z</dcterms:modified>
</cp:coreProperties>
</file>