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2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52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30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17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50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58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17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4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54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8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0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0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0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3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1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2FED9-E314-4A13-B404-C4CF36EC7662}" type="datetimeFigureOut">
              <a:rPr lang="en-CA" smtClean="0"/>
              <a:t>07/04/2017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C98-91F2-4C6C-81B2-E0A0A1457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240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23552"/>
            <a:ext cx="9328448" cy="3329581"/>
          </a:xfrm>
        </p:spPr>
        <p:txBody>
          <a:bodyPr/>
          <a:lstStyle/>
          <a:p>
            <a:r>
              <a:rPr lang="en-CA" sz="6600" dirty="0" smtClean="0"/>
              <a:t>Reading List &amp; Outlook </a:t>
            </a:r>
            <a:r>
              <a:rPr lang="en-CA" sz="6600" dirty="0"/>
              <a:t>E</a:t>
            </a:r>
            <a:r>
              <a:rPr lang="en-CA" sz="6600" dirty="0" smtClean="0"/>
              <a:t>vent Bridge</a:t>
            </a:r>
            <a:endParaRPr lang="en-CA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62225"/>
            <a:ext cx="8825658" cy="86142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Team Leeroy Jenkins</a:t>
            </a:r>
          </a:p>
          <a:p>
            <a:r>
              <a:rPr lang="en-CA" dirty="0" smtClean="0"/>
              <a:t>	Stephen Arsenault, pascal </a:t>
            </a:r>
            <a:r>
              <a:rPr lang="en-CA" dirty="0" err="1" smtClean="0"/>
              <a:t>st-denis</a:t>
            </a:r>
            <a:r>
              <a:rPr lang="en-CA" dirty="0" smtClean="0"/>
              <a:t>, </a:t>
            </a:r>
            <a:r>
              <a:rPr lang="en-CA" dirty="0" err="1" smtClean="0"/>
              <a:t>francis</a:t>
            </a:r>
            <a:r>
              <a:rPr lang="en-CA" dirty="0" smtClean="0"/>
              <a:t> </a:t>
            </a:r>
            <a:r>
              <a:rPr lang="en-CA" dirty="0" err="1" smtClean="0"/>
              <a:t>grignon</a:t>
            </a:r>
            <a:r>
              <a:rPr lang="en-CA" dirty="0" smtClean="0"/>
              <a:t>, li </a:t>
            </a:r>
            <a:r>
              <a:rPr lang="en-CA" dirty="0" err="1" smtClean="0"/>
              <a:t>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5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Leeroy Jenkins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Stephen Arsenault – Computer Science Co-op University of Windsor</a:t>
            </a:r>
          </a:p>
          <a:p>
            <a:endParaRPr lang="en-CA" dirty="0" smtClean="0"/>
          </a:p>
          <a:p>
            <a:r>
              <a:rPr lang="en-CA" dirty="0" smtClean="0"/>
              <a:t>Francis </a:t>
            </a:r>
            <a:r>
              <a:rPr lang="en-CA" dirty="0" err="1" smtClean="0"/>
              <a:t>Grignon</a:t>
            </a:r>
            <a:r>
              <a:rPr lang="en-CA" dirty="0" smtClean="0"/>
              <a:t> – Technical Advisor, Statistics Canada</a:t>
            </a:r>
          </a:p>
          <a:p>
            <a:endParaRPr lang="en-CA" dirty="0" smtClean="0"/>
          </a:p>
          <a:p>
            <a:r>
              <a:rPr lang="en-CA" dirty="0" smtClean="0"/>
              <a:t>Pascal St-Denis – Technical Advisor, Statistics Canada</a:t>
            </a:r>
          </a:p>
          <a:p>
            <a:endParaRPr lang="en-CA" dirty="0" smtClean="0"/>
          </a:p>
          <a:p>
            <a:r>
              <a:rPr lang="en-CA" dirty="0" smtClean="0"/>
              <a:t>Li Wang – System Analyst / Technical Advisor, Statistics Canada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0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List Plugin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Lots of blogs, not enough time</a:t>
            </a:r>
          </a:p>
          <a:p>
            <a:endParaRPr lang="en-CA" dirty="0"/>
          </a:p>
          <a:p>
            <a:r>
              <a:rPr lang="en-CA" dirty="0" smtClean="0"/>
              <a:t>Bookmarks</a:t>
            </a:r>
          </a:p>
          <a:p>
            <a:pPr lvl="1"/>
            <a:r>
              <a:rPr lang="en-CA" dirty="0" smtClean="0"/>
              <a:t>geared towards more permanent items</a:t>
            </a:r>
          </a:p>
          <a:p>
            <a:pPr lvl="1"/>
            <a:r>
              <a:rPr lang="en-CA" dirty="0" smtClean="0"/>
              <a:t>Not easy to add</a:t>
            </a:r>
          </a:p>
          <a:p>
            <a:pPr lvl="1"/>
            <a:endParaRPr lang="en-CA" dirty="0"/>
          </a:p>
          <a:p>
            <a:r>
              <a:rPr lang="en-CA" dirty="0" smtClean="0"/>
              <a:t>Reading list</a:t>
            </a:r>
          </a:p>
          <a:p>
            <a:pPr lvl="1"/>
            <a:r>
              <a:rPr lang="en-CA" dirty="0" smtClean="0"/>
              <a:t>subset of bookmarks for momentary items (</a:t>
            </a:r>
            <a:r>
              <a:rPr lang="en-CA" dirty="0" err="1" smtClean="0"/>
              <a:t>ie</a:t>
            </a:r>
            <a:r>
              <a:rPr lang="en-CA" dirty="0" smtClean="0"/>
              <a:t>. Blog post)</a:t>
            </a:r>
          </a:p>
          <a:p>
            <a:pPr lvl="1"/>
            <a:r>
              <a:rPr lang="en-CA" dirty="0" smtClean="0"/>
              <a:t>One-click add and 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06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Implemented as a standalone plugin using hooks and registers</a:t>
            </a:r>
          </a:p>
          <a:p>
            <a:r>
              <a:rPr lang="en-CA" dirty="0" smtClean="0"/>
              <a:t>Depends on Bookmarks, Wet, and Blogs plugins</a:t>
            </a:r>
          </a:p>
          <a:p>
            <a:r>
              <a:rPr lang="en-CA" dirty="0" smtClean="0"/>
              <a:t>Further work: incorporate Files, discussions, job posts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Reading List Plugin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3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Reading List Plugin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6" y="1753606"/>
            <a:ext cx="11201400" cy="46386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60668" y="3090926"/>
            <a:ext cx="1236372" cy="7469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0302" y="4350909"/>
            <a:ext cx="1663518" cy="7469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7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Reading List Plugin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19" y="1881121"/>
            <a:ext cx="6115050" cy="2400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03065" y="3477296"/>
            <a:ext cx="1236372" cy="7469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3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Outlook Event Bridge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 and Export </a:t>
            </a:r>
            <a:r>
              <a:rPr lang="en-CA" dirty="0" err="1" smtClean="0"/>
              <a:t>GCConnex</a:t>
            </a:r>
            <a:r>
              <a:rPr lang="en-CA" dirty="0" smtClean="0"/>
              <a:t> events to / from Outlook</a:t>
            </a:r>
          </a:p>
          <a:p>
            <a:r>
              <a:rPr lang="en-CA" dirty="0" err="1" smtClean="0"/>
              <a:t>GCConnex</a:t>
            </a:r>
            <a:r>
              <a:rPr lang="en-CA" dirty="0" smtClean="0"/>
              <a:t> events are isolated within </a:t>
            </a:r>
            <a:r>
              <a:rPr lang="en-CA" dirty="0" err="1" smtClean="0"/>
              <a:t>GCConnex</a:t>
            </a:r>
            <a:endParaRPr lang="en-CA" dirty="0" smtClean="0"/>
          </a:p>
          <a:p>
            <a:r>
              <a:rPr lang="en-CA" dirty="0" smtClean="0"/>
              <a:t>Easy to forget or get doubled booked when they’re not in your work calendar</a:t>
            </a:r>
          </a:p>
          <a:p>
            <a:r>
              <a:rPr lang="en-CA" dirty="0" smtClean="0"/>
              <a:t>Integrated existing plugin (event calendar </a:t>
            </a:r>
            <a:r>
              <a:rPr lang="en-CA" dirty="0" err="1" smtClean="0"/>
              <a:t>ical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Added bilingualism, html format support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95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350" y="2848188"/>
            <a:ext cx="9404723" cy="1400530"/>
          </a:xfrm>
        </p:spPr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686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170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Reading List &amp; Outlook Event Bridge</vt:lpstr>
      <vt:lpstr>Team Leeroy Jenkins</vt:lpstr>
      <vt:lpstr>Reading List Plugin</vt:lpstr>
      <vt:lpstr>PowerPoint Presentation</vt:lpstr>
      <vt:lpstr>PowerPoint Presentation</vt:lpstr>
      <vt:lpstr>PowerPoint Presentation</vt:lpstr>
      <vt:lpstr>Outlook Event Bridge</vt:lpstr>
      <vt:lpstr>Demo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List &amp; Outlook event sync</dc:title>
  <dc:creator>default1</dc:creator>
  <cp:lastModifiedBy>default1</cp:lastModifiedBy>
  <cp:revision>9</cp:revision>
  <dcterms:created xsi:type="dcterms:W3CDTF">2017-04-07T13:11:57Z</dcterms:created>
  <dcterms:modified xsi:type="dcterms:W3CDTF">2017-04-07T17:06:42Z</dcterms:modified>
</cp:coreProperties>
</file>