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4"/>
  </p:notesMasterIdLst>
  <p:sldIdLst>
    <p:sldId id="256" r:id="rId2"/>
    <p:sldId id="258" r:id="rId3"/>
    <p:sldId id="282" r:id="rId4"/>
    <p:sldId id="259" r:id="rId5"/>
    <p:sldId id="284" r:id="rId6"/>
    <p:sldId id="285" r:id="rId7"/>
    <p:sldId id="283" r:id="rId8"/>
    <p:sldId id="265" r:id="rId9"/>
    <p:sldId id="280" r:id="rId10"/>
    <p:sldId id="281" r:id="rId11"/>
    <p:sldId id="277" r:id="rId12"/>
    <p:sldId id="273" r:id="rId13"/>
    <p:sldId id="262" r:id="rId14"/>
    <p:sldId id="270" r:id="rId15"/>
    <p:sldId id="274" r:id="rId16"/>
    <p:sldId id="275" r:id="rId17"/>
    <p:sldId id="276" r:id="rId18"/>
    <p:sldId id="279" r:id="rId19"/>
    <p:sldId id="260" r:id="rId20"/>
    <p:sldId id="278" r:id="rId21"/>
    <p:sldId id="272" r:id="rId22"/>
    <p:sldId id="269" r:id="rId23"/>
  </p:sldIdLst>
  <p:sldSz cx="12192000" cy="6858000"/>
  <p:notesSz cx="6858000" cy="9144000"/>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26" autoAdjust="0"/>
    <p:restoredTop sz="66985" autoAdjust="0"/>
  </p:normalViewPr>
  <p:slideViewPr>
    <p:cSldViewPr snapToGrid="0">
      <p:cViewPr varScale="1">
        <p:scale>
          <a:sx n="70" d="100"/>
          <a:sy n="70" d="100"/>
        </p:scale>
        <p:origin x="36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716305-3481-4974-AEEE-D0C5E74932CB}" type="doc">
      <dgm:prSet loTypeId="urn:microsoft.com/office/officeart/2005/8/layout/list1" loCatId="list" qsTypeId="urn:microsoft.com/office/officeart/2005/8/quickstyle/simple2" qsCatId="simple" csTypeId="urn:microsoft.com/office/officeart/2005/8/colors/colorful4" csCatId="colorful" phldr="1"/>
      <dgm:spPr/>
      <dgm:t>
        <a:bodyPr/>
        <a:lstStyle/>
        <a:p>
          <a:endParaRPr lang="en-US"/>
        </a:p>
      </dgm:t>
    </dgm:pt>
    <dgm:pt modelId="{2E7B8632-DE56-4F46-BDAC-F10C9D7F0B2E}">
      <dgm:prSet phldrT="[Text]"/>
      <dgm:spPr/>
      <dgm:t>
        <a:bodyPr/>
        <a:lstStyle/>
        <a:p>
          <a:r>
            <a:rPr lang="en-US" dirty="0" smtClean="0"/>
            <a:t>Open, Accessible Digital Workspace </a:t>
          </a:r>
          <a:endParaRPr lang="en-CA" dirty="0"/>
        </a:p>
      </dgm:t>
    </dgm:pt>
    <dgm:pt modelId="{24C16CFC-3543-4BA5-84FA-F98B97DDD2B7}" type="parTrans" cxnId="{BFB75BC8-9261-4396-8ABC-A6FBEA32817A}">
      <dgm:prSet/>
      <dgm:spPr/>
      <dgm:t>
        <a:bodyPr/>
        <a:lstStyle/>
        <a:p>
          <a:endParaRPr lang="en-CA"/>
        </a:p>
      </dgm:t>
    </dgm:pt>
    <dgm:pt modelId="{3E148E70-1627-46F3-B48C-BECD5A246B64}" type="sibTrans" cxnId="{BFB75BC8-9261-4396-8ABC-A6FBEA32817A}">
      <dgm:prSet/>
      <dgm:spPr/>
      <dgm:t>
        <a:bodyPr/>
        <a:lstStyle/>
        <a:p>
          <a:endParaRPr lang="en-CA"/>
        </a:p>
      </dgm:t>
    </dgm:pt>
    <dgm:pt modelId="{B7A17B4B-82E2-45F5-9FA3-1567D9A436AD}">
      <dgm:prSet phldrT="[Text]"/>
      <dgm:spPr/>
      <dgm:t>
        <a:bodyPr/>
        <a:lstStyle/>
        <a:p>
          <a:r>
            <a:rPr lang="en-US" dirty="0" smtClean="0">
              <a:latin typeface="Calibri" panose="020F0502020204030204" pitchFamily="34" charset="0"/>
            </a:rPr>
            <a:t>About</a:t>
          </a:r>
        </a:p>
      </dgm:t>
    </dgm:pt>
    <dgm:pt modelId="{A6EBAEC9-9BC2-447A-918C-83BA7249AF4A}" type="parTrans" cxnId="{E7CDF459-F110-4FCA-BBE1-2E3EE1B53E7E}">
      <dgm:prSet/>
      <dgm:spPr/>
      <dgm:t>
        <a:bodyPr/>
        <a:lstStyle/>
        <a:p>
          <a:endParaRPr lang="en-CA"/>
        </a:p>
      </dgm:t>
    </dgm:pt>
    <dgm:pt modelId="{7DA709C5-8BC6-4ED9-86C2-9D3CB5CAAF3F}" type="sibTrans" cxnId="{E7CDF459-F110-4FCA-BBE1-2E3EE1B53E7E}">
      <dgm:prSet/>
      <dgm:spPr/>
      <dgm:t>
        <a:bodyPr/>
        <a:lstStyle/>
        <a:p>
          <a:endParaRPr lang="en-CA"/>
        </a:p>
      </dgm:t>
    </dgm:pt>
    <dgm:pt modelId="{87F8B82A-CC1F-4C09-AAC5-C2DAF0B07394}">
      <dgm:prSet phldrT="[Text]"/>
      <dgm:spPr/>
      <dgm:t>
        <a:bodyPr/>
        <a:lstStyle/>
        <a:p>
          <a:r>
            <a:rPr lang="en-US" dirty="0" smtClean="0"/>
            <a:t>Aurora design system (not shown in categories on home page)</a:t>
          </a:r>
          <a:endParaRPr lang="en-CA" dirty="0"/>
        </a:p>
      </dgm:t>
    </dgm:pt>
    <dgm:pt modelId="{DFB42A64-A02A-40A0-91ED-92B72A62B4B5}" type="parTrans" cxnId="{A01184F3-A402-4E61-9825-44C840050E59}">
      <dgm:prSet/>
      <dgm:spPr/>
      <dgm:t>
        <a:bodyPr/>
        <a:lstStyle/>
        <a:p>
          <a:endParaRPr lang="en-CA"/>
        </a:p>
      </dgm:t>
    </dgm:pt>
    <dgm:pt modelId="{08DA2C35-E583-4524-8D85-E8F3A2E29BA6}" type="sibTrans" cxnId="{A01184F3-A402-4E61-9825-44C840050E59}">
      <dgm:prSet/>
      <dgm:spPr/>
      <dgm:t>
        <a:bodyPr/>
        <a:lstStyle/>
        <a:p>
          <a:endParaRPr lang="en-CA"/>
        </a:p>
      </dgm:t>
    </dgm:pt>
    <dgm:pt modelId="{8DFFF21F-A405-40C5-BA92-8406830298F5}">
      <dgm:prSet phldrT="[Text]"/>
      <dgm:spPr/>
      <dgm:t>
        <a:bodyPr/>
        <a:lstStyle/>
        <a:p>
          <a:r>
            <a:rPr lang="en-US" dirty="0" smtClean="0"/>
            <a:t>Career </a:t>
          </a:r>
          <a:endParaRPr lang="en-CA" dirty="0"/>
        </a:p>
      </dgm:t>
    </dgm:pt>
    <dgm:pt modelId="{A1A5E977-C2D5-4E32-B203-E0EFDDE39294}" type="parTrans" cxnId="{AEA0FE8A-5503-4377-85A7-D487CDDEBD1B}">
      <dgm:prSet/>
      <dgm:spPr/>
      <dgm:t>
        <a:bodyPr/>
        <a:lstStyle/>
        <a:p>
          <a:endParaRPr lang="en-CA"/>
        </a:p>
      </dgm:t>
    </dgm:pt>
    <dgm:pt modelId="{9374D91D-4644-4A82-9847-F9CA61A3B55F}" type="sibTrans" cxnId="{AEA0FE8A-5503-4377-85A7-D487CDDEBD1B}">
      <dgm:prSet/>
      <dgm:spPr/>
      <dgm:t>
        <a:bodyPr/>
        <a:lstStyle/>
        <a:p>
          <a:endParaRPr lang="en-CA"/>
        </a:p>
      </dgm:t>
    </dgm:pt>
    <dgm:pt modelId="{4965CE71-766E-48F5-9B41-72F965A1B80C}">
      <dgm:prSet phldrT="[Text]"/>
      <dgm:spPr/>
      <dgm:t>
        <a:bodyPr/>
        <a:lstStyle/>
        <a:p>
          <a:r>
            <a:rPr lang="en-US" dirty="0" smtClean="0"/>
            <a:t>Account</a:t>
          </a:r>
          <a:endParaRPr lang="en-CA" dirty="0"/>
        </a:p>
      </dgm:t>
    </dgm:pt>
    <dgm:pt modelId="{926D2CC3-BEB8-4DD8-B37E-5552B1502985}" type="parTrans" cxnId="{FC8F0106-BCCC-4182-BA84-B7C1CB4A436D}">
      <dgm:prSet/>
      <dgm:spPr/>
      <dgm:t>
        <a:bodyPr/>
        <a:lstStyle/>
        <a:p>
          <a:endParaRPr lang="en-CA"/>
        </a:p>
      </dgm:t>
    </dgm:pt>
    <dgm:pt modelId="{16279C56-8EB0-443B-924B-5C8CE98E007E}" type="sibTrans" cxnId="{FC8F0106-BCCC-4182-BA84-B7C1CB4A436D}">
      <dgm:prSet/>
      <dgm:spPr/>
      <dgm:t>
        <a:bodyPr/>
        <a:lstStyle/>
        <a:p>
          <a:endParaRPr lang="en-CA"/>
        </a:p>
      </dgm:t>
    </dgm:pt>
    <dgm:pt modelId="{EDDE807C-D10C-4E35-9BEF-46525D539506}">
      <dgm:prSet/>
      <dgm:spPr/>
      <dgm:t>
        <a:bodyPr/>
        <a:lstStyle/>
        <a:p>
          <a:r>
            <a:rPr lang="en-US" dirty="0" smtClean="0">
              <a:latin typeface="Calibri" panose="020F0502020204030204" pitchFamily="34" charset="0"/>
            </a:rPr>
            <a:t>About Aurora</a:t>
          </a:r>
          <a:endParaRPr lang="en-CA" dirty="0">
            <a:latin typeface="Calibri" panose="020F0502020204030204" pitchFamily="34" charset="0"/>
          </a:endParaRPr>
        </a:p>
      </dgm:t>
    </dgm:pt>
    <dgm:pt modelId="{8F399865-0F62-4CB3-A994-B5FDC9BCD805}" type="parTrans" cxnId="{CD9A5902-5133-4C47-9729-3B5082367098}">
      <dgm:prSet/>
      <dgm:spPr/>
      <dgm:t>
        <a:bodyPr/>
        <a:lstStyle/>
        <a:p>
          <a:endParaRPr lang="en-CA"/>
        </a:p>
      </dgm:t>
    </dgm:pt>
    <dgm:pt modelId="{2D9F8D67-87C0-425E-845C-012A35A0CC74}" type="sibTrans" cxnId="{CD9A5902-5133-4C47-9729-3B5082367098}">
      <dgm:prSet/>
      <dgm:spPr/>
      <dgm:t>
        <a:bodyPr/>
        <a:lstStyle/>
        <a:p>
          <a:endParaRPr lang="en-CA"/>
        </a:p>
      </dgm:t>
    </dgm:pt>
    <dgm:pt modelId="{7061906C-A420-4B84-921F-C9A334DD9BB4}">
      <dgm:prSet/>
      <dgm:spPr/>
      <dgm:t>
        <a:bodyPr/>
        <a:lstStyle/>
        <a:p>
          <a:r>
            <a:rPr lang="en-US" dirty="0" smtClean="0">
              <a:latin typeface="Calibri" panose="020F0502020204030204" pitchFamily="34" charset="0"/>
            </a:rPr>
            <a:t>Registration and login</a:t>
          </a:r>
          <a:endParaRPr lang="en-CA" dirty="0">
            <a:latin typeface="Calibri" panose="020F0502020204030204" pitchFamily="34" charset="0"/>
          </a:endParaRPr>
        </a:p>
      </dgm:t>
    </dgm:pt>
    <dgm:pt modelId="{C6B3B669-6F73-4324-A077-8FBCB65866DB}" type="parTrans" cxnId="{10B3F007-227B-4ED9-B7AB-8CF57FCC6315}">
      <dgm:prSet/>
      <dgm:spPr/>
      <dgm:t>
        <a:bodyPr/>
        <a:lstStyle/>
        <a:p>
          <a:endParaRPr lang="en-CA"/>
        </a:p>
      </dgm:t>
    </dgm:pt>
    <dgm:pt modelId="{D43E26D2-32A4-45C7-A0D2-75D4ABE3DF80}" type="sibTrans" cxnId="{10B3F007-227B-4ED9-B7AB-8CF57FCC6315}">
      <dgm:prSet/>
      <dgm:spPr/>
      <dgm:t>
        <a:bodyPr/>
        <a:lstStyle/>
        <a:p>
          <a:endParaRPr lang="en-CA"/>
        </a:p>
      </dgm:t>
    </dgm:pt>
    <dgm:pt modelId="{92DD4793-3F9A-47C3-9A74-73FE462A84A7}">
      <dgm:prSet/>
      <dgm:spPr/>
      <dgm:t>
        <a:bodyPr/>
        <a:lstStyle/>
        <a:p>
          <a:r>
            <a:rPr lang="en-US" dirty="0" smtClean="0">
              <a:latin typeface="Calibri" panose="020F0502020204030204" pitchFamily="34" charset="0"/>
            </a:rPr>
            <a:t>Folders TBD</a:t>
          </a:r>
          <a:endParaRPr lang="en-CA" dirty="0">
            <a:latin typeface="Calibri" panose="020F0502020204030204" pitchFamily="34" charset="0"/>
          </a:endParaRPr>
        </a:p>
      </dgm:t>
    </dgm:pt>
    <dgm:pt modelId="{41208049-DFB2-435D-B3C5-8081AE7DC5FB}" type="parTrans" cxnId="{5399B046-18F0-4ADF-998C-B37918873BA7}">
      <dgm:prSet/>
      <dgm:spPr/>
      <dgm:t>
        <a:bodyPr/>
        <a:lstStyle/>
        <a:p>
          <a:endParaRPr lang="en-CA"/>
        </a:p>
      </dgm:t>
    </dgm:pt>
    <dgm:pt modelId="{680DC929-EA18-479E-93A0-936A634AB41A}" type="sibTrans" cxnId="{5399B046-18F0-4ADF-998C-B37918873BA7}">
      <dgm:prSet/>
      <dgm:spPr/>
      <dgm:t>
        <a:bodyPr/>
        <a:lstStyle/>
        <a:p>
          <a:endParaRPr lang="en-CA"/>
        </a:p>
      </dgm:t>
    </dgm:pt>
    <dgm:pt modelId="{10F5E7F2-B42D-4E58-8707-664CDFD816F8}">
      <dgm:prSet phldrT="[Text]"/>
      <dgm:spPr/>
      <dgm:t>
        <a:bodyPr/>
        <a:lstStyle/>
        <a:p>
          <a:r>
            <a:rPr lang="en-US" dirty="0" smtClean="0">
              <a:latin typeface="Calibri" panose="020F0502020204030204" pitchFamily="34" charset="0"/>
            </a:rPr>
            <a:t>Navigation and search</a:t>
          </a:r>
        </a:p>
      </dgm:t>
    </dgm:pt>
    <dgm:pt modelId="{78DC1CD8-2569-40A3-8758-31DDFEDA70C9}" type="parTrans" cxnId="{A60D5E6A-68FF-47DE-9D1E-56997E86C2B4}">
      <dgm:prSet/>
      <dgm:spPr/>
      <dgm:t>
        <a:bodyPr/>
        <a:lstStyle/>
        <a:p>
          <a:endParaRPr lang="en-CA"/>
        </a:p>
      </dgm:t>
    </dgm:pt>
    <dgm:pt modelId="{5E214C7F-C23D-4C41-89EF-43CEE0B4B1DB}" type="sibTrans" cxnId="{A60D5E6A-68FF-47DE-9D1E-56997E86C2B4}">
      <dgm:prSet/>
      <dgm:spPr/>
      <dgm:t>
        <a:bodyPr/>
        <a:lstStyle/>
        <a:p>
          <a:endParaRPr lang="en-CA"/>
        </a:p>
      </dgm:t>
    </dgm:pt>
    <dgm:pt modelId="{2EBE3F92-6A76-413E-B809-D3615888DB8F}">
      <dgm:prSet phldrT="[Text]"/>
      <dgm:spPr/>
      <dgm:t>
        <a:bodyPr/>
        <a:lstStyle/>
        <a:p>
          <a:r>
            <a:rPr lang="en-US" dirty="0" smtClean="0">
              <a:latin typeface="Calibri" panose="020F0502020204030204" pitchFamily="34" charset="0"/>
            </a:rPr>
            <a:t>Security and privacy</a:t>
          </a:r>
        </a:p>
      </dgm:t>
    </dgm:pt>
    <dgm:pt modelId="{46CDF4C1-54F9-450B-9F98-D866289761C2}" type="parTrans" cxnId="{A6EBF7E4-10D9-465C-A054-E185E784804D}">
      <dgm:prSet/>
      <dgm:spPr/>
      <dgm:t>
        <a:bodyPr/>
        <a:lstStyle/>
        <a:p>
          <a:endParaRPr lang="en-CA"/>
        </a:p>
      </dgm:t>
    </dgm:pt>
    <dgm:pt modelId="{85A60459-2F5D-428F-8B56-ECF20E9972A3}" type="sibTrans" cxnId="{A6EBF7E4-10D9-465C-A054-E185E784804D}">
      <dgm:prSet/>
      <dgm:spPr/>
      <dgm:t>
        <a:bodyPr/>
        <a:lstStyle/>
        <a:p>
          <a:endParaRPr lang="en-CA"/>
        </a:p>
      </dgm:t>
    </dgm:pt>
    <dgm:pt modelId="{A9D86FB8-FA3D-4369-BCBD-3C7455B4942D}">
      <dgm:prSet phldrT="[Text]"/>
      <dgm:spPr/>
      <dgm:t>
        <a:bodyPr/>
        <a:lstStyle/>
        <a:p>
          <a:r>
            <a:rPr lang="en-US" dirty="0" smtClean="0">
              <a:latin typeface="Calibri" panose="020F0502020204030204" pitchFamily="34" charset="0"/>
            </a:rPr>
            <a:t>Applications (one article for each product with key info)</a:t>
          </a:r>
        </a:p>
      </dgm:t>
    </dgm:pt>
    <dgm:pt modelId="{15A46B5F-A8E7-4078-B80F-95F54C7D7667}" type="parTrans" cxnId="{3463F4AE-FBEE-400E-BD43-50B1B2099B8B}">
      <dgm:prSet/>
      <dgm:spPr/>
      <dgm:t>
        <a:bodyPr/>
        <a:lstStyle/>
        <a:p>
          <a:endParaRPr lang="en-CA"/>
        </a:p>
      </dgm:t>
    </dgm:pt>
    <dgm:pt modelId="{4EC0BA75-6D56-4A8D-91FF-46747646E29E}" type="sibTrans" cxnId="{3463F4AE-FBEE-400E-BD43-50B1B2099B8B}">
      <dgm:prSet/>
      <dgm:spPr/>
      <dgm:t>
        <a:bodyPr/>
        <a:lstStyle/>
        <a:p>
          <a:endParaRPr lang="en-CA"/>
        </a:p>
      </dgm:t>
    </dgm:pt>
    <dgm:pt modelId="{19BD6284-C524-431D-B4F9-B135607C02E6}">
      <dgm:prSet phldrT="[Text]"/>
      <dgm:spPr/>
      <dgm:t>
        <a:bodyPr/>
        <a:lstStyle/>
        <a:p>
          <a:r>
            <a:rPr lang="en-US" dirty="0" smtClean="0">
              <a:latin typeface="Calibri" panose="020F0502020204030204" pitchFamily="34" charset="0"/>
            </a:rPr>
            <a:t>Development and contributing</a:t>
          </a:r>
        </a:p>
      </dgm:t>
    </dgm:pt>
    <dgm:pt modelId="{C9C34C6F-B545-4317-8C48-8BE789C6016A}" type="parTrans" cxnId="{3F4A553C-1CD4-4A98-8B92-ECDFBD8F0209}">
      <dgm:prSet/>
      <dgm:spPr/>
      <dgm:t>
        <a:bodyPr/>
        <a:lstStyle/>
        <a:p>
          <a:endParaRPr lang="en-CA"/>
        </a:p>
      </dgm:t>
    </dgm:pt>
    <dgm:pt modelId="{25C6F11D-1E41-42D3-B82C-669093568F37}" type="sibTrans" cxnId="{3F4A553C-1CD4-4A98-8B92-ECDFBD8F0209}">
      <dgm:prSet/>
      <dgm:spPr/>
      <dgm:t>
        <a:bodyPr/>
        <a:lstStyle/>
        <a:p>
          <a:endParaRPr lang="en-CA"/>
        </a:p>
      </dgm:t>
    </dgm:pt>
    <dgm:pt modelId="{AF436CA3-0B2C-4C71-922E-F722989DD342}">
      <dgm:prSet/>
      <dgm:spPr/>
      <dgm:t>
        <a:bodyPr/>
        <a:lstStyle/>
        <a:p>
          <a:r>
            <a:rPr lang="en-US" dirty="0" smtClean="0">
              <a:latin typeface="Calibri" panose="020F0502020204030204" pitchFamily="34" charset="0"/>
            </a:rPr>
            <a:t>Project management</a:t>
          </a:r>
          <a:endParaRPr lang="en-CA" dirty="0">
            <a:latin typeface="Calibri" panose="020F0502020204030204" pitchFamily="34" charset="0"/>
          </a:endParaRPr>
        </a:p>
      </dgm:t>
    </dgm:pt>
    <dgm:pt modelId="{EFBB0669-FFC6-46D3-8394-E7A6DFD51ECE}" type="parTrans" cxnId="{6FEABCCA-FF2B-4A35-93E2-3E6005766009}">
      <dgm:prSet/>
      <dgm:spPr/>
      <dgm:t>
        <a:bodyPr/>
        <a:lstStyle/>
        <a:p>
          <a:endParaRPr lang="en-CA"/>
        </a:p>
      </dgm:t>
    </dgm:pt>
    <dgm:pt modelId="{9011B01F-4C1B-4744-9712-5C5187D15231}" type="sibTrans" cxnId="{6FEABCCA-FF2B-4A35-93E2-3E6005766009}">
      <dgm:prSet/>
      <dgm:spPr/>
      <dgm:t>
        <a:bodyPr/>
        <a:lstStyle/>
        <a:p>
          <a:endParaRPr lang="en-CA"/>
        </a:p>
      </dgm:t>
    </dgm:pt>
    <dgm:pt modelId="{B6814B5B-961D-41E7-8A66-1DC006C70357}">
      <dgm:prSet/>
      <dgm:spPr/>
      <dgm:t>
        <a:bodyPr/>
        <a:lstStyle/>
        <a:p>
          <a:r>
            <a:rPr lang="en-US" dirty="0" smtClean="0">
              <a:latin typeface="Calibri" panose="020F0502020204030204" pitchFamily="34" charset="0"/>
            </a:rPr>
            <a:t>For developers</a:t>
          </a:r>
          <a:endParaRPr lang="en-CA" dirty="0">
            <a:latin typeface="Calibri" panose="020F0502020204030204" pitchFamily="34" charset="0"/>
          </a:endParaRPr>
        </a:p>
      </dgm:t>
    </dgm:pt>
    <dgm:pt modelId="{429098BB-0F3A-4D05-8C80-7322B98DEDEC}" type="parTrans" cxnId="{0DC45C04-624E-44CF-AE8C-A6D9F6AAC678}">
      <dgm:prSet/>
      <dgm:spPr/>
      <dgm:t>
        <a:bodyPr/>
        <a:lstStyle/>
        <a:p>
          <a:endParaRPr lang="en-CA"/>
        </a:p>
      </dgm:t>
    </dgm:pt>
    <dgm:pt modelId="{75CE8B86-4782-45B2-953D-DA4AE3C39C16}" type="sibTrans" cxnId="{0DC45C04-624E-44CF-AE8C-A6D9F6AAC678}">
      <dgm:prSet/>
      <dgm:spPr/>
      <dgm:t>
        <a:bodyPr/>
        <a:lstStyle/>
        <a:p>
          <a:endParaRPr lang="en-CA"/>
        </a:p>
      </dgm:t>
    </dgm:pt>
    <dgm:pt modelId="{A2430F71-53F0-4CA2-94CC-A3FDD00AFE3B}">
      <dgm:prSet/>
      <dgm:spPr/>
      <dgm:t>
        <a:bodyPr/>
        <a:lstStyle/>
        <a:p>
          <a:r>
            <a:rPr lang="en-US" dirty="0" smtClean="0">
              <a:latin typeface="Calibri" panose="020F0502020204030204" pitchFamily="34" charset="0"/>
            </a:rPr>
            <a:t>For designers</a:t>
          </a:r>
          <a:endParaRPr lang="en-CA" dirty="0">
            <a:latin typeface="Calibri" panose="020F0502020204030204" pitchFamily="34" charset="0"/>
          </a:endParaRPr>
        </a:p>
      </dgm:t>
    </dgm:pt>
    <dgm:pt modelId="{D3E50B49-5E8C-4B11-B720-5DE0DD14A66C}" type="parTrans" cxnId="{DF8CE1E3-FB71-428F-9BF3-0460BCBFDB7C}">
      <dgm:prSet/>
      <dgm:spPr/>
      <dgm:t>
        <a:bodyPr/>
        <a:lstStyle/>
        <a:p>
          <a:endParaRPr lang="en-CA"/>
        </a:p>
      </dgm:t>
    </dgm:pt>
    <dgm:pt modelId="{BE381D5D-F4F8-4FC3-BEDB-C5D39518B2E7}" type="sibTrans" cxnId="{DF8CE1E3-FB71-428F-9BF3-0460BCBFDB7C}">
      <dgm:prSet/>
      <dgm:spPr/>
      <dgm:t>
        <a:bodyPr/>
        <a:lstStyle/>
        <a:p>
          <a:endParaRPr lang="en-CA"/>
        </a:p>
      </dgm:t>
    </dgm:pt>
    <dgm:pt modelId="{83FE027C-CC08-4941-BA66-A67C2414B5B2}">
      <dgm:prSet/>
      <dgm:spPr/>
      <dgm:t>
        <a:bodyPr/>
        <a:lstStyle/>
        <a:p>
          <a:r>
            <a:rPr lang="en-US" dirty="0" smtClean="0">
              <a:latin typeface="Calibri" panose="020F0502020204030204" pitchFamily="34" charset="0"/>
            </a:rPr>
            <a:t>Account settings</a:t>
          </a:r>
          <a:endParaRPr lang="en-CA" dirty="0">
            <a:latin typeface="Calibri" panose="020F0502020204030204" pitchFamily="34" charset="0"/>
          </a:endParaRPr>
        </a:p>
      </dgm:t>
    </dgm:pt>
    <dgm:pt modelId="{192B664F-4ABF-496A-B20C-81E572BDD07F}" type="parTrans" cxnId="{40AEB879-BCC6-4341-9829-2B5025BC97FB}">
      <dgm:prSet/>
      <dgm:spPr/>
      <dgm:t>
        <a:bodyPr/>
        <a:lstStyle/>
        <a:p>
          <a:endParaRPr lang="en-CA"/>
        </a:p>
      </dgm:t>
    </dgm:pt>
    <dgm:pt modelId="{1C043F92-7E40-485F-85D3-0BA2F3106DCC}" type="sibTrans" cxnId="{40AEB879-BCC6-4341-9829-2B5025BC97FB}">
      <dgm:prSet/>
      <dgm:spPr/>
      <dgm:t>
        <a:bodyPr/>
        <a:lstStyle/>
        <a:p>
          <a:endParaRPr lang="en-CA"/>
        </a:p>
      </dgm:t>
    </dgm:pt>
    <dgm:pt modelId="{D804ABDA-5454-493C-A947-D7BD0BCCDC56}" type="pres">
      <dgm:prSet presAssocID="{DB716305-3481-4974-AEEE-D0C5E74932CB}" presName="linear" presStyleCnt="0">
        <dgm:presLayoutVars>
          <dgm:dir/>
          <dgm:animLvl val="lvl"/>
          <dgm:resizeHandles val="exact"/>
        </dgm:presLayoutVars>
      </dgm:prSet>
      <dgm:spPr/>
      <dgm:t>
        <a:bodyPr/>
        <a:lstStyle/>
        <a:p>
          <a:endParaRPr lang="en-CA"/>
        </a:p>
      </dgm:t>
    </dgm:pt>
    <dgm:pt modelId="{C320FF42-B58A-4E75-8C1C-B644F7316768}" type="pres">
      <dgm:prSet presAssocID="{2E7B8632-DE56-4F46-BDAC-F10C9D7F0B2E}" presName="parentLin" presStyleCnt="0"/>
      <dgm:spPr/>
      <dgm:t>
        <a:bodyPr/>
        <a:lstStyle/>
        <a:p>
          <a:endParaRPr lang="en-CA"/>
        </a:p>
      </dgm:t>
    </dgm:pt>
    <dgm:pt modelId="{8E617E3A-3C70-4A81-AA4C-A3B64F2D5391}" type="pres">
      <dgm:prSet presAssocID="{2E7B8632-DE56-4F46-BDAC-F10C9D7F0B2E}" presName="parentLeftMargin" presStyleLbl="node1" presStyleIdx="0" presStyleCnt="4"/>
      <dgm:spPr/>
      <dgm:t>
        <a:bodyPr/>
        <a:lstStyle/>
        <a:p>
          <a:endParaRPr lang="en-CA"/>
        </a:p>
      </dgm:t>
    </dgm:pt>
    <dgm:pt modelId="{A91CB613-AA4B-4BEE-B005-40CE532C556D}" type="pres">
      <dgm:prSet presAssocID="{2E7B8632-DE56-4F46-BDAC-F10C9D7F0B2E}" presName="parentText" presStyleLbl="node1" presStyleIdx="0" presStyleCnt="4">
        <dgm:presLayoutVars>
          <dgm:chMax val="0"/>
          <dgm:bulletEnabled val="1"/>
        </dgm:presLayoutVars>
      </dgm:prSet>
      <dgm:spPr/>
      <dgm:t>
        <a:bodyPr/>
        <a:lstStyle/>
        <a:p>
          <a:endParaRPr lang="en-CA"/>
        </a:p>
      </dgm:t>
    </dgm:pt>
    <dgm:pt modelId="{18352491-C981-4B9E-A493-42052F0AFF9B}" type="pres">
      <dgm:prSet presAssocID="{2E7B8632-DE56-4F46-BDAC-F10C9D7F0B2E}" presName="negativeSpace" presStyleCnt="0"/>
      <dgm:spPr/>
      <dgm:t>
        <a:bodyPr/>
        <a:lstStyle/>
        <a:p>
          <a:endParaRPr lang="en-CA"/>
        </a:p>
      </dgm:t>
    </dgm:pt>
    <dgm:pt modelId="{C5735F77-E115-4E87-B09D-B2A237C473FC}" type="pres">
      <dgm:prSet presAssocID="{2E7B8632-DE56-4F46-BDAC-F10C9D7F0B2E}" presName="childText" presStyleLbl="conFgAcc1" presStyleIdx="0" presStyleCnt="4">
        <dgm:presLayoutVars>
          <dgm:bulletEnabled val="1"/>
        </dgm:presLayoutVars>
      </dgm:prSet>
      <dgm:spPr/>
      <dgm:t>
        <a:bodyPr/>
        <a:lstStyle/>
        <a:p>
          <a:endParaRPr lang="en-CA"/>
        </a:p>
      </dgm:t>
    </dgm:pt>
    <dgm:pt modelId="{78BE9EEF-1776-401F-B628-A8F8396757C5}" type="pres">
      <dgm:prSet presAssocID="{3E148E70-1627-46F3-B48C-BECD5A246B64}" presName="spaceBetweenRectangles" presStyleCnt="0"/>
      <dgm:spPr/>
      <dgm:t>
        <a:bodyPr/>
        <a:lstStyle/>
        <a:p>
          <a:endParaRPr lang="en-CA"/>
        </a:p>
      </dgm:t>
    </dgm:pt>
    <dgm:pt modelId="{19745B03-2C8E-48AF-B757-69E74FC717DE}" type="pres">
      <dgm:prSet presAssocID="{87F8B82A-CC1F-4C09-AAC5-C2DAF0B07394}" presName="parentLin" presStyleCnt="0"/>
      <dgm:spPr/>
      <dgm:t>
        <a:bodyPr/>
        <a:lstStyle/>
        <a:p>
          <a:endParaRPr lang="en-CA"/>
        </a:p>
      </dgm:t>
    </dgm:pt>
    <dgm:pt modelId="{4A416E72-CE9F-469F-9883-38E987F72B04}" type="pres">
      <dgm:prSet presAssocID="{87F8B82A-CC1F-4C09-AAC5-C2DAF0B07394}" presName="parentLeftMargin" presStyleLbl="node1" presStyleIdx="0" presStyleCnt="4"/>
      <dgm:spPr/>
      <dgm:t>
        <a:bodyPr/>
        <a:lstStyle/>
        <a:p>
          <a:endParaRPr lang="en-CA"/>
        </a:p>
      </dgm:t>
    </dgm:pt>
    <dgm:pt modelId="{DB2AE1C1-1519-4527-AAF0-FF26410114F3}" type="pres">
      <dgm:prSet presAssocID="{87F8B82A-CC1F-4C09-AAC5-C2DAF0B07394}" presName="parentText" presStyleLbl="node1" presStyleIdx="1" presStyleCnt="4" custLinFactNeighborY="2698">
        <dgm:presLayoutVars>
          <dgm:chMax val="0"/>
          <dgm:bulletEnabled val="1"/>
        </dgm:presLayoutVars>
      </dgm:prSet>
      <dgm:spPr/>
      <dgm:t>
        <a:bodyPr/>
        <a:lstStyle/>
        <a:p>
          <a:endParaRPr lang="en-CA"/>
        </a:p>
      </dgm:t>
    </dgm:pt>
    <dgm:pt modelId="{34CB95E4-BC1B-4C0F-BB10-F24FDCD9ADAA}" type="pres">
      <dgm:prSet presAssocID="{87F8B82A-CC1F-4C09-AAC5-C2DAF0B07394}" presName="negativeSpace" presStyleCnt="0"/>
      <dgm:spPr/>
      <dgm:t>
        <a:bodyPr/>
        <a:lstStyle/>
        <a:p>
          <a:endParaRPr lang="en-CA"/>
        </a:p>
      </dgm:t>
    </dgm:pt>
    <dgm:pt modelId="{C157D7F4-6A6B-4014-B289-587D0C5A264C}" type="pres">
      <dgm:prSet presAssocID="{87F8B82A-CC1F-4C09-AAC5-C2DAF0B07394}" presName="childText" presStyleLbl="conFgAcc1" presStyleIdx="1" presStyleCnt="4">
        <dgm:presLayoutVars>
          <dgm:bulletEnabled val="1"/>
        </dgm:presLayoutVars>
      </dgm:prSet>
      <dgm:spPr/>
      <dgm:t>
        <a:bodyPr/>
        <a:lstStyle/>
        <a:p>
          <a:endParaRPr lang="en-CA"/>
        </a:p>
      </dgm:t>
    </dgm:pt>
    <dgm:pt modelId="{6AD2B7D7-8AF2-471B-84D4-1B8B6F621B49}" type="pres">
      <dgm:prSet presAssocID="{08DA2C35-E583-4524-8D85-E8F3A2E29BA6}" presName="spaceBetweenRectangles" presStyleCnt="0"/>
      <dgm:spPr/>
      <dgm:t>
        <a:bodyPr/>
        <a:lstStyle/>
        <a:p>
          <a:endParaRPr lang="en-CA"/>
        </a:p>
      </dgm:t>
    </dgm:pt>
    <dgm:pt modelId="{115B00C7-9DF2-4F5A-8137-4202055F74F8}" type="pres">
      <dgm:prSet presAssocID="{4965CE71-766E-48F5-9B41-72F965A1B80C}" presName="parentLin" presStyleCnt="0"/>
      <dgm:spPr/>
    </dgm:pt>
    <dgm:pt modelId="{E3064445-915A-4169-A4A3-FC737DCC7C53}" type="pres">
      <dgm:prSet presAssocID="{4965CE71-766E-48F5-9B41-72F965A1B80C}" presName="parentLeftMargin" presStyleLbl="node1" presStyleIdx="1" presStyleCnt="4"/>
      <dgm:spPr/>
      <dgm:t>
        <a:bodyPr/>
        <a:lstStyle/>
        <a:p>
          <a:endParaRPr lang="en-CA"/>
        </a:p>
      </dgm:t>
    </dgm:pt>
    <dgm:pt modelId="{3ACAC9FE-5B72-42A4-BCF8-C4632093B467}" type="pres">
      <dgm:prSet presAssocID="{4965CE71-766E-48F5-9B41-72F965A1B80C}" presName="parentText" presStyleLbl="node1" presStyleIdx="2" presStyleCnt="4">
        <dgm:presLayoutVars>
          <dgm:chMax val="0"/>
          <dgm:bulletEnabled val="1"/>
        </dgm:presLayoutVars>
      </dgm:prSet>
      <dgm:spPr/>
      <dgm:t>
        <a:bodyPr/>
        <a:lstStyle/>
        <a:p>
          <a:endParaRPr lang="en-CA"/>
        </a:p>
      </dgm:t>
    </dgm:pt>
    <dgm:pt modelId="{06309D47-CB9F-4F16-BE61-4D41EC45A3F0}" type="pres">
      <dgm:prSet presAssocID="{4965CE71-766E-48F5-9B41-72F965A1B80C}" presName="negativeSpace" presStyleCnt="0"/>
      <dgm:spPr/>
    </dgm:pt>
    <dgm:pt modelId="{8353FA5F-5BF8-46BC-B903-5F2D42F637C4}" type="pres">
      <dgm:prSet presAssocID="{4965CE71-766E-48F5-9B41-72F965A1B80C}" presName="childText" presStyleLbl="conFgAcc1" presStyleIdx="2" presStyleCnt="4">
        <dgm:presLayoutVars>
          <dgm:bulletEnabled val="1"/>
        </dgm:presLayoutVars>
      </dgm:prSet>
      <dgm:spPr/>
      <dgm:t>
        <a:bodyPr/>
        <a:lstStyle/>
        <a:p>
          <a:endParaRPr lang="en-CA"/>
        </a:p>
      </dgm:t>
    </dgm:pt>
    <dgm:pt modelId="{AAD59D67-08DF-41CD-8694-100AF3F5619B}" type="pres">
      <dgm:prSet presAssocID="{16279C56-8EB0-443B-924B-5C8CE98E007E}" presName="spaceBetweenRectangles" presStyleCnt="0"/>
      <dgm:spPr/>
    </dgm:pt>
    <dgm:pt modelId="{5D3E8463-DE45-4918-B16F-19545C17973C}" type="pres">
      <dgm:prSet presAssocID="{8DFFF21F-A405-40C5-BA92-8406830298F5}" presName="parentLin" presStyleCnt="0"/>
      <dgm:spPr/>
      <dgm:t>
        <a:bodyPr/>
        <a:lstStyle/>
        <a:p>
          <a:endParaRPr lang="en-CA"/>
        </a:p>
      </dgm:t>
    </dgm:pt>
    <dgm:pt modelId="{23429EDC-DCA8-456D-9FBA-F5785C68856D}" type="pres">
      <dgm:prSet presAssocID="{8DFFF21F-A405-40C5-BA92-8406830298F5}" presName="parentLeftMargin" presStyleLbl="node1" presStyleIdx="2" presStyleCnt="4"/>
      <dgm:spPr/>
      <dgm:t>
        <a:bodyPr/>
        <a:lstStyle/>
        <a:p>
          <a:endParaRPr lang="en-CA"/>
        </a:p>
      </dgm:t>
    </dgm:pt>
    <dgm:pt modelId="{BE1C06B7-96D4-4F7E-A44F-DB8CAE56AF71}" type="pres">
      <dgm:prSet presAssocID="{8DFFF21F-A405-40C5-BA92-8406830298F5}" presName="parentText" presStyleLbl="node1" presStyleIdx="3" presStyleCnt="4">
        <dgm:presLayoutVars>
          <dgm:chMax val="0"/>
          <dgm:bulletEnabled val="1"/>
        </dgm:presLayoutVars>
      </dgm:prSet>
      <dgm:spPr/>
      <dgm:t>
        <a:bodyPr/>
        <a:lstStyle/>
        <a:p>
          <a:endParaRPr lang="en-CA"/>
        </a:p>
      </dgm:t>
    </dgm:pt>
    <dgm:pt modelId="{82A5B8BC-5660-4A95-81BE-9F1E16359A0E}" type="pres">
      <dgm:prSet presAssocID="{8DFFF21F-A405-40C5-BA92-8406830298F5}" presName="negativeSpace" presStyleCnt="0"/>
      <dgm:spPr/>
      <dgm:t>
        <a:bodyPr/>
        <a:lstStyle/>
        <a:p>
          <a:endParaRPr lang="en-CA"/>
        </a:p>
      </dgm:t>
    </dgm:pt>
    <dgm:pt modelId="{8F6275D9-0310-415B-A39E-3A51BE5C3CF4}" type="pres">
      <dgm:prSet presAssocID="{8DFFF21F-A405-40C5-BA92-8406830298F5}" presName="childText" presStyleLbl="conFgAcc1" presStyleIdx="3" presStyleCnt="4">
        <dgm:presLayoutVars>
          <dgm:bulletEnabled val="1"/>
        </dgm:presLayoutVars>
      </dgm:prSet>
      <dgm:spPr/>
      <dgm:t>
        <a:bodyPr/>
        <a:lstStyle/>
        <a:p>
          <a:endParaRPr lang="en-CA"/>
        </a:p>
      </dgm:t>
    </dgm:pt>
  </dgm:ptLst>
  <dgm:cxnLst>
    <dgm:cxn modelId="{8691BB0E-9A33-4B93-A059-51A14EA73592}" type="presOf" srcId="{19BD6284-C524-431D-B4F9-B135607C02E6}" destId="{C5735F77-E115-4E87-B09D-B2A237C473FC}" srcOrd="0" destOrd="4" presId="urn:microsoft.com/office/officeart/2005/8/layout/list1"/>
    <dgm:cxn modelId="{5A05FDB3-B2A7-4DCF-BEF4-AC5A5DF287FF}" type="presOf" srcId="{B6814B5B-961D-41E7-8A66-1DC006C70357}" destId="{C157D7F4-6A6B-4014-B289-587D0C5A264C}" srcOrd="0" destOrd="2" presId="urn:microsoft.com/office/officeart/2005/8/layout/list1"/>
    <dgm:cxn modelId="{17EE2092-FA30-4D4F-A132-B7C8F55E4258}" type="presOf" srcId="{10F5E7F2-B42D-4E58-8707-664CDFD816F8}" destId="{C5735F77-E115-4E87-B09D-B2A237C473FC}" srcOrd="0" destOrd="2" presId="urn:microsoft.com/office/officeart/2005/8/layout/list1"/>
    <dgm:cxn modelId="{57DCFFE0-8634-4F5A-8F5F-274F960C4C3B}" type="presOf" srcId="{EDDE807C-D10C-4E35-9BEF-46525D539506}" destId="{C157D7F4-6A6B-4014-B289-587D0C5A264C}" srcOrd="0" destOrd="0" presId="urn:microsoft.com/office/officeart/2005/8/layout/list1"/>
    <dgm:cxn modelId="{3463F4AE-FBEE-400E-BD43-50B1B2099B8B}" srcId="{2E7B8632-DE56-4F46-BDAC-F10C9D7F0B2E}" destId="{A9D86FB8-FA3D-4369-BCBD-3C7455B4942D}" srcOrd="1" destOrd="0" parTransId="{15A46B5F-A8E7-4078-B80F-95F54C7D7667}" sibTransId="{4EC0BA75-6D56-4A8D-91FF-46747646E29E}"/>
    <dgm:cxn modelId="{6BCC200A-9000-42C0-B897-2BAA0245565D}" type="presOf" srcId="{2EBE3F92-6A76-413E-B809-D3615888DB8F}" destId="{C5735F77-E115-4E87-B09D-B2A237C473FC}" srcOrd="0" destOrd="3" presId="urn:microsoft.com/office/officeart/2005/8/layout/list1"/>
    <dgm:cxn modelId="{26AEA9A1-DB19-432D-8896-D32621685F73}" type="presOf" srcId="{AF436CA3-0B2C-4C71-922E-F722989DD342}" destId="{C157D7F4-6A6B-4014-B289-587D0C5A264C}" srcOrd="0" destOrd="1" presId="urn:microsoft.com/office/officeart/2005/8/layout/list1"/>
    <dgm:cxn modelId="{785F412F-AC4F-410E-844E-80EA1074CD2B}" type="presOf" srcId="{87F8B82A-CC1F-4C09-AAC5-C2DAF0B07394}" destId="{4A416E72-CE9F-469F-9883-38E987F72B04}" srcOrd="0" destOrd="0" presId="urn:microsoft.com/office/officeart/2005/8/layout/list1"/>
    <dgm:cxn modelId="{FC8F0106-BCCC-4182-BA84-B7C1CB4A436D}" srcId="{DB716305-3481-4974-AEEE-D0C5E74932CB}" destId="{4965CE71-766E-48F5-9B41-72F965A1B80C}" srcOrd="2" destOrd="0" parTransId="{926D2CC3-BEB8-4DD8-B37E-5552B1502985}" sibTransId="{16279C56-8EB0-443B-924B-5C8CE98E007E}"/>
    <dgm:cxn modelId="{AEA0FE8A-5503-4377-85A7-D487CDDEBD1B}" srcId="{DB716305-3481-4974-AEEE-D0C5E74932CB}" destId="{8DFFF21F-A405-40C5-BA92-8406830298F5}" srcOrd="3" destOrd="0" parTransId="{A1A5E977-C2D5-4E32-B203-E0EFDDE39294}" sibTransId="{9374D91D-4644-4A82-9847-F9CA61A3B55F}"/>
    <dgm:cxn modelId="{A01184F3-A402-4E61-9825-44C840050E59}" srcId="{DB716305-3481-4974-AEEE-D0C5E74932CB}" destId="{87F8B82A-CC1F-4C09-AAC5-C2DAF0B07394}" srcOrd="1" destOrd="0" parTransId="{DFB42A64-A02A-40A0-91ED-92B72A62B4B5}" sibTransId="{08DA2C35-E583-4524-8D85-E8F3A2E29BA6}"/>
    <dgm:cxn modelId="{B1279576-1517-474C-94C2-74DCE5BF320E}" type="presOf" srcId="{8DFFF21F-A405-40C5-BA92-8406830298F5}" destId="{BE1C06B7-96D4-4F7E-A44F-DB8CAE56AF71}" srcOrd="1" destOrd="0" presId="urn:microsoft.com/office/officeart/2005/8/layout/list1"/>
    <dgm:cxn modelId="{3F4A553C-1CD4-4A98-8B92-ECDFBD8F0209}" srcId="{2E7B8632-DE56-4F46-BDAC-F10C9D7F0B2E}" destId="{19BD6284-C524-431D-B4F9-B135607C02E6}" srcOrd="4" destOrd="0" parTransId="{C9C34C6F-B545-4317-8C48-8BE789C6016A}" sibTransId="{25C6F11D-1E41-42D3-B82C-669093568F37}"/>
    <dgm:cxn modelId="{0FCCDC8A-094B-4DD1-B2FD-D5E3DE8CA9BF}" type="presOf" srcId="{7061906C-A420-4B84-921F-C9A334DD9BB4}" destId="{8353FA5F-5BF8-46BC-B903-5F2D42F637C4}" srcOrd="0" destOrd="0" presId="urn:microsoft.com/office/officeart/2005/8/layout/list1"/>
    <dgm:cxn modelId="{DF8CE1E3-FB71-428F-9BF3-0460BCBFDB7C}" srcId="{87F8B82A-CC1F-4C09-AAC5-C2DAF0B07394}" destId="{A2430F71-53F0-4CA2-94CC-A3FDD00AFE3B}" srcOrd="3" destOrd="0" parTransId="{D3E50B49-5E8C-4B11-B720-5DE0DD14A66C}" sibTransId="{BE381D5D-F4F8-4FC3-BEDB-C5D39518B2E7}"/>
    <dgm:cxn modelId="{3F1902D3-D50B-4433-89D4-6274122A3810}" type="presOf" srcId="{4965CE71-766E-48F5-9B41-72F965A1B80C}" destId="{3ACAC9FE-5B72-42A4-BCF8-C4632093B467}" srcOrd="1" destOrd="0" presId="urn:microsoft.com/office/officeart/2005/8/layout/list1"/>
    <dgm:cxn modelId="{B4185D57-CBF4-4CF2-AEC4-31E18422F391}" type="presOf" srcId="{2E7B8632-DE56-4F46-BDAC-F10C9D7F0B2E}" destId="{8E617E3A-3C70-4A81-AA4C-A3B64F2D5391}" srcOrd="0" destOrd="0" presId="urn:microsoft.com/office/officeart/2005/8/layout/list1"/>
    <dgm:cxn modelId="{16161FFA-BACE-454A-B5E6-BA9428A3499D}" type="presOf" srcId="{4965CE71-766E-48F5-9B41-72F965A1B80C}" destId="{E3064445-915A-4169-A4A3-FC737DCC7C53}" srcOrd="0" destOrd="0" presId="urn:microsoft.com/office/officeart/2005/8/layout/list1"/>
    <dgm:cxn modelId="{0AA63ACE-44C4-44EC-91B9-6EBA5CF95DC4}" type="presOf" srcId="{83FE027C-CC08-4941-BA66-A67C2414B5B2}" destId="{8353FA5F-5BF8-46BC-B903-5F2D42F637C4}" srcOrd="0" destOrd="1" presId="urn:microsoft.com/office/officeart/2005/8/layout/list1"/>
    <dgm:cxn modelId="{67188460-39DC-4F62-B312-0E60655E6D38}" type="presOf" srcId="{2E7B8632-DE56-4F46-BDAC-F10C9D7F0B2E}" destId="{A91CB613-AA4B-4BEE-B005-40CE532C556D}" srcOrd="1" destOrd="0" presId="urn:microsoft.com/office/officeart/2005/8/layout/list1"/>
    <dgm:cxn modelId="{8D503553-4698-4459-933B-B2236119BAEB}" type="presOf" srcId="{92DD4793-3F9A-47C3-9A74-73FE462A84A7}" destId="{8F6275D9-0310-415B-A39E-3A51BE5C3CF4}" srcOrd="0" destOrd="0" presId="urn:microsoft.com/office/officeart/2005/8/layout/list1"/>
    <dgm:cxn modelId="{6FEABCCA-FF2B-4A35-93E2-3E6005766009}" srcId="{87F8B82A-CC1F-4C09-AAC5-C2DAF0B07394}" destId="{AF436CA3-0B2C-4C71-922E-F722989DD342}" srcOrd="1" destOrd="0" parTransId="{EFBB0669-FFC6-46D3-8394-E7A6DFD51ECE}" sibTransId="{9011B01F-4C1B-4744-9712-5C5187D15231}"/>
    <dgm:cxn modelId="{0DC45C04-624E-44CF-AE8C-A6D9F6AAC678}" srcId="{87F8B82A-CC1F-4C09-AAC5-C2DAF0B07394}" destId="{B6814B5B-961D-41E7-8A66-1DC006C70357}" srcOrd="2" destOrd="0" parTransId="{429098BB-0F3A-4D05-8C80-7322B98DEDEC}" sibTransId="{75CE8B86-4782-45B2-953D-DA4AE3C39C16}"/>
    <dgm:cxn modelId="{40AEB879-BCC6-4341-9829-2B5025BC97FB}" srcId="{4965CE71-766E-48F5-9B41-72F965A1B80C}" destId="{83FE027C-CC08-4941-BA66-A67C2414B5B2}" srcOrd="1" destOrd="0" parTransId="{192B664F-4ABF-496A-B20C-81E572BDD07F}" sibTransId="{1C043F92-7E40-485F-85D3-0BA2F3106DCC}"/>
    <dgm:cxn modelId="{1146B1F7-F755-4E03-AB64-E26AEA1CD3DB}" type="presOf" srcId="{B7A17B4B-82E2-45F5-9FA3-1567D9A436AD}" destId="{C5735F77-E115-4E87-B09D-B2A237C473FC}" srcOrd="0" destOrd="0" presId="urn:microsoft.com/office/officeart/2005/8/layout/list1"/>
    <dgm:cxn modelId="{A31A835F-D0DE-46A8-99F2-3E0B19584BDA}" type="presOf" srcId="{A2430F71-53F0-4CA2-94CC-A3FDD00AFE3B}" destId="{C157D7F4-6A6B-4014-B289-587D0C5A264C}" srcOrd="0" destOrd="3" presId="urn:microsoft.com/office/officeart/2005/8/layout/list1"/>
    <dgm:cxn modelId="{E7CDF459-F110-4FCA-BBE1-2E3EE1B53E7E}" srcId="{2E7B8632-DE56-4F46-BDAC-F10C9D7F0B2E}" destId="{B7A17B4B-82E2-45F5-9FA3-1567D9A436AD}" srcOrd="0" destOrd="0" parTransId="{A6EBAEC9-9BC2-447A-918C-83BA7249AF4A}" sibTransId="{7DA709C5-8BC6-4ED9-86C2-9D3CB5CAAF3F}"/>
    <dgm:cxn modelId="{5399B046-18F0-4ADF-998C-B37918873BA7}" srcId="{8DFFF21F-A405-40C5-BA92-8406830298F5}" destId="{92DD4793-3F9A-47C3-9A74-73FE462A84A7}" srcOrd="0" destOrd="0" parTransId="{41208049-DFB2-435D-B3C5-8081AE7DC5FB}" sibTransId="{680DC929-EA18-479E-93A0-936A634AB41A}"/>
    <dgm:cxn modelId="{1DEF3AD7-C7A6-476C-8816-A27E77EA7DAC}" type="presOf" srcId="{87F8B82A-CC1F-4C09-AAC5-C2DAF0B07394}" destId="{DB2AE1C1-1519-4527-AAF0-FF26410114F3}" srcOrd="1" destOrd="0" presId="urn:microsoft.com/office/officeart/2005/8/layout/list1"/>
    <dgm:cxn modelId="{A6EBF7E4-10D9-465C-A054-E185E784804D}" srcId="{2E7B8632-DE56-4F46-BDAC-F10C9D7F0B2E}" destId="{2EBE3F92-6A76-413E-B809-D3615888DB8F}" srcOrd="3" destOrd="0" parTransId="{46CDF4C1-54F9-450B-9F98-D866289761C2}" sibTransId="{85A60459-2F5D-428F-8B56-ECF20E9972A3}"/>
    <dgm:cxn modelId="{BFB75BC8-9261-4396-8ABC-A6FBEA32817A}" srcId="{DB716305-3481-4974-AEEE-D0C5E74932CB}" destId="{2E7B8632-DE56-4F46-BDAC-F10C9D7F0B2E}" srcOrd="0" destOrd="0" parTransId="{24C16CFC-3543-4BA5-84FA-F98B97DDD2B7}" sibTransId="{3E148E70-1627-46F3-B48C-BECD5A246B64}"/>
    <dgm:cxn modelId="{CD9A5902-5133-4C47-9729-3B5082367098}" srcId="{87F8B82A-CC1F-4C09-AAC5-C2DAF0B07394}" destId="{EDDE807C-D10C-4E35-9BEF-46525D539506}" srcOrd="0" destOrd="0" parTransId="{8F399865-0F62-4CB3-A994-B5FDC9BCD805}" sibTransId="{2D9F8D67-87C0-425E-845C-012A35A0CC74}"/>
    <dgm:cxn modelId="{DF4C53A9-4EF9-45B6-AC52-2B902F564E74}" type="presOf" srcId="{A9D86FB8-FA3D-4369-BCBD-3C7455B4942D}" destId="{C5735F77-E115-4E87-B09D-B2A237C473FC}" srcOrd="0" destOrd="1" presId="urn:microsoft.com/office/officeart/2005/8/layout/list1"/>
    <dgm:cxn modelId="{EA73A249-63FD-4C2C-A5A7-55F712B4C685}" type="presOf" srcId="{8DFFF21F-A405-40C5-BA92-8406830298F5}" destId="{23429EDC-DCA8-456D-9FBA-F5785C68856D}" srcOrd="0" destOrd="0" presId="urn:microsoft.com/office/officeart/2005/8/layout/list1"/>
    <dgm:cxn modelId="{A60D5E6A-68FF-47DE-9D1E-56997E86C2B4}" srcId="{2E7B8632-DE56-4F46-BDAC-F10C9D7F0B2E}" destId="{10F5E7F2-B42D-4E58-8707-664CDFD816F8}" srcOrd="2" destOrd="0" parTransId="{78DC1CD8-2569-40A3-8758-31DDFEDA70C9}" sibTransId="{5E214C7F-C23D-4C41-89EF-43CEE0B4B1DB}"/>
    <dgm:cxn modelId="{10B3F007-227B-4ED9-B7AB-8CF57FCC6315}" srcId="{4965CE71-766E-48F5-9B41-72F965A1B80C}" destId="{7061906C-A420-4B84-921F-C9A334DD9BB4}" srcOrd="0" destOrd="0" parTransId="{C6B3B669-6F73-4324-A077-8FBCB65866DB}" sibTransId="{D43E26D2-32A4-45C7-A0D2-75D4ABE3DF80}"/>
    <dgm:cxn modelId="{B8F6E11B-B928-4DDB-8EDB-0B45B2494C33}" type="presOf" srcId="{DB716305-3481-4974-AEEE-D0C5E74932CB}" destId="{D804ABDA-5454-493C-A947-D7BD0BCCDC56}" srcOrd="0" destOrd="0" presId="urn:microsoft.com/office/officeart/2005/8/layout/list1"/>
    <dgm:cxn modelId="{1F82AE74-FC49-4A42-A103-18177754391A}" type="presParOf" srcId="{D804ABDA-5454-493C-A947-D7BD0BCCDC56}" destId="{C320FF42-B58A-4E75-8C1C-B644F7316768}" srcOrd="0" destOrd="0" presId="urn:microsoft.com/office/officeart/2005/8/layout/list1"/>
    <dgm:cxn modelId="{F63D9582-F12B-4DEA-A3FE-DF5C4F4EBB97}" type="presParOf" srcId="{C320FF42-B58A-4E75-8C1C-B644F7316768}" destId="{8E617E3A-3C70-4A81-AA4C-A3B64F2D5391}" srcOrd="0" destOrd="0" presId="urn:microsoft.com/office/officeart/2005/8/layout/list1"/>
    <dgm:cxn modelId="{F0435986-ED71-443C-ACBB-27F80184DDF8}" type="presParOf" srcId="{C320FF42-B58A-4E75-8C1C-B644F7316768}" destId="{A91CB613-AA4B-4BEE-B005-40CE532C556D}" srcOrd="1" destOrd="0" presId="urn:microsoft.com/office/officeart/2005/8/layout/list1"/>
    <dgm:cxn modelId="{76FF0BA6-1D96-49E0-9BBE-38C2A8E2E68E}" type="presParOf" srcId="{D804ABDA-5454-493C-A947-D7BD0BCCDC56}" destId="{18352491-C981-4B9E-A493-42052F0AFF9B}" srcOrd="1" destOrd="0" presId="urn:microsoft.com/office/officeart/2005/8/layout/list1"/>
    <dgm:cxn modelId="{799E3352-5A82-4B0E-960D-83F841A6B30C}" type="presParOf" srcId="{D804ABDA-5454-493C-A947-D7BD0BCCDC56}" destId="{C5735F77-E115-4E87-B09D-B2A237C473FC}" srcOrd="2" destOrd="0" presId="urn:microsoft.com/office/officeart/2005/8/layout/list1"/>
    <dgm:cxn modelId="{AE5CBF0B-9D84-4F05-A255-894816BBE074}" type="presParOf" srcId="{D804ABDA-5454-493C-A947-D7BD0BCCDC56}" destId="{78BE9EEF-1776-401F-B628-A8F8396757C5}" srcOrd="3" destOrd="0" presId="urn:microsoft.com/office/officeart/2005/8/layout/list1"/>
    <dgm:cxn modelId="{360D8587-B275-4D44-B901-AB9D8CF6112B}" type="presParOf" srcId="{D804ABDA-5454-493C-A947-D7BD0BCCDC56}" destId="{19745B03-2C8E-48AF-B757-69E74FC717DE}" srcOrd="4" destOrd="0" presId="urn:microsoft.com/office/officeart/2005/8/layout/list1"/>
    <dgm:cxn modelId="{403868D1-62A6-4023-A2C4-54BDE641ED15}" type="presParOf" srcId="{19745B03-2C8E-48AF-B757-69E74FC717DE}" destId="{4A416E72-CE9F-469F-9883-38E987F72B04}" srcOrd="0" destOrd="0" presId="urn:microsoft.com/office/officeart/2005/8/layout/list1"/>
    <dgm:cxn modelId="{59FEAB98-D27F-4F80-BAC0-766AC1B16DC8}" type="presParOf" srcId="{19745B03-2C8E-48AF-B757-69E74FC717DE}" destId="{DB2AE1C1-1519-4527-AAF0-FF26410114F3}" srcOrd="1" destOrd="0" presId="urn:microsoft.com/office/officeart/2005/8/layout/list1"/>
    <dgm:cxn modelId="{B21D7E1E-A306-428E-92D2-FEE4959E8509}" type="presParOf" srcId="{D804ABDA-5454-493C-A947-D7BD0BCCDC56}" destId="{34CB95E4-BC1B-4C0F-BB10-F24FDCD9ADAA}" srcOrd="5" destOrd="0" presId="urn:microsoft.com/office/officeart/2005/8/layout/list1"/>
    <dgm:cxn modelId="{AFC5C0E7-257E-4305-AAFB-B148743656BC}" type="presParOf" srcId="{D804ABDA-5454-493C-A947-D7BD0BCCDC56}" destId="{C157D7F4-6A6B-4014-B289-587D0C5A264C}" srcOrd="6" destOrd="0" presId="urn:microsoft.com/office/officeart/2005/8/layout/list1"/>
    <dgm:cxn modelId="{7CBEBAAB-F839-4F17-9CA5-B767D8D6572B}" type="presParOf" srcId="{D804ABDA-5454-493C-A947-D7BD0BCCDC56}" destId="{6AD2B7D7-8AF2-471B-84D4-1B8B6F621B49}" srcOrd="7" destOrd="0" presId="urn:microsoft.com/office/officeart/2005/8/layout/list1"/>
    <dgm:cxn modelId="{DC686824-E6B5-4E78-AEAD-0864AB852744}" type="presParOf" srcId="{D804ABDA-5454-493C-A947-D7BD0BCCDC56}" destId="{115B00C7-9DF2-4F5A-8137-4202055F74F8}" srcOrd="8" destOrd="0" presId="urn:microsoft.com/office/officeart/2005/8/layout/list1"/>
    <dgm:cxn modelId="{A3BDDA6F-8504-4901-AA43-881C1BDA97AA}" type="presParOf" srcId="{115B00C7-9DF2-4F5A-8137-4202055F74F8}" destId="{E3064445-915A-4169-A4A3-FC737DCC7C53}" srcOrd="0" destOrd="0" presId="urn:microsoft.com/office/officeart/2005/8/layout/list1"/>
    <dgm:cxn modelId="{1883289D-D445-4371-BC32-36B888603479}" type="presParOf" srcId="{115B00C7-9DF2-4F5A-8137-4202055F74F8}" destId="{3ACAC9FE-5B72-42A4-BCF8-C4632093B467}" srcOrd="1" destOrd="0" presId="urn:microsoft.com/office/officeart/2005/8/layout/list1"/>
    <dgm:cxn modelId="{33CF72FD-F75E-47BB-8696-A06780A93DD7}" type="presParOf" srcId="{D804ABDA-5454-493C-A947-D7BD0BCCDC56}" destId="{06309D47-CB9F-4F16-BE61-4D41EC45A3F0}" srcOrd="9" destOrd="0" presId="urn:microsoft.com/office/officeart/2005/8/layout/list1"/>
    <dgm:cxn modelId="{D1C91680-0314-4CCC-AD6F-B36317DF9B0D}" type="presParOf" srcId="{D804ABDA-5454-493C-A947-D7BD0BCCDC56}" destId="{8353FA5F-5BF8-46BC-B903-5F2D42F637C4}" srcOrd="10" destOrd="0" presId="urn:microsoft.com/office/officeart/2005/8/layout/list1"/>
    <dgm:cxn modelId="{C6830438-A229-4672-B020-FBDDA2A91B90}" type="presParOf" srcId="{D804ABDA-5454-493C-A947-D7BD0BCCDC56}" destId="{AAD59D67-08DF-41CD-8694-100AF3F5619B}" srcOrd="11" destOrd="0" presId="urn:microsoft.com/office/officeart/2005/8/layout/list1"/>
    <dgm:cxn modelId="{75203106-6DF0-4F61-B9D8-3EC5D209EA5B}" type="presParOf" srcId="{D804ABDA-5454-493C-A947-D7BD0BCCDC56}" destId="{5D3E8463-DE45-4918-B16F-19545C17973C}" srcOrd="12" destOrd="0" presId="urn:microsoft.com/office/officeart/2005/8/layout/list1"/>
    <dgm:cxn modelId="{18D25E45-9C70-4238-B9B0-F2B32400480A}" type="presParOf" srcId="{5D3E8463-DE45-4918-B16F-19545C17973C}" destId="{23429EDC-DCA8-456D-9FBA-F5785C68856D}" srcOrd="0" destOrd="0" presId="urn:microsoft.com/office/officeart/2005/8/layout/list1"/>
    <dgm:cxn modelId="{921FAA61-9185-4FFB-8774-CE67B2A21ACC}" type="presParOf" srcId="{5D3E8463-DE45-4918-B16F-19545C17973C}" destId="{BE1C06B7-96D4-4F7E-A44F-DB8CAE56AF71}" srcOrd="1" destOrd="0" presId="urn:microsoft.com/office/officeart/2005/8/layout/list1"/>
    <dgm:cxn modelId="{E54F6FFE-5CCB-4064-A40C-61E8F1E2C5AC}" type="presParOf" srcId="{D804ABDA-5454-493C-A947-D7BD0BCCDC56}" destId="{82A5B8BC-5660-4A95-81BE-9F1E16359A0E}" srcOrd="13" destOrd="0" presId="urn:microsoft.com/office/officeart/2005/8/layout/list1"/>
    <dgm:cxn modelId="{89841447-F3F7-4369-AE89-E25AA49F6776}" type="presParOf" srcId="{D804ABDA-5454-493C-A947-D7BD0BCCDC56}" destId="{8F6275D9-0310-415B-A39E-3A51BE5C3CF4}"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716305-3481-4974-AEEE-D0C5E74932CB}" type="doc">
      <dgm:prSet loTypeId="urn:microsoft.com/office/officeart/2005/8/layout/list1" loCatId="list" qsTypeId="urn:microsoft.com/office/officeart/2005/8/quickstyle/simple2" qsCatId="simple" csTypeId="urn:microsoft.com/office/officeart/2005/8/colors/colorful4" csCatId="colorful" phldr="1"/>
      <dgm:spPr/>
      <dgm:t>
        <a:bodyPr/>
        <a:lstStyle/>
        <a:p>
          <a:endParaRPr lang="en-US"/>
        </a:p>
      </dgm:t>
    </dgm:pt>
    <dgm:pt modelId="{2E7B8632-DE56-4F46-BDAC-F10C9D7F0B2E}">
      <dgm:prSet phldrT="[Text]"/>
      <dgm:spPr/>
      <dgm:t>
        <a:bodyPr/>
        <a:lstStyle/>
        <a:p>
          <a:r>
            <a:rPr lang="en-US" dirty="0" smtClean="0"/>
            <a:t>Collab (current state)</a:t>
          </a:r>
          <a:endParaRPr lang="en-CA" dirty="0"/>
        </a:p>
      </dgm:t>
    </dgm:pt>
    <dgm:pt modelId="{24C16CFC-3543-4BA5-84FA-F98B97DDD2B7}" type="parTrans" cxnId="{BFB75BC8-9261-4396-8ABC-A6FBEA32817A}">
      <dgm:prSet/>
      <dgm:spPr/>
      <dgm:t>
        <a:bodyPr/>
        <a:lstStyle/>
        <a:p>
          <a:endParaRPr lang="en-CA"/>
        </a:p>
      </dgm:t>
    </dgm:pt>
    <dgm:pt modelId="{3E148E70-1627-46F3-B48C-BECD5A246B64}" type="sibTrans" cxnId="{BFB75BC8-9261-4396-8ABC-A6FBEA32817A}">
      <dgm:prSet/>
      <dgm:spPr/>
      <dgm:t>
        <a:bodyPr/>
        <a:lstStyle/>
        <a:p>
          <a:endParaRPr lang="en-CA"/>
        </a:p>
      </dgm:t>
    </dgm:pt>
    <dgm:pt modelId="{B7A17B4B-82E2-45F5-9FA3-1567D9A436AD}">
      <dgm:prSet phldrT="[Text]"/>
      <dgm:spPr/>
      <dgm:t>
        <a:bodyPr/>
        <a:lstStyle/>
        <a:p>
          <a:r>
            <a:rPr lang="en-US" dirty="0" smtClean="0">
              <a:latin typeface="Calibri" panose="020F0502020204030204" pitchFamily="34" charset="0"/>
            </a:rPr>
            <a:t>Getting started</a:t>
          </a:r>
        </a:p>
      </dgm:t>
    </dgm:pt>
    <dgm:pt modelId="{A6EBAEC9-9BC2-447A-918C-83BA7249AF4A}" type="parTrans" cxnId="{E7CDF459-F110-4FCA-BBE1-2E3EE1B53E7E}">
      <dgm:prSet/>
      <dgm:spPr/>
      <dgm:t>
        <a:bodyPr/>
        <a:lstStyle/>
        <a:p>
          <a:endParaRPr lang="en-CA"/>
        </a:p>
      </dgm:t>
    </dgm:pt>
    <dgm:pt modelId="{7DA709C5-8BC6-4ED9-86C2-9D3CB5CAAF3F}" type="sibTrans" cxnId="{E7CDF459-F110-4FCA-BBE1-2E3EE1B53E7E}">
      <dgm:prSet/>
      <dgm:spPr/>
      <dgm:t>
        <a:bodyPr/>
        <a:lstStyle/>
        <a:p>
          <a:endParaRPr lang="en-CA"/>
        </a:p>
      </dgm:t>
    </dgm:pt>
    <dgm:pt modelId="{87F8B82A-CC1F-4C09-AAC5-C2DAF0B07394}">
      <dgm:prSet phldrT="[Text]"/>
      <dgm:spPr/>
      <dgm:t>
        <a:bodyPr/>
        <a:lstStyle/>
        <a:p>
          <a:r>
            <a:rPr lang="en-US" dirty="0" smtClean="0"/>
            <a:t>Message</a:t>
          </a:r>
          <a:endParaRPr lang="en-CA" dirty="0"/>
        </a:p>
      </dgm:t>
    </dgm:pt>
    <dgm:pt modelId="{DFB42A64-A02A-40A0-91ED-92B72A62B4B5}" type="parTrans" cxnId="{A01184F3-A402-4E61-9825-44C840050E59}">
      <dgm:prSet/>
      <dgm:spPr/>
      <dgm:t>
        <a:bodyPr/>
        <a:lstStyle/>
        <a:p>
          <a:endParaRPr lang="en-CA"/>
        </a:p>
      </dgm:t>
    </dgm:pt>
    <dgm:pt modelId="{08DA2C35-E583-4524-8D85-E8F3A2E29BA6}" type="sibTrans" cxnId="{A01184F3-A402-4E61-9825-44C840050E59}">
      <dgm:prSet/>
      <dgm:spPr/>
      <dgm:t>
        <a:bodyPr/>
        <a:lstStyle/>
        <a:p>
          <a:endParaRPr lang="en-CA"/>
        </a:p>
      </dgm:t>
    </dgm:pt>
    <dgm:pt modelId="{8DFFF21F-A405-40C5-BA92-8406830298F5}">
      <dgm:prSet phldrT="[Text]"/>
      <dgm:spPr/>
      <dgm:t>
        <a:bodyPr/>
        <a:lstStyle/>
        <a:p>
          <a:r>
            <a:rPr lang="en-US" dirty="0" smtClean="0"/>
            <a:t>Wiki</a:t>
          </a:r>
          <a:endParaRPr lang="en-CA" dirty="0"/>
        </a:p>
      </dgm:t>
    </dgm:pt>
    <dgm:pt modelId="{A1A5E977-C2D5-4E32-B203-E0EFDDE39294}" type="parTrans" cxnId="{AEA0FE8A-5503-4377-85A7-D487CDDEBD1B}">
      <dgm:prSet/>
      <dgm:spPr/>
      <dgm:t>
        <a:bodyPr/>
        <a:lstStyle/>
        <a:p>
          <a:endParaRPr lang="en-CA"/>
        </a:p>
      </dgm:t>
    </dgm:pt>
    <dgm:pt modelId="{9374D91D-4644-4A82-9847-F9CA61A3B55F}" type="sibTrans" cxnId="{AEA0FE8A-5503-4377-85A7-D487CDDEBD1B}">
      <dgm:prSet/>
      <dgm:spPr/>
      <dgm:t>
        <a:bodyPr/>
        <a:lstStyle/>
        <a:p>
          <a:endParaRPr lang="en-CA"/>
        </a:p>
      </dgm:t>
    </dgm:pt>
    <dgm:pt modelId="{4965CE71-766E-48F5-9B41-72F965A1B80C}">
      <dgm:prSet phldrT="[Text]"/>
      <dgm:spPr/>
      <dgm:t>
        <a:bodyPr/>
        <a:lstStyle/>
        <a:p>
          <a:r>
            <a:rPr lang="en-US" dirty="0" smtClean="0"/>
            <a:t>Profile (current state within Collab)</a:t>
          </a:r>
          <a:endParaRPr lang="en-CA" dirty="0"/>
        </a:p>
      </dgm:t>
    </dgm:pt>
    <dgm:pt modelId="{926D2CC3-BEB8-4DD8-B37E-5552B1502985}" type="parTrans" cxnId="{FC8F0106-BCCC-4182-BA84-B7C1CB4A436D}">
      <dgm:prSet/>
      <dgm:spPr/>
      <dgm:t>
        <a:bodyPr/>
        <a:lstStyle/>
        <a:p>
          <a:endParaRPr lang="en-CA"/>
        </a:p>
      </dgm:t>
    </dgm:pt>
    <dgm:pt modelId="{16279C56-8EB0-443B-924B-5C8CE98E007E}" type="sibTrans" cxnId="{FC8F0106-BCCC-4182-BA84-B7C1CB4A436D}">
      <dgm:prSet/>
      <dgm:spPr/>
      <dgm:t>
        <a:bodyPr/>
        <a:lstStyle/>
        <a:p>
          <a:endParaRPr lang="en-CA"/>
        </a:p>
      </dgm:t>
    </dgm:pt>
    <dgm:pt modelId="{7061906C-A420-4B84-921F-C9A334DD9BB4}">
      <dgm:prSet/>
      <dgm:spPr/>
      <dgm:t>
        <a:bodyPr/>
        <a:lstStyle/>
        <a:p>
          <a:r>
            <a:rPr lang="en-US" dirty="0" smtClean="0">
              <a:latin typeface="Calibri" panose="020F0502020204030204" pitchFamily="34" charset="0"/>
            </a:rPr>
            <a:t>Profile basics</a:t>
          </a:r>
          <a:endParaRPr lang="en-CA" dirty="0">
            <a:latin typeface="Calibri" panose="020F0502020204030204" pitchFamily="34" charset="0"/>
          </a:endParaRPr>
        </a:p>
      </dgm:t>
    </dgm:pt>
    <dgm:pt modelId="{C6B3B669-6F73-4324-A077-8FBCB65866DB}" type="parTrans" cxnId="{10B3F007-227B-4ED9-B7AB-8CF57FCC6315}">
      <dgm:prSet/>
      <dgm:spPr/>
      <dgm:t>
        <a:bodyPr/>
        <a:lstStyle/>
        <a:p>
          <a:endParaRPr lang="en-CA"/>
        </a:p>
      </dgm:t>
    </dgm:pt>
    <dgm:pt modelId="{D43E26D2-32A4-45C7-A0D2-75D4ABE3DF80}" type="sibTrans" cxnId="{10B3F007-227B-4ED9-B7AB-8CF57FCC6315}">
      <dgm:prSet/>
      <dgm:spPr/>
      <dgm:t>
        <a:bodyPr/>
        <a:lstStyle/>
        <a:p>
          <a:endParaRPr lang="en-CA"/>
        </a:p>
      </dgm:t>
    </dgm:pt>
    <dgm:pt modelId="{92DD4793-3F9A-47C3-9A74-73FE462A84A7}">
      <dgm:prSet/>
      <dgm:spPr/>
      <dgm:t>
        <a:bodyPr/>
        <a:lstStyle/>
        <a:p>
          <a:r>
            <a:rPr lang="en-US" dirty="0" smtClean="0">
              <a:latin typeface="Calibri" panose="020F0502020204030204" pitchFamily="34" charset="0"/>
            </a:rPr>
            <a:t>About</a:t>
          </a:r>
          <a:endParaRPr lang="en-CA" dirty="0">
            <a:latin typeface="Calibri" panose="020F0502020204030204" pitchFamily="34" charset="0"/>
          </a:endParaRPr>
        </a:p>
      </dgm:t>
    </dgm:pt>
    <dgm:pt modelId="{41208049-DFB2-435D-B3C5-8081AE7DC5FB}" type="parTrans" cxnId="{5399B046-18F0-4ADF-998C-B37918873BA7}">
      <dgm:prSet/>
      <dgm:spPr/>
      <dgm:t>
        <a:bodyPr/>
        <a:lstStyle/>
        <a:p>
          <a:endParaRPr lang="en-CA"/>
        </a:p>
      </dgm:t>
    </dgm:pt>
    <dgm:pt modelId="{680DC929-EA18-479E-93A0-936A634AB41A}" type="sibTrans" cxnId="{5399B046-18F0-4ADF-998C-B37918873BA7}">
      <dgm:prSet/>
      <dgm:spPr/>
      <dgm:t>
        <a:bodyPr/>
        <a:lstStyle/>
        <a:p>
          <a:endParaRPr lang="en-CA"/>
        </a:p>
      </dgm:t>
    </dgm:pt>
    <dgm:pt modelId="{413276D8-EB34-4E5A-A364-350D2F2BBE93}">
      <dgm:prSet/>
      <dgm:spPr/>
      <dgm:t>
        <a:bodyPr/>
        <a:lstStyle/>
        <a:p>
          <a:r>
            <a:rPr lang="en-US" dirty="0" smtClean="0">
              <a:latin typeface="Calibri" panose="020F0502020204030204" pitchFamily="34" charset="0"/>
            </a:rPr>
            <a:t>Getting started</a:t>
          </a:r>
          <a:endParaRPr lang="en-CA" dirty="0">
            <a:latin typeface="Calibri" panose="020F0502020204030204" pitchFamily="34" charset="0"/>
          </a:endParaRPr>
        </a:p>
      </dgm:t>
    </dgm:pt>
    <dgm:pt modelId="{2CDCEC63-F6A8-4D07-8B0B-865B0804D6E9}" type="parTrans" cxnId="{3227F8B4-E363-4B2F-80E0-FCC32F20F24B}">
      <dgm:prSet/>
      <dgm:spPr/>
      <dgm:t>
        <a:bodyPr/>
        <a:lstStyle/>
        <a:p>
          <a:endParaRPr lang="en-CA"/>
        </a:p>
      </dgm:t>
    </dgm:pt>
    <dgm:pt modelId="{C5142F9A-47DB-45EE-85C2-257D1CBCF9F7}" type="sibTrans" cxnId="{3227F8B4-E363-4B2F-80E0-FCC32F20F24B}">
      <dgm:prSet/>
      <dgm:spPr/>
      <dgm:t>
        <a:bodyPr/>
        <a:lstStyle/>
        <a:p>
          <a:endParaRPr lang="en-CA"/>
        </a:p>
      </dgm:t>
    </dgm:pt>
    <dgm:pt modelId="{8DD4B073-93A4-4DF8-AC0E-5D5E7497BA29}">
      <dgm:prSet phldrT="[Text]"/>
      <dgm:spPr/>
      <dgm:t>
        <a:bodyPr/>
        <a:lstStyle/>
        <a:p>
          <a:r>
            <a:rPr lang="en-US" dirty="0" smtClean="0">
              <a:latin typeface="Calibri" panose="020F0502020204030204" pitchFamily="34" charset="0"/>
            </a:rPr>
            <a:t>Content management</a:t>
          </a:r>
        </a:p>
      </dgm:t>
    </dgm:pt>
    <dgm:pt modelId="{1FAD7753-F550-44AD-9036-AFB805361780}" type="parTrans" cxnId="{081DE181-82E1-4A0B-BC9C-9F0D82182368}">
      <dgm:prSet/>
      <dgm:spPr/>
      <dgm:t>
        <a:bodyPr/>
        <a:lstStyle/>
        <a:p>
          <a:endParaRPr lang="en-CA"/>
        </a:p>
      </dgm:t>
    </dgm:pt>
    <dgm:pt modelId="{27A656D5-3198-4525-BBE4-4F3298C159F0}" type="sibTrans" cxnId="{081DE181-82E1-4A0B-BC9C-9F0D82182368}">
      <dgm:prSet/>
      <dgm:spPr/>
      <dgm:t>
        <a:bodyPr/>
        <a:lstStyle/>
        <a:p>
          <a:endParaRPr lang="en-CA"/>
        </a:p>
      </dgm:t>
    </dgm:pt>
    <dgm:pt modelId="{840F9260-1BF7-4617-9DB3-C1DB39D9B6A4}">
      <dgm:prSet phldrT="[Text]"/>
      <dgm:spPr/>
      <dgm:t>
        <a:bodyPr/>
        <a:lstStyle/>
        <a:p>
          <a:r>
            <a:rPr lang="en-US" dirty="0" err="1" smtClean="0">
              <a:latin typeface="Calibri" panose="020F0502020204030204" pitchFamily="34" charset="0"/>
            </a:rPr>
            <a:t>Collabortion</a:t>
          </a:r>
          <a:r>
            <a:rPr lang="en-US" dirty="0" smtClean="0">
              <a:latin typeface="Calibri" panose="020F0502020204030204" pitchFamily="34" charset="0"/>
            </a:rPr>
            <a:t> and networking</a:t>
          </a:r>
        </a:p>
      </dgm:t>
    </dgm:pt>
    <dgm:pt modelId="{5F3BC888-002D-48F0-8680-4D2C4DBF5028}" type="parTrans" cxnId="{DA905233-6CCE-4660-A0DB-98EAE9C9D19A}">
      <dgm:prSet/>
      <dgm:spPr/>
      <dgm:t>
        <a:bodyPr/>
        <a:lstStyle/>
        <a:p>
          <a:endParaRPr lang="en-CA"/>
        </a:p>
      </dgm:t>
    </dgm:pt>
    <dgm:pt modelId="{7DBD3748-8C4B-4411-A801-27B5E3BEE7C6}" type="sibTrans" cxnId="{DA905233-6CCE-4660-A0DB-98EAE9C9D19A}">
      <dgm:prSet/>
      <dgm:spPr/>
      <dgm:t>
        <a:bodyPr/>
        <a:lstStyle/>
        <a:p>
          <a:endParaRPr lang="en-CA"/>
        </a:p>
      </dgm:t>
    </dgm:pt>
    <dgm:pt modelId="{0CBA5B74-FC96-4020-AAEF-83CAB7222422}">
      <dgm:prSet phldrT="[Text]"/>
      <dgm:spPr/>
      <dgm:t>
        <a:bodyPr/>
        <a:lstStyle/>
        <a:p>
          <a:r>
            <a:rPr lang="en-US" dirty="0" smtClean="0">
              <a:latin typeface="Calibri" panose="020F0502020204030204" pitchFamily="34" charset="0"/>
            </a:rPr>
            <a:t>Frequently asked questions </a:t>
          </a:r>
        </a:p>
      </dgm:t>
    </dgm:pt>
    <dgm:pt modelId="{C624233A-C17A-472D-BCD1-5BBDFD86E31F}" type="parTrans" cxnId="{4FD25084-EF8E-464D-8DCB-4E8FF698485A}">
      <dgm:prSet/>
      <dgm:spPr/>
      <dgm:t>
        <a:bodyPr/>
        <a:lstStyle/>
        <a:p>
          <a:endParaRPr lang="en-CA"/>
        </a:p>
      </dgm:t>
    </dgm:pt>
    <dgm:pt modelId="{1958D964-F6E8-4DA9-B89B-0B77123E366C}" type="sibTrans" cxnId="{4FD25084-EF8E-464D-8DCB-4E8FF698485A}">
      <dgm:prSet/>
      <dgm:spPr/>
      <dgm:t>
        <a:bodyPr/>
        <a:lstStyle/>
        <a:p>
          <a:endParaRPr lang="en-CA"/>
        </a:p>
      </dgm:t>
    </dgm:pt>
    <dgm:pt modelId="{5CD4A9E1-5587-4D1D-BA43-9CBAD2E4AAC8}">
      <dgm:prSet phldrT="[Text]"/>
      <dgm:spPr/>
      <dgm:t>
        <a:bodyPr/>
        <a:lstStyle/>
        <a:p>
          <a:r>
            <a:rPr lang="en-US" dirty="0" smtClean="0">
              <a:latin typeface="Calibri" panose="020F0502020204030204" pitchFamily="34" charset="0"/>
            </a:rPr>
            <a:t>Group ownership and management</a:t>
          </a:r>
        </a:p>
      </dgm:t>
    </dgm:pt>
    <dgm:pt modelId="{A9DF655A-7349-4E1B-8284-E1670B3D24FC}" type="parTrans" cxnId="{C2122A10-2C9B-41F1-A935-0D07B5985D33}">
      <dgm:prSet/>
      <dgm:spPr/>
      <dgm:t>
        <a:bodyPr/>
        <a:lstStyle/>
        <a:p>
          <a:endParaRPr lang="en-CA"/>
        </a:p>
      </dgm:t>
    </dgm:pt>
    <dgm:pt modelId="{890F8D7F-4595-4EEC-829A-410A9987D0D0}" type="sibTrans" cxnId="{C2122A10-2C9B-41F1-A935-0D07B5985D33}">
      <dgm:prSet/>
      <dgm:spPr/>
      <dgm:t>
        <a:bodyPr/>
        <a:lstStyle/>
        <a:p>
          <a:endParaRPr lang="en-CA"/>
        </a:p>
      </dgm:t>
    </dgm:pt>
    <dgm:pt modelId="{C68007E8-4321-439D-99CD-7DCC7D94F1F6}">
      <dgm:prSet phldrT="[Text]"/>
      <dgm:spPr/>
      <dgm:t>
        <a:bodyPr/>
        <a:lstStyle/>
        <a:p>
          <a:r>
            <a:rPr lang="en-US" dirty="0" smtClean="0">
              <a:latin typeface="Calibri" panose="020F0502020204030204" pitchFamily="34" charset="0"/>
            </a:rPr>
            <a:t>Widgets</a:t>
          </a:r>
        </a:p>
      </dgm:t>
    </dgm:pt>
    <dgm:pt modelId="{7B9E1A21-E85B-4336-B7F8-15C5E7360D98}" type="parTrans" cxnId="{F67D3ADF-D99F-4467-8166-FE5802D589C7}">
      <dgm:prSet/>
      <dgm:spPr/>
      <dgm:t>
        <a:bodyPr/>
        <a:lstStyle/>
        <a:p>
          <a:endParaRPr lang="en-CA"/>
        </a:p>
      </dgm:t>
    </dgm:pt>
    <dgm:pt modelId="{9E3A533E-36F9-4AA5-AA44-40ADA5A0F372}" type="sibTrans" cxnId="{F67D3ADF-D99F-4467-8166-FE5802D589C7}">
      <dgm:prSet/>
      <dgm:spPr/>
      <dgm:t>
        <a:bodyPr/>
        <a:lstStyle/>
        <a:p>
          <a:endParaRPr lang="en-CA"/>
        </a:p>
      </dgm:t>
    </dgm:pt>
    <dgm:pt modelId="{9425E105-8381-4773-BA30-A7E1ED6000CA}">
      <dgm:prSet/>
      <dgm:spPr/>
      <dgm:t>
        <a:bodyPr/>
        <a:lstStyle/>
        <a:p>
          <a:r>
            <a:rPr lang="en-US" dirty="0" smtClean="0">
              <a:latin typeface="Calibri" panose="020F0502020204030204" pitchFamily="34" charset="0"/>
            </a:rPr>
            <a:t>Sending messages</a:t>
          </a:r>
          <a:endParaRPr lang="en-CA" dirty="0">
            <a:latin typeface="Calibri" panose="020F0502020204030204" pitchFamily="34" charset="0"/>
          </a:endParaRPr>
        </a:p>
      </dgm:t>
    </dgm:pt>
    <dgm:pt modelId="{90A90878-682E-4781-B65D-B808E8E11236}" type="parTrans" cxnId="{B6FF573C-8F54-4254-BD5A-12EDC4EBA974}">
      <dgm:prSet/>
      <dgm:spPr/>
      <dgm:t>
        <a:bodyPr/>
        <a:lstStyle/>
        <a:p>
          <a:endParaRPr lang="en-CA"/>
        </a:p>
      </dgm:t>
    </dgm:pt>
    <dgm:pt modelId="{92A0DD74-2926-4F16-9107-FBFA84DB6B4F}" type="sibTrans" cxnId="{B6FF573C-8F54-4254-BD5A-12EDC4EBA974}">
      <dgm:prSet/>
      <dgm:spPr/>
      <dgm:t>
        <a:bodyPr/>
        <a:lstStyle/>
        <a:p>
          <a:endParaRPr lang="en-CA"/>
        </a:p>
      </dgm:t>
    </dgm:pt>
    <dgm:pt modelId="{A015E86E-A21E-4420-B07F-C19862F107BA}">
      <dgm:prSet/>
      <dgm:spPr/>
      <dgm:t>
        <a:bodyPr/>
        <a:lstStyle/>
        <a:p>
          <a:r>
            <a:rPr lang="en-US" dirty="0" smtClean="0">
              <a:latin typeface="Calibri" panose="020F0502020204030204" pitchFamily="34" charset="0"/>
            </a:rPr>
            <a:t>Getting started</a:t>
          </a:r>
          <a:endParaRPr lang="en-CA" dirty="0">
            <a:latin typeface="Calibri" panose="020F0502020204030204" pitchFamily="34" charset="0"/>
          </a:endParaRPr>
        </a:p>
      </dgm:t>
    </dgm:pt>
    <dgm:pt modelId="{892F8C2F-2BA8-41D0-B63B-8D84630AD876}" type="parTrans" cxnId="{5A1FF940-551A-44AD-B42E-DF44DBFE51D9}">
      <dgm:prSet/>
      <dgm:spPr/>
      <dgm:t>
        <a:bodyPr/>
        <a:lstStyle/>
        <a:p>
          <a:endParaRPr lang="en-CA"/>
        </a:p>
      </dgm:t>
    </dgm:pt>
    <dgm:pt modelId="{34EB5D29-555E-4E01-8073-FDC27EE761C2}" type="sibTrans" cxnId="{5A1FF940-551A-44AD-B42E-DF44DBFE51D9}">
      <dgm:prSet/>
      <dgm:spPr/>
      <dgm:t>
        <a:bodyPr/>
        <a:lstStyle/>
        <a:p>
          <a:endParaRPr lang="en-CA"/>
        </a:p>
      </dgm:t>
    </dgm:pt>
    <dgm:pt modelId="{6C4D75C1-8D16-4335-B484-DDB20FC0D85B}">
      <dgm:prSet/>
      <dgm:spPr/>
      <dgm:t>
        <a:bodyPr/>
        <a:lstStyle/>
        <a:p>
          <a:r>
            <a:rPr lang="en-US" dirty="0" smtClean="0">
              <a:latin typeface="Calibri" panose="020F0502020204030204" pitchFamily="34" charset="0"/>
            </a:rPr>
            <a:t>Navigation</a:t>
          </a:r>
          <a:endParaRPr lang="en-CA" dirty="0">
            <a:latin typeface="Calibri" panose="020F0502020204030204" pitchFamily="34" charset="0"/>
          </a:endParaRPr>
        </a:p>
      </dgm:t>
    </dgm:pt>
    <dgm:pt modelId="{C6A3B030-EAE8-4671-B153-3627F4B0CD8F}" type="parTrans" cxnId="{8D4628E8-91CB-40F0-A928-1E1F467BCC73}">
      <dgm:prSet/>
      <dgm:spPr/>
      <dgm:t>
        <a:bodyPr/>
        <a:lstStyle/>
        <a:p>
          <a:endParaRPr lang="en-CA"/>
        </a:p>
      </dgm:t>
    </dgm:pt>
    <dgm:pt modelId="{FA67BE59-8B53-4FE0-A729-E0DF982F1171}" type="sibTrans" cxnId="{8D4628E8-91CB-40F0-A928-1E1F467BCC73}">
      <dgm:prSet/>
      <dgm:spPr/>
      <dgm:t>
        <a:bodyPr/>
        <a:lstStyle/>
        <a:p>
          <a:endParaRPr lang="en-CA"/>
        </a:p>
      </dgm:t>
    </dgm:pt>
    <dgm:pt modelId="{8F6496A5-E15D-4B7C-BEE8-F668B75E9D6A}">
      <dgm:prSet/>
      <dgm:spPr/>
      <dgm:t>
        <a:bodyPr/>
        <a:lstStyle/>
        <a:p>
          <a:r>
            <a:rPr lang="en-US" dirty="0" smtClean="0">
              <a:latin typeface="Calibri" panose="020F0502020204030204" pitchFamily="34" charset="0"/>
            </a:rPr>
            <a:t>Editing and contributing</a:t>
          </a:r>
          <a:endParaRPr lang="en-CA" dirty="0">
            <a:latin typeface="Calibri" panose="020F0502020204030204" pitchFamily="34" charset="0"/>
          </a:endParaRPr>
        </a:p>
      </dgm:t>
    </dgm:pt>
    <dgm:pt modelId="{0947A67F-B446-4552-B272-870E9B00B334}" type="parTrans" cxnId="{6D8CD2DF-4916-48EB-88BA-654BEF599AA4}">
      <dgm:prSet/>
      <dgm:spPr/>
      <dgm:t>
        <a:bodyPr/>
        <a:lstStyle/>
        <a:p>
          <a:endParaRPr lang="en-CA"/>
        </a:p>
      </dgm:t>
    </dgm:pt>
    <dgm:pt modelId="{F97D13E2-A8F3-4607-8670-49FBF7A1FDA4}" type="sibTrans" cxnId="{6D8CD2DF-4916-48EB-88BA-654BEF599AA4}">
      <dgm:prSet/>
      <dgm:spPr/>
      <dgm:t>
        <a:bodyPr/>
        <a:lstStyle/>
        <a:p>
          <a:endParaRPr lang="en-CA"/>
        </a:p>
      </dgm:t>
    </dgm:pt>
    <dgm:pt modelId="{D804ABDA-5454-493C-A947-D7BD0BCCDC56}" type="pres">
      <dgm:prSet presAssocID="{DB716305-3481-4974-AEEE-D0C5E74932CB}" presName="linear" presStyleCnt="0">
        <dgm:presLayoutVars>
          <dgm:dir/>
          <dgm:animLvl val="lvl"/>
          <dgm:resizeHandles val="exact"/>
        </dgm:presLayoutVars>
      </dgm:prSet>
      <dgm:spPr/>
      <dgm:t>
        <a:bodyPr/>
        <a:lstStyle/>
        <a:p>
          <a:endParaRPr lang="en-CA"/>
        </a:p>
      </dgm:t>
    </dgm:pt>
    <dgm:pt modelId="{C320FF42-B58A-4E75-8C1C-B644F7316768}" type="pres">
      <dgm:prSet presAssocID="{2E7B8632-DE56-4F46-BDAC-F10C9D7F0B2E}" presName="parentLin" presStyleCnt="0"/>
      <dgm:spPr/>
      <dgm:t>
        <a:bodyPr/>
        <a:lstStyle/>
        <a:p>
          <a:endParaRPr lang="en-CA"/>
        </a:p>
      </dgm:t>
    </dgm:pt>
    <dgm:pt modelId="{8E617E3A-3C70-4A81-AA4C-A3B64F2D5391}" type="pres">
      <dgm:prSet presAssocID="{2E7B8632-DE56-4F46-BDAC-F10C9D7F0B2E}" presName="parentLeftMargin" presStyleLbl="node1" presStyleIdx="0" presStyleCnt="4"/>
      <dgm:spPr/>
      <dgm:t>
        <a:bodyPr/>
        <a:lstStyle/>
        <a:p>
          <a:endParaRPr lang="en-CA"/>
        </a:p>
      </dgm:t>
    </dgm:pt>
    <dgm:pt modelId="{A91CB613-AA4B-4BEE-B005-40CE532C556D}" type="pres">
      <dgm:prSet presAssocID="{2E7B8632-DE56-4F46-BDAC-F10C9D7F0B2E}" presName="parentText" presStyleLbl="node1" presStyleIdx="0" presStyleCnt="4">
        <dgm:presLayoutVars>
          <dgm:chMax val="0"/>
          <dgm:bulletEnabled val="1"/>
        </dgm:presLayoutVars>
      </dgm:prSet>
      <dgm:spPr/>
      <dgm:t>
        <a:bodyPr/>
        <a:lstStyle/>
        <a:p>
          <a:endParaRPr lang="en-CA"/>
        </a:p>
      </dgm:t>
    </dgm:pt>
    <dgm:pt modelId="{18352491-C981-4B9E-A493-42052F0AFF9B}" type="pres">
      <dgm:prSet presAssocID="{2E7B8632-DE56-4F46-BDAC-F10C9D7F0B2E}" presName="negativeSpace" presStyleCnt="0"/>
      <dgm:spPr/>
      <dgm:t>
        <a:bodyPr/>
        <a:lstStyle/>
        <a:p>
          <a:endParaRPr lang="en-CA"/>
        </a:p>
      </dgm:t>
    </dgm:pt>
    <dgm:pt modelId="{C5735F77-E115-4E87-B09D-B2A237C473FC}" type="pres">
      <dgm:prSet presAssocID="{2E7B8632-DE56-4F46-BDAC-F10C9D7F0B2E}" presName="childText" presStyleLbl="conFgAcc1" presStyleIdx="0" presStyleCnt="4">
        <dgm:presLayoutVars>
          <dgm:bulletEnabled val="1"/>
        </dgm:presLayoutVars>
      </dgm:prSet>
      <dgm:spPr/>
      <dgm:t>
        <a:bodyPr/>
        <a:lstStyle/>
        <a:p>
          <a:endParaRPr lang="en-CA"/>
        </a:p>
      </dgm:t>
    </dgm:pt>
    <dgm:pt modelId="{78BE9EEF-1776-401F-B628-A8F8396757C5}" type="pres">
      <dgm:prSet presAssocID="{3E148E70-1627-46F3-B48C-BECD5A246B64}" presName="spaceBetweenRectangles" presStyleCnt="0"/>
      <dgm:spPr/>
      <dgm:t>
        <a:bodyPr/>
        <a:lstStyle/>
        <a:p>
          <a:endParaRPr lang="en-CA"/>
        </a:p>
      </dgm:t>
    </dgm:pt>
    <dgm:pt modelId="{19745B03-2C8E-48AF-B757-69E74FC717DE}" type="pres">
      <dgm:prSet presAssocID="{87F8B82A-CC1F-4C09-AAC5-C2DAF0B07394}" presName="parentLin" presStyleCnt="0"/>
      <dgm:spPr/>
      <dgm:t>
        <a:bodyPr/>
        <a:lstStyle/>
        <a:p>
          <a:endParaRPr lang="en-CA"/>
        </a:p>
      </dgm:t>
    </dgm:pt>
    <dgm:pt modelId="{4A416E72-CE9F-469F-9883-38E987F72B04}" type="pres">
      <dgm:prSet presAssocID="{87F8B82A-CC1F-4C09-AAC5-C2DAF0B07394}" presName="parentLeftMargin" presStyleLbl="node1" presStyleIdx="0" presStyleCnt="4"/>
      <dgm:spPr/>
      <dgm:t>
        <a:bodyPr/>
        <a:lstStyle/>
        <a:p>
          <a:endParaRPr lang="en-CA"/>
        </a:p>
      </dgm:t>
    </dgm:pt>
    <dgm:pt modelId="{DB2AE1C1-1519-4527-AAF0-FF26410114F3}" type="pres">
      <dgm:prSet presAssocID="{87F8B82A-CC1F-4C09-AAC5-C2DAF0B07394}" presName="parentText" presStyleLbl="node1" presStyleIdx="1" presStyleCnt="4" custLinFactNeighborY="2698">
        <dgm:presLayoutVars>
          <dgm:chMax val="0"/>
          <dgm:bulletEnabled val="1"/>
        </dgm:presLayoutVars>
      </dgm:prSet>
      <dgm:spPr/>
      <dgm:t>
        <a:bodyPr/>
        <a:lstStyle/>
        <a:p>
          <a:endParaRPr lang="en-CA"/>
        </a:p>
      </dgm:t>
    </dgm:pt>
    <dgm:pt modelId="{34CB95E4-BC1B-4C0F-BB10-F24FDCD9ADAA}" type="pres">
      <dgm:prSet presAssocID="{87F8B82A-CC1F-4C09-AAC5-C2DAF0B07394}" presName="negativeSpace" presStyleCnt="0"/>
      <dgm:spPr/>
      <dgm:t>
        <a:bodyPr/>
        <a:lstStyle/>
        <a:p>
          <a:endParaRPr lang="en-CA"/>
        </a:p>
      </dgm:t>
    </dgm:pt>
    <dgm:pt modelId="{C157D7F4-6A6B-4014-B289-587D0C5A264C}" type="pres">
      <dgm:prSet presAssocID="{87F8B82A-CC1F-4C09-AAC5-C2DAF0B07394}" presName="childText" presStyleLbl="conFgAcc1" presStyleIdx="1" presStyleCnt="4">
        <dgm:presLayoutVars>
          <dgm:bulletEnabled val="1"/>
        </dgm:presLayoutVars>
      </dgm:prSet>
      <dgm:spPr/>
      <dgm:t>
        <a:bodyPr/>
        <a:lstStyle/>
        <a:p>
          <a:endParaRPr lang="en-CA"/>
        </a:p>
      </dgm:t>
    </dgm:pt>
    <dgm:pt modelId="{6AD2B7D7-8AF2-471B-84D4-1B8B6F621B49}" type="pres">
      <dgm:prSet presAssocID="{08DA2C35-E583-4524-8D85-E8F3A2E29BA6}" presName="spaceBetweenRectangles" presStyleCnt="0"/>
      <dgm:spPr/>
      <dgm:t>
        <a:bodyPr/>
        <a:lstStyle/>
        <a:p>
          <a:endParaRPr lang="en-CA"/>
        </a:p>
      </dgm:t>
    </dgm:pt>
    <dgm:pt modelId="{115B00C7-9DF2-4F5A-8137-4202055F74F8}" type="pres">
      <dgm:prSet presAssocID="{4965CE71-766E-48F5-9B41-72F965A1B80C}" presName="parentLin" presStyleCnt="0"/>
      <dgm:spPr/>
    </dgm:pt>
    <dgm:pt modelId="{E3064445-915A-4169-A4A3-FC737DCC7C53}" type="pres">
      <dgm:prSet presAssocID="{4965CE71-766E-48F5-9B41-72F965A1B80C}" presName="parentLeftMargin" presStyleLbl="node1" presStyleIdx="1" presStyleCnt="4"/>
      <dgm:spPr/>
      <dgm:t>
        <a:bodyPr/>
        <a:lstStyle/>
        <a:p>
          <a:endParaRPr lang="en-CA"/>
        </a:p>
      </dgm:t>
    </dgm:pt>
    <dgm:pt modelId="{3ACAC9FE-5B72-42A4-BCF8-C4632093B467}" type="pres">
      <dgm:prSet presAssocID="{4965CE71-766E-48F5-9B41-72F965A1B80C}" presName="parentText" presStyleLbl="node1" presStyleIdx="2" presStyleCnt="4">
        <dgm:presLayoutVars>
          <dgm:chMax val="0"/>
          <dgm:bulletEnabled val="1"/>
        </dgm:presLayoutVars>
      </dgm:prSet>
      <dgm:spPr/>
      <dgm:t>
        <a:bodyPr/>
        <a:lstStyle/>
        <a:p>
          <a:endParaRPr lang="en-CA"/>
        </a:p>
      </dgm:t>
    </dgm:pt>
    <dgm:pt modelId="{06309D47-CB9F-4F16-BE61-4D41EC45A3F0}" type="pres">
      <dgm:prSet presAssocID="{4965CE71-766E-48F5-9B41-72F965A1B80C}" presName="negativeSpace" presStyleCnt="0"/>
      <dgm:spPr/>
    </dgm:pt>
    <dgm:pt modelId="{8353FA5F-5BF8-46BC-B903-5F2D42F637C4}" type="pres">
      <dgm:prSet presAssocID="{4965CE71-766E-48F5-9B41-72F965A1B80C}" presName="childText" presStyleLbl="conFgAcc1" presStyleIdx="2" presStyleCnt="4">
        <dgm:presLayoutVars>
          <dgm:bulletEnabled val="1"/>
        </dgm:presLayoutVars>
      </dgm:prSet>
      <dgm:spPr/>
      <dgm:t>
        <a:bodyPr/>
        <a:lstStyle/>
        <a:p>
          <a:endParaRPr lang="en-CA"/>
        </a:p>
      </dgm:t>
    </dgm:pt>
    <dgm:pt modelId="{AAD59D67-08DF-41CD-8694-100AF3F5619B}" type="pres">
      <dgm:prSet presAssocID="{16279C56-8EB0-443B-924B-5C8CE98E007E}" presName="spaceBetweenRectangles" presStyleCnt="0"/>
      <dgm:spPr/>
    </dgm:pt>
    <dgm:pt modelId="{5D3E8463-DE45-4918-B16F-19545C17973C}" type="pres">
      <dgm:prSet presAssocID="{8DFFF21F-A405-40C5-BA92-8406830298F5}" presName="parentLin" presStyleCnt="0"/>
      <dgm:spPr/>
      <dgm:t>
        <a:bodyPr/>
        <a:lstStyle/>
        <a:p>
          <a:endParaRPr lang="en-CA"/>
        </a:p>
      </dgm:t>
    </dgm:pt>
    <dgm:pt modelId="{23429EDC-DCA8-456D-9FBA-F5785C68856D}" type="pres">
      <dgm:prSet presAssocID="{8DFFF21F-A405-40C5-BA92-8406830298F5}" presName="parentLeftMargin" presStyleLbl="node1" presStyleIdx="2" presStyleCnt="4"/>
      <dgm:spPr/>
      <dgm:t>
        <a:bodyPr/>
        <a:lstStyle/>
        <a:p>
          <a:endParaRPr lang="en-CA"/>
        </a:p>
      </dgm:t>
    </dgm:pt>
    <dgm:pt modelId="{BE1C06B7-96D4-4F7E-A44F-DB8CAE56AF71}" type="pres">
      <dgm:prSet presAssocID="{8DFFF21F-A405-40C5-BA92-8406830298F5}" presName="parentText" presStyleLbl="node1" presStyleIdx="3" presStyleCnt="4">
        <dgm:presLayoutVars>
          <dgm:chMax val="0"/>
          <dgm:bulletEnabled val="1"/>
        </dgm:presLayoutVars>
      </dgm:prSet>
      <dgm:spPr/>
      <dgm:t>
        <a:bodyPr/>
        <a:lstStyle/>
        <a:p>
          <a:endParaRPr lang="en-CA"/>
        </a:p>
      </dgm:t>
    </dgm:pt>
    <dgm:pt modelId="{82A5B8BC-5660-4A95-81BE-9F1E16359A0E}" type="pres">
      <dgm:prSet presAssocID="{8DFFF21F-A405-40C5-BA92-8406830298F5}" presName="negativeSpace" presStyleCnt="0"/>
      <dgm:spPr/>
      <dgm:t>
        <a:bodyPr/>
        <a:lstStyle/>
        <a:p>
          <a:endParaRPr lang="en-CA"/>
        </a:p>
      </dgm:t>
    </dgm:pt>
    <dgm:pt modelId="{8F6275D9-0310-415B-A39E-3A51BE5C3CF4}" type="pres">
      <dgm:prSet presAssocID="{8DFFF21F-A405-40C5-BA92-8406830298F5}" presName="childText" presStyleLbl="conFgAcc1" presStyleIdx="3" presStyleCnt="4">
        <dgm:presLayoutVars>
          <dgm:bulletEnabled val="1"/>
        </dgm:presLayoutVars>
      </dgm:prSet>
      <dgm:spPr/>
      <dgm:t>
        <a:bodyPr/>
        <a:lstStyle/>
        <a:p>
          <a:endParaRPr lang="en-CA"/>
        </a:p>
      </dgm:t>
    </dgm:pt>
  </dgm:ptLst>
  <dgm:cxnLst>
    <dgm:cxn modelId="{23BA7150-579F-424F-9018-0516196BFCF3}" type="presOf" srcId="{8F6496A5-E15D-4B7C-BEE8-F668B75E9D6A}" destId="{8F6275D9-0310-415B-A39E-3A51BE5C3CF4}" srcOrd="0" destOrd="3" presId="urn:microsoft.com/office/officeart/2005/8/layout/list1"/>
    <dgm:cxn modelId="{10B3F007-227B-4ED9-B7AB-8CF57FCC6315}" srcId="{4965CE71-766E-48F5-9B41-72F965A1B80C}" destId="{7061906C-A420-4B84-921F-C9A334DD9BB4}" srcOrd="0" destOrd="0" parTransId="{C6B3B669-6F73-4324-A077-8FBCB65866DB}" sibTransId="{D43E26D2-32A4-45C7-A0D2-75D4ABE3DF80}"/>
    <dgm:cxn modelId="{AD02F138-CB59-42CC-B8DD-237ADCDFDFE6}" type="presOf" srcId="{2E7B8632-DE56-4F46-BDAC-F10C9D7F0B2E}" destId="{A91CB613-AA4B-4BEE-B005-40CE532C556D}" srcOrd="1" destOrd="0" presId="urn:microsoft.com/office/officeart/2005/8/layout/list1"/>
    <dgm:cxn modelId="{E75B46E5-D37A-4D2C-A94B-07083387245F}" type="presOf" srcId="{9425E105-8381-4773-BA30-A7E1ED6000CA}" destId="{C157D7F4-6A6B-4014-B289-587D0C5A264C}" srcOrd="0" destOrd="1" presId="urn:microsoft.com/office/officeart/2005/8/layout/list1"/>
    <dgm:cxn modelId="{3227F8B4-E363-4B2F-80E0-FCC32F20F24B}" srcId="{87F8B82A-CC1F-4C09-AAC5-C2DAF0B07394}" destId="{413276D8-EB34-4E5A-A364-350D2F2BBE93}" srcOrd="0" destOrd="0" parTransId="{2CDCEC63-F6A8-4D07-8B0B-865B0804D6E9}" sibTransId="{C5142F9A-47DB-45EE-85C2-257D1CBCF9F7}"/>
    <dgm:cxn modelId="{608AEBBF-0848-4450-8AE4-34A1524B8F32}" type="presOf" srcId="{4965CE71-766E-48F5-9B41-72F965A1B80C}" destId="{3ACAC9FE-5B72-42A4-BCF8-C4632093B467}" srcOrd="1" destOrd="0" presId="urn:microsoft.com/office/officeart/2005/8/layout/list1"/>
    <dgm:cxn modelId="{6D8CD2DF-4916-48EB-88BA-654BEF599AA4}" srcId="{8DFFF21F-A405-40C5-BA92-8406830298F5}" destId="{8F6496A5-E15D-4B7C-BEE8-F668B75E9D6A}" srcOrd="3" destOrd="0" parTransId="{0947A67F-B446-4552-B272-870E9B00B334}" sibTransId="{F97D13E2-A8F3-4607-8670-49FBF7A1FDA4}"/>
    <dgm:cxn modelId="{96ADD333-090F-4D38-9A00-461ACC770D10}" type="presOf" srcId="{C68007E8-4321-439D-99CD-7DCC7D94F1F6}" destId="{C5735F77-E115-4E87-B09D-B2A237C473FC}" srcOrd="0" destOrd="5" presId="urn:microsoft.com/office/officeart/2005/8/layout/list1"/>
    <dgm:cxn modelId="{FA0C9C0B-6562-44A0-B08C-7505C9B7D6EA}" type="presOf" srcId="{2E7B8632-DE56-4F46-BDAC-F10C9D7F0B2E}" destId="{8E617E3A-3C70-4A81-AA4C-A3B64F2D5391}" srcOrd="0" destOrd="0" presId="urn:microsoft.com/office/officeart/2005/8/layout/list1"/>
    <dgm:cxn modelId="{E7CDF459-F110-4FCA-BBE1-2E3EE1B53E7E}" srcId="{2E7B8632-DE56-4F46-BDAC-F10C9D7F0B2E}" destId="{B7A17B4B-82E2-45F5-9FA3-1567D9A436AD}" srcOrd="0" destOrd="0" parTransId="{A6EBAEC9-9BC2-447A-918C-83BA7249AF4A}" sibTransId="{7DA709C5-8BC6-4ED9-86C2-9D3CB5CAAF3F}"/>
    <dgm:cxn modelId="{41EBE76F-0DEC-4C21-9B1E-D70E0DF1C2CD}" type="presOf" srcId="{A015E86E-A21E-4420-B07F-C19862F107BA}" destId="{8F6275D9-0310-415B-A39E-3A51BE5C3CF4}" srcOrd="0" destOrd="1" presId="urn:microsoft.com/office/officeart/2005/8/layout/list1"/>
    <dgm:cxn modelId="{F67D3ADF-D99F-4467-8166-FE5802D589C7}" srcId="{2E7B8632-DE56-4F46-BDAC-F10C9D7F0B2E}" destId="{C68007E8-4321-439D-99CD-7DCC7D94F1F6}" srcOrd="5" destOrd="0" parTransId="{7B9E1A21-E85B-4336-B7F8-15C5E7360D98}" sibTransId="{9E3A533E-36F9-4AA5-AA44-40ADA5A0F372}"/>
    <dgm:cxn modelId="{5A1FF940-551A-44AD-B42E-DF44DBFE51D9}" srcId="{8DFFF21F-A405-40C5-BA92-8406830298F5}" destId="{A015E86E-A21E-4420-B07F-C19862F107BA}" srcOrd="1" destOrd="0" parTransId="{892F8C2F-2BA8-41D0-B63B-8D84630AD876}" sibTransId="{34EB5D29-555E-4E01-8073-FDC27EE761C2}"/>
    <dgm:cxn modelId="{DA905233-6CCE-4660-A0DB-98EAE9C9D19A}" srcId="{2E7B8632-DE56-4F46-BDAC-F10C9D7F0B2E}" destId="{840F9260-1BF7-4617-9DB3-C1DB39D9B6A4}" srcOrd="2" destOrd="0" parTransId="{5F3BC888-002D-48F0-8680-4D2C4DBF5028}" sibTransId="{7DBD3748-8C4B-4411-A801-27B5E3BEE7C6}"/>
    <dgm:cxn modelId="{B494A86B-4379-4FC9-82C7-7BB5F70938AF}" type="presOf" srcId="{92DD4793-3F9A-47C3-9A74-73FE462A84A7}" destId="{8F6275D9-0310-415B-A39E-3A51BE5C3CF4}" srcOrd="0" destOrd="0" presId="urn:microsoft.com/office/officeart/2005/8/layout/list1"/>
    <dgm:cxn modelId="{FC8F0106-BCCC-4182-BA84-B7C1CB4A436D}" srcId="{DB716305-3481-4974-AEEE-D0C5E74932CB}" destId="{4965CE71-766E-48F5-9B41-72F965A1B80C}" srcOrd="2" destOrd="0" parTransId="{926D2CC3-BEB8-4DD8-B37E-5552B1502985}" sibTransId="{16279C56-8EB0-443B-924B-5C8CE98E007E}"/>
    <dgm:cxn modelId="{3C435E3C-D78F-497D-A04D-85672430EEAE}" type="presOf" srcId="{87F8B82A-CC1F-4C09-AAC5-C2DAF0B07394}" destId="{4A416E72-CE9F-469F-9883-38E987F72B04}" srcOrd="0" destOrd="0" presId="urn:microsoft.com/office/officeart/2005/8/layout/list1"/>
    <dgm:cxn modelId="{8D4628E8-91CB-40F0-A928-1E1F467BCC73}" srcId="{8DFFF21F-A405-40C5-BA92-8406830298F5}" destId="{6C4D75C1-8D16-4335-B484-DDB20FC0D85B}" srcOrd="2" destOrd="0" parTransId="{C6A3B030-EAE8-4671-B153-3627F4B0CD8F}" sibTransId="{FA67BE59-8B53-4FE0-A729-E0DF982F1171}"/>
    <dgm:cxn modelId="{02286670-CF5E-4458-88EF-A49513EF9525}" type="presOf" srcId="{4965CE71-766E-48F5-9B41-72F965A1B80C}" destId="{E3064445-915A-4169-A4A3-FC737DCC7C53}" srcOrd="0" destOrd="0" presId="urn:microsoft.com/office/officeart/2005/8/layout/list1"/>
    <dgm:cxn modelId="{AEA0FE8A-5503-4377-85A7-D487CDDEBD1B}" srcId="{DB716305-3481-4974-AEEE-D0C5E74932CB}" destId="{8DFFF21F-A405-40C5-BA92-8406830298F5}" srcOrd="3" destOrd="0" parTransId="{A1A5E977-C2D5-4E32-B203-E0EFDDE39294}" sibTransId="{9374D91D-4644-4A82-9847-F9CA61A3B55F}"/>
    <dgm:cxn modelId="{8DE6EB67-A280-4927-A3C5-CEB80F2816FF}" type="presOf" srcId="{B7A17B4B-82E2-45F5-9FA3-1567D9A436AD}" destId="{C5735F77-E115-4E87-B09D-B2A237C473FC}" srcOrd="0" destOrd="0" presId="urn:microsoft.com/office/officeart/2005/8/layout/list1"/>
    <dgm:cxn modelId="{0655DDA7-9D75-447D-91FA-E631C529E0C6}" type="presOf" srcId="{840F9260-1BF7-4617-9DB3-C1DB39D9B6A4}" destId="{C5735F77-E115-4E87-B09D-B2A237C473FC}" srcOrd="0" destOrd="2" presId="urn:microsoft.com/office/officeart/2005/8/layout/list1"/>
    <dgm:cxn modelId="{BFB75BC8-9261-4396-8ABC-A6FBEA32817A}" srcId="{DB716305-3481-4974-AEEE-D0C5E74932CB}" destId="{2E7B8632-DE56-4F46-BDAC-F10C9D7F0B2E}" srcOrd="0" destOrd="0" parTransId="{24C16CFC-3543-4BA5-84FA-F98B97DDD2B7}" sibTransId="{3E148E70-1627-46F3-B48C-BECD5A246B64}"/>
    <dgm:cxn modelId="{6AC29F72-AEAB-455A-BA2D-267F0269DF10}" type="presOf" srcId="{6C4D75C1-8D16-4335-B484-DDB20FC0D85B}" destId="{8F6275D9-0310-415B-A39E-3A51BE5C3CF4}" srcOrd="0" destOrd="2" presId="urn:microsoft.com/office/officeart/2005/8/layout/list1"/>
    <dgm:cxn modelId="{4FD25084-EF8E-464D-8DCB-4E8FF698485A}" srcId="{2E7B8632-DE56-4F46-BDAC-F10C9D7F0B2E}" destId="{0CBA5B74-FC96-4020-AAEF-83CAB7222422}" srcOrd="3" destOrd="0" parTransId="{C624233A-C17A-472D-BCD1-5BBDFD86E31F}" sibTransId="{1958D964-F6E8-4DA9-B89B-0B77123E366C}"/>
    <dgm:cxn modelId="{A01184F3-A402-4E61-9825-44C840050E59}" srcId="{DB716305-3481-4974-AEEE-D0C5E74932CB}" destId="{87F8B82A-CC1F-4C09-AAC5-C2DAF0B07394}" srcOrd="1" destOrd="0" parTransId="{DFB42A64-A02A-40A0-91ED-92B72A62B4B5}" sibTransId="{08DA2C35-E583-4524-8D85-E8F3A2E29BA6}"/>
    <dgm:cxn modelId="{B256562F-398E-4D8B-9658-35D1D6C1822D}" type="presOf" srcId="{8DFFF21F-A405-40C5-BA92-8406830298F5}" destId="{BE1C06B7-96D4-4F7E-A44F-DB8CAE56AF71}" srcOrd="1" destOrd="0" presId="urn:microsoft.com/office/officeart/2005/8/layout/list1"/>
    <dgm:cxn modelId="{D5C8487C-A3D4-47B1-8811-B67A52A24211}" type="presOf" srcId="{DB716305-3481-4974-AEEE-D0C5E74932CB}" destId="{D804ABDA-5454-493C-A947-D7BD0BCCDC56}" srcOrd="0" destOrd="0" presId="urn:microsoft.com/office/officeart/2005/8/layout/list1"/>
    <dgm:cxn modelId="{2DF46264-FC10-4D8E-AF19-B115AD1CF36F}" type="presOf" srcId="{0CBA5B74-FC96-4020-AAEF-83CAB7222422}" destId="{C5735F77-E115-4E87-B09D-B2A237C473FC}" srcOrd="0" destOrd="3" presId="urn:microsoft.com/office/officeart/2005/8/layout/list1"/>
    <dgm:cxn modelId="{5399B046-18F0-4ADF-998C-B37918873BA7}" srcId="{8DFFF21F-A405-40C5-BA92-8406830298F5}" destId="{92DD4793-3F9A-47C3-9A74-73FE462A84A7}" srcOrd="0" destOrd="0" parTransId="{41208049-DFB2-435D-B3C5-8081AE7DC5FB}" sibTransId="{680DC929-EA18-479E-93A0-936A634AB41A}"/>
    <dgm:cxn modelId="{081DE181-82E1-4A0B-BC9C-9F0D82182368}" srcId="{2E7B8632-DE56-4F46-BDAC-F10C9D7F0B2E}" destId="{8DD4B073-93A4-4DF8-AC0E-5D5E7497BA29}" srcOrd="1" destOrd="0" parTransId="{1FAD7753-F550-44AD-9036-AFB805361780}" sibTransId="{27A656D5-3198-4525-BBE4-4F3298C159F0}"/>
    <dgm:cxn modelId="{C2122A10-2C9B-41F1-A935-0D07B5985D33}" srcId="{2E7B8632-DE56-4F46-BDAC-F10C9D7F0B2E}" destId="{5CD4A9E1-5587-4D1D-BA43-9CBAD2E4AAC8}" srcOrd="4" destOrd="0" parTransId="{A9DF655A-7349-4E1B-8284-E1670B3D24FC}" sibTransId="{890F8D7F-4595-4EEC-829A-410A9987D0D0}"/>
    <dgm:cxn modelId="{84A6CCB2-4BCA-4A43-B0B7-920A0624426C}" type="presOf" srcId="{8DFFF21F-A405-40C5-BA92-8406830298F5}" destId="{23429EDC-DCA8-456D-9FBA-F5785C68856D}" srcOrd="0" destOrd="0" presId="urn:microsoft.com/office/officeart/2005/8/layout/list1"/>
    <dgm:cxn modelId="{A372F2AA-6181-4C88-A434-9BED54685B79}" type="presOf" srcId="{413276D8-EB34-4E5A-A364-350D2F2BBE93}" destId="{C157D7F4-6A6B-4014-B289-587D0C5A264C}" srcOrd="0" destOrd="0" presId="urn:microsoft.com/office/officeart/2005/8/layout/list1"/>
    <dgm:cxn modelId="{05E4A3F9-66D6-4C18-827B-A6DF5C76583B}" type="presOf" srcId="{8DD4B073-93A4-4DF8-AC0E-5D5E7497BA29}" destId="{C5735F77-E115-4E87-B09D-B2A237C473FC}" srcOrd="0" destOrd="1" presId="urn:microsoft.com/office/officeart/2005/8/layout/list1"/>
    <dgm:cxn modelId="{51B25771-969A-4039-858A-659E06AC3B00}" type="presOf" srcId="{87F8B82A-CC1F-4C09-AAC5-C2DAF0B07394}" destId="{DB2AE1C1-1519-4527-AAF0-FF26410114F3}" srcOrd="1" destOrd="0" presId="urn:microsoft.com/office/officeart/2005/8/layout/list1"/>
    <dgm:cxn modelId="{D34741A0-C2DA-441F-9F76-F3A05C8771E8}" type="presOf" srcId="{5CD4A9E1-5587-4D1D-BA43-9CBAD2E4AAC8}" destId="{C5735F77-E115-4E87-B09D-B2A237C473FC}" srcOrd="0" destOrd="4" presId="urn:microsoft.com/office/officeart/2005/8/layout/list1"/>
    <dgm:cxn modelId="{0A75EDED-67FC-4019-86A4-12935312A001}" type="presOf" srcId="{7061906C-A420-4B84-921F-C9A334DD9BB4}" destId="{8353FA5F-5BF8-46BC-B903-5F2D42F637C4}" srcOrd="0" destOrd="0" presId="urn:microsoft.com/office/officeart/2005/8/layout/list1"/>
    <dgm:cxn modelId="{B6FF573C-8F54-4254-BD5A-12EDC4EBA974}" srcId="{87F8B82A-CC1F-4C09-AAC5-C2DAF0B07394}" destId="{9425E105-8381-4773-BA30-A7E1ED6000CA}" srcOrd="1" destOrd="0" parTransId="{90A90878-682E-4781-B65D-B808E8E11236}" sibTransId="{92A0DD74-2926-4F16-9107-FBFA84DB6B4F}"/>
    <dgm:cxn modelId="{BD29C5CC-0A98-43E3-B290-730ECCB2F0C4}" type="presParOf" srcId="{D804ABDA-5454-493C-A947-D7BD0BCCDC56}" destId="{C320FF42-B58A-4E75-8C1C-B644F7316768}" srcOrd="0" destOrd="0" presId="urn:microsoft.com/office/officeart/2005/8/layout/list1"/>
    <dgm:cxn modelId="{FD50D768-6A22-4E09-ABAC-CE45C0137A86}" type="presParOf" srcId="{C320FF42-B58A-4E75-8C1C-B644F7316768}" destId="{8E617E3A-3C70-4A81-AA4C-A3B64F2D5391}" srcOrd="0" destOrd="0" presId="urn:microsoft.com/office/officeart/2005/8/layout/list1"/>
    <dgm:cxn modelId="{2FA04038-0077-411B-98A0-EED629BE8D3B}" type="presParOf" srcId="{C320FF42-B58A-4E75-8C1C-B644F7316768}" destId="{A91CB613-AA4B-4BEE-B005-40CE532C556D}" srcOrd="1" destOrd="0" presId="urn:microsoft.com/office/officeart/2005/8/layout/list1"/>
    <dgm:cxn modelId="{047B06F0-BCBD-4023-8A37-4F888501BC8C}" type="presParOf" srcId="{D804ABDA-5454-493C-A947-D7BD0BCCDC56}" destId="{18352491-C981-4B9E-A493-42052F0AFF9B}" srcOrd="1" destOrd="0" presId="urn:microsoft.com/office/officeart/2005/8/layout/list1"/>
    <dgm:cxn modelId="{8742B458-7FB0-4F09-966D-098351A9F8F9}" type="presParOf" srcId="{D804ABDA-5454-493C-A947-D7BD0BCCDC56}" destId="{C5735F77-E115-4E87-B09D-B2A237C473FC}" srcOrd="2" destOrd="0" presId="urn:microsoft.com/office/officeart/2005/8/layout/list1"/>
    <dgm:cxn modelId="{F51B5089-5B9E-4722-81A1-90E349206953}" type="presParOf" srcId="{D804ABDA-5454-493C-A947-D7BD0BCCDC56}" destId="{78BE9EEF-1776-401F-B628-A8F8396757C5}" srcOrd="3" destOrd="0" presId="urn:microsoft.com/office/officeart/2005/8/layout/list1"/>
    <dgm:cxn modelId="{A6C0756C-A1B0-404C-988A-E764C5F3806D}" type="presParOf" srcId="{D804ABDA-5454-493C-A947-D7BD0BCCDC56}" destId="{19745B03-2C8E-48AF-B757-69E74FC717DE}" srcOrd="4" destOrd="0" presId="urn:microsoft.com/office/officeart/2005/8/layout/list1"/>
    <dgm:cxn modelId="{54A9F3B3-1A7B-4364-9110-EAAE0C51FA60}" type="presParOf" srcId="{19745B03-2C8E-48AF-B757-69E74FC717DE}" destId="{4A416E72-CE9F-469F-9883-38E987F72B04}" srcOrd="0" destOrd="0" presId="urn:microsoft.com/office/officeart/2005/8/layout/list1"/>
    <dgm:cxn modelId="{920D2823-C061-460F-B84D-AF96165E9E44}" type="presParOf" srcId="{19745B03-2C8E-48AF-B757-69E74FC717DE}" destId="{DB2AE1C1-1519-4527-AAF0-FF26410114F3}" srcOrd="1" destOrd="0" presId="urn:microsoft.com/office/officeart/2005/8/layout/list1"/>
    <dgm:cxn modelId="{9AEC6235-BD45-44CE-977F-7907C0D00B6C}" type="presParOf" srcId="{D804ABDA-5454-493C-A947-D7BD0BCCDC56}" destId="{34CB95E4-BC1B-4C0F-BB10-F24FDCD9ADAA}" srcOrd="5" destOrd="0" presId="urn:microsoft.com/office/officeart/2005/8/layout/list1"/>
    <dgm:cxn modelId="{AA308F34-5083-4AC4-BD5A-22F76FF15AA2}" type="presParOf" srcId="{D804ABDA-5454-493C-A947-D7BD0BCCDC56}" destId="{C157D7F4-6A6B-4014-B289-587D0C5A264C}" srcOrd="6" destOrd="0" presId="urn:microsoft.com/office/officeart/2005/8/layout/list1"/>
    <dgm:cxn modelId="{D59C9DC4-A16A-46D6-850B-98EBE95CC1D3}" type="presParOf" srcId="{D804ABDA-5454-493C-A947-D7BD0BCCDC56}" destId="{6AD2B7D7-8AF2-471B-84D4-1B8B6F621B49}" srcOrd="7" destOrd="0" presId="urn:microsoft.com/office/officeart/2005/8/layout/list1"/>
    <dgm:cxn modelId="{1B8E7639-CE5F-461A-95EC-D68A90DD6A2A}" type="presParOf" srcId="{D804ABDA-5454-493C-A947-D7BD0BCCDC56}" destId="{115B00C7-9DF2-4F5A-8137-4202055F74F8}" srcOrd="8" destOrd="0" presId="urn:microsoft.com/office/officeart/2005/8/layout/list1"/>
    <dgm:cxn modelId="{6D71D4FC-B35C-42AA-9A99-B21DB5ACEB1B}" type="presParOf" srcId="{115B00C7-9DF2-4F5A-8137-4202055F74F8}" destId="{E3064445-915A-4169-A4A3-FC737DCC7C53}" srcOrd="0" destOrd="0" presId="urn:microsoft.com/office/officeart/2005/8/layout/list1"/>
    <dgm:cxn modelId="{BB9C06D2-A299-4274-ABE0-48DB171B043C}" type="presParOf" srcId="{115B00C7-9DF2-4F5A-8137-4202055F74F8}" destId="{3ACAC9FE-5B72-42A4-BCF8-C4632093B467}" srcOrd="1" destOrd="0" presId="urn:microsoft.com/office/officeart/2005/8/layout/list1"/>
    <dgm:cxn modelId="{A83E70DF-9B32-49CE-BCA9-CCF9BB4CAA66}" type="presParOf" srcId="{D804ABDA-5454-493C-A947-D7BD0BCCDC56}" destId="{06309D47-CB9F-4F16-BE61-4D41EC45A3F0}" srcOrd="9" destOrd="0" presId="urn:microsoft.com/office/officeart/2005/8/layout/list1"/>
    <dgm:cxn modelId="{EAC8D7DF-CA8C-4A17-A040-0C3840A5AEE1}" type="presParOf" srcId="{D804ABDA-5454-493C-A947-D7BD0BCCDC56}" destId="{8353FA5F-5BF8-46BC-B903-5F2D42F637C4}" srcOrd="10" destOrd="0" presId="urn:microsoft.com/office/officeart/2005/8/layout/list1"/>
    <dgm:cxn modelId="{36E43405-C83C-46AA-B5C0-7C21D315B6FC}" type="presParOf" srcId="{D804ABDA-5454-493C-A947-D7BD0BCCDC56}" destId="{AAD59D67-08DF-41CD-8694-100AF3F5619B}" srcOrd="11" destOrd="0" presId="urn:microsoft.com/office/officeart/2005/8/layout/list1"/>
    <dgm:cxn modelId="{8DEF1101-C333-4E80-A65B-2B795B00293E}" type="presParOf" srcId="{D804ABDA-5454-493C-A947-D7BD0BCCDC56}" destId="{5D3E8463-DE45-4918-B16F-19545C17973C}" srcOrd="12" destOrd="0" presId="urn:microsoft.com/office/officeart/2005/8/layout/list1"/>
    <dgm:cxn modelId="{0656960E-2180-48D5-81EC-C2BDA86C3461}" type="presParOf" srcId="{5D3E8463-DE45-4918-B16F-19545C17973C}" destId="{23429EDC-DCA8-456D-9FBA-F5785C68856D}" srcOrd="0" destOrd="0" presId="urn:microsoft.com/office/officeart/2005/8/layout/list1"/>
    <dgm:cxn modelId="{2A70BA03-E668-444C-8E8B-569BF7B77335}" type="presParOf" srcId="{5D3E8463-DE45-4918-B16F-19545C17973C}" destId="{BE1C06B7-96D4-4F7E-A44F-DB8CAE56AF71}" srcOrd="1" destOrd="0" presId="urn:microsoft.com/office/officeart/2005/8/layout/list1"/>
    <dgm:cxn modelId="{7D39584C-01EE-452C-ABB7-82CB3E7782C1}" type="presParOf" srcId="{D804ABDA-5454-493C-A947-D7BD0BCCDC56}" destId="{82A5B8BC-5660-4A95-81BE-9F1E16359A0E}" srcOrd="13" destOrd="0" presId="urn:microsoft.com/office/officeart/2005/8/layout/list1"/>
    <dgm:cxn modelId="{2D4A525E-6EFF-4F91-A64F-FA12B6E0226C}" type="presParOf" srcId="{D804ABDA-5454-493C-A947-D7BD0BCCDC56}" destId="{8F6275D9-0310-415B-A39E-3A51BE5C3CF4}"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03A5E5-D9DD-47CC-8EC5-770AA2652497}" type="doc">
      <dgm:prSet loTypeId="urn:microsoft.com/office/officeart/2005/8/layout/hProcess11" loCatId="process" qsTypeId="urn:microsoft.com/office/officeart/2005/8/quickstyle/simple2" qsCatId="simple" csTypeId="urn:microsoft.com/office/officeart/2005/8/colors/colorful2" csCatId="colorful" phldr="1"/>
      <dgm:spPr/>
      <dgm:t>
        <a:bodyPr/>
        <a:lstStyle/>
        <a:p>
          <a:endParaRPr lang="en-CA"/>
        </a:p>
      </dgm:t>
    </dgm:pt>
    <dgm:pt modelId="{459E8845-570F-473F-9B14-EFA73AD97DF0}">
      <dgm:prSet phldrT="[Text]" custT="1"/>
      <dgm:spPr/>
      <dgm:t>
        <a:bodyPr/>
        <a:lstStyle/>
        <a:p>
          <a:pPr algn="l">
            <a:lnSpc>
              <a:spcPct val="150000"/>
            </a:lnSpc>
          </a:pPr>
          <a:r>
            <a:rPr lang="en-US" sz="1000" b="1" dirty="0" smtClean="0"/>
            <a:t>Sprint </a:t>
          </a:r>
          <a:r>
            <a:rPr lang="en-US" sz="1000" b="1" dirty="0" smtClean="0"/>
            <a:t>51:</a:t>
          </a:r>
          <a:endParaRPr lang="en-US" sz="1000" b="1" dirty="0" smtClean="0"/>
        </a:p>
        <a:p>
          <a:pPr algn="l">
            <a:lnSpc>
              <a:spcPct val="150000"/>
            </a:lnSpc>
          </a:pPr>
          <a:r>
            <a:rPr lang="en-US" sz="1000" dirty="0" smtClean="0"/>
            <a:t>Create new admin portal + product/folder structure for OADW applications</a:t>
          </a:r>
        </a:p>
        <a:p>
          <a:pPr algn="l">
            <a:lnSpc>
              <a:spcPct val="150000"/>
            </a:lnSpc>
          </a:pPr>
          <a:r>
            <a:rPr lang="en-US" sz="1000" dirty="0" smtClean="0"/>
            <a:t>Determine requirements for custom portal pages</a:t>
          </a:r>
        </a:p>
        <a:p>
          <a:pPr algn="l">
            <a:lnSpc>
              <a:spcPct val="150000"/>
            </a:lnSpc>
          </a:pPr>
          <a:r>
            <a:rPr lang="en-US" sz="1000" dirty="0" smtClean="0"/>
            <a:t>Review ticket and feedback forms, determine changes</a:t>
          </a:r>
        </a:p>
        <a:p>
          <a:pPr algn="l">
            <a:lnSpc>
              <a:spcPct val="150000"/>
            </a:lnSpc>
          </a:pPr>
          <a:r>
            <a:rPr lang="en-US" sz="1000" dirty="0" smtClean="0"/>
            <a:t>Determine articles required for new applications / OADW</a:t>
          </a:r>
        </a:p>
        <a:p>
          <a:pPr algn="l">
            <a:lnSpc>
              <a:spcPct val="150000"/>
            </a:lnSpc>
          </a:pPr>
          <a:r>
            <a:rPr lang="en-US" sz="1000" dirty="0" smtClean="0"/>
            <a:t>Refresh contact /agent information</a:t>
          </a:r>
          <a:endParaRPr lang="en-US" sz="700" dirty="0" smtClean="0"/>
        </a:p>
        <a:p>
          <a:pPr algn="ctr">
            <a:lnSpc>
              <a:spcPct val="90000"/>
            </a:lnSpc>
          </a:pPr>
          <a:endParaRPr lang="en-US" sz="700" dirty="0" smtClean="0"/>
        </a:p>
      </dgm:t>
    </dgm:pt>
    <dgm:pt modelId="{FE437537-1308-4232-8CC9-F5818A025935}" type="parTrans" cxnId="{1012DD09-520C-460B-A421-A1ACA1E1C97E}">
      <dgm:prSet/>
      <dgm:spPr/>
      <dgm:t>
        <a:bodyPr/>
        <a:lstStyle/>
        <a:p>
          <a:endParaRPr lang="en-US"/>
        </a:p>
      </dgm:t>
    </dgm:pt>
    <dgm:pt modelId="{9E8E78D0-5230-4EDB-807C-E56708FF03FB}" type="sibTrans" cxnId="{1012DD09-520C-460B-A421-A1ACA1E1C97E}">
      <dgm:prSet/>
      <dgm:spPr/>
      <dgm:t>
        <a:bodyPr/>
        <a:lstStyle/>
        <a:p>
          <a:endParaRPr lang="en-US"/>
        </a:p>
      </dgm:t>
    </dgm:pt>
    <dgm:pt modelId="{99C84F19-E5BB-4784-A4C9-24CDF6322361}">
      <dgm:prSet phldrT="[Text]" custT="1"/>
      <dgm:spPr/>
      <dgm:t>
        <a:bodyPr/>
        <a:lstStyle/>
        <a:p>
          <a:pPr algn="l">
            <a:lnSpc>
              <a:spcPct val="150000"/>
            </a:lnSpc>
          </a:pPr>
          <a:r>
            <a:rPr lang="en-US" sz="1000" b="1" dirty="0" smtClean="0"/>
            <a:t>Sprint </a:t>
          </a:r>
          <a:r>
            <a:rPr lang="en-US" sz="1000" b="1" dirty="0" smtClean="0"/>
            <a:t>52:</a:t>
          </a:r>
          <a:endParaRPr lang="en-US" sz="1000" b="1" dirty="0" smtClean="0"/>
        </a:p>
        <a:p>
          <a:pPr algn="l">
            <a:lnSpc>
              <a:spcPct val="150000"/>
            </a:lnSpc>
          </a:pPr>
          <a:r>
            <a:rPr lang="en-US" sz="1000" b="0" dirty="0" smtClean="0"/>
            <a:t>Download portal theme and customize styling and layout to meet requirements</a:t>
          </a:r>
        </a:p>
        <a:p>
          <a:pPr algn="l">
            <a:lnSpc>
              <a:spcPct val="150000"/>
            </a:lnSpc>
          </a:pPr>
          <a:r>
            <a:rPr lang="en-US" sz="1000" b="0" dirty="0" smtClean="0"/>
            <a:t>Write and translate portal text</a:t>
          </a:r>
        </a:p>
        <a:p>
          <a:pPr algn="l">
            <a:lnSpc>
              <a:spcPct val="150000"/>
            </a:lnSpc>
          </a:pPr>
          <a:r>
            <a:rPr lang="en-US" sz="1000" b="0" dirty="0" smtClean="0"/>
            <a:t>Write new knowledge base articles</a:t>
          </a:r>
        </a:p>
        <a:p>
          <a:pPr algn="l">
            <a:lnSpc>
              <a:spcPct val="150000"/>
            </a:lnSpc>
          </a:pPr>
          <a:r>
            <a:rPr lang="en-US" sz="1000" b="0" dirty="0" smtClean="0"/>
            <a:t>Update ticket and feedback forms</a:t>
          </a:r>
        </a:p>
        <a:p>
          <a:pPr algn="l">
            <a:lnSpc>
              <a:spcPct val="150000"/>
            </a:lnSpc>
          </a:pPr>
          <a:r>
            <a:rPr lang="en-US" sz="1000" b="0" dirty="0" smtClean="0"/>
            <a:t>Onboard new Freshdesk agent through courses and blogs</a:t>
          </a:r>
        </a:p>
        <a:p>
          <a:pPr algn="ctr">
            <a:lnSpc>
              <a:spcPct val="150000"/>
            </a:lnSpc>
          </a:pPr>
          <a:endParaRPr lang="en-US" sz="800" b="0" dirty="0" smtClean="0"/>
        </a:p>
        <a:p>
          <a:pPr algn="ctr">
            <a:lnSpc>
              <a:spcPct val="150000"/>
            </a:lnSpc>
          </a:pPr>
          <a:endParaRPr lang="en-US" sz="800" b="0" dirty="0"/>
        </a:p>
      </dgm:t>
    </dgm:pt>
    <dgm:pt modelId="{AE2A2D0E-89B7-4E7F-80DF-FDB3C4798C44}" type="parTrans" cxnId="{2F0F490B-D606-4030-8649-92EE83A74FAC}">
      <dgm:prSet/>
      <dgm:spPr/>
      <dgm:t>
        <a:bodyPr/>
        <a:lstStyle/>
        <a:p>
          <a:endParaRPr lang="en-US"/>
        </a:p>
      </dgm:t>
    </dgm:pt>
    <dgm:pt modelId="{44C2D3AB-3E22-432B-B01B-B6A71368FA4C}" type="sibTrans" cxnId="{2F0F490B-D606-4030-8649-92EE83A74FAC}">
      <dgm:prSet/>
      <dgm:spPr/>
      <dgm:t>
        <a:bodyPr/>
        <a:lstStyle/>
        <a:p>
          <a:endParaRPr lang="en-US"/>
        </a:p>
      </dgm:t>
    </dgm:pt>
    <dgm:pt modelId="{B52B956C-241C-4947-9124-9821A03456B5}">
      <dgm:prSet phldrT="[Text]" custT="1"/>
      <dgm:spPr/>
      <dgm:t>
        <a:bodyPr/>
        <a:lstStyle/>
        <a:p>
          <a:pPr algn="l">
            <a:lnSpc>
              <a:spcPct val="150000"/>
            </a:lnSpc>
          </a:pPr>
          <a:r>
            <a:rPr lang="en-US" sz="1000" b="1" dirty="0" smtClean="0"/>
            <a:t>Ongoing:</a:t>
          </a:r>
        </a:p>
        <a:p>
          <a:pPr algn="l">
            <a:lnSpc>
              <a:spcPct val="150000"/>
            </a:lnSpc>
          </a:pPr>
          <a:r>
            <a:rPr lang="en-US" sz="1000" dirty="0" smtClean="0"/>
            <a:t>Write new knowledge base articles as needed</a:t>
          </a:r>
        </a:p>
        <a:p>
          <a:pPr algn="l">
            <a:lnSpc>
              <a:spcPct val="150000"/>
            </a:lnSpc>
          </a:pPr>
          <a:r>
            <a:rPr lang="en-US" sz="1000" dirty="0" smtClean="0"/>
            <a:t>Review analytics to determine which articles may need updates</a:t>
          </a:r>
        </a:p>
        <a:p>
          <a:pPr algn="l">
            <a:lnSpc>
              <a:spcPct val="150000"/>
            </a:lnSpc>
          </a:pPr>
          <a:r>
            <a:rPr lang="en-US" sz="1000" dirty="0" smtClean="0"/>
            <a:t>Regularly Review efficiency and accuracy of AI bot</a:t>
          </a:r>
        </a:p>
        <a:p>
          <a:pPr algn="l">
            <a:lnSpc>
              <a:spcPct val="150000"/>
            </a:lnSpc>
          </a:pPr>
          <a:r>
            <a:rPr lang="en-US" sz="1000" dirty="0" smtClean="0"/>
            <a:t>Set up scenarios and ticketing templates</a:t>
          </a:r>
          <a:endParaRPr lang="en-US" sz="1000" dirty="0"/>
        </a:p>
      </dgm:t>
    </dgm:pt>
    <dgm:pt modelId="{EB2E8438-F300-4BDA-84D5-847A10D76339}" type="parTrans" cxnId="{73AFE1A0-6CD0-40DA-BAAD-51B890677272}">
      <dgm:prSet/>
      <dgm:spPr/>
      <dgm:t>
        <a:bodyPr/>
        <a:lstStyle/>
        <a:p>
          <a:endParaRPr lang="en-US"/>
        </a:p>
      </dgm:t>
    </dgm:pt>
    <dgm:pt modelId="{EC67383C-73C6-415E-8641-FB0B610E9AD8}" type="sibTrans" cxnId="{73AFE1A0-6CD0-40DA-BAAD-51B890677272}">
      <dgm:prSet/>
      <dgm:spPr/>
      <dgm:t>
        <a:bodyPr/>
        <a:lstStyle/>
        <a:p>
          <a:endParaRPr lang="en-US"/>
        </a:p>
      </dgm:t>
    </dgm:pt>
    <dgm:pt modelId="{0AE818B7-3FF0-4A54-A859-DA77C20BDF21}">
      <dgm:prSet phldrT="[Text]" custT="1"/>
      <dgm:spPr/>
      <dgm:t>
        <a:bodyPr/>
        <a:lstStyle/>
        <a:p>
          <a:pPr algn="l">
            <a:lnSpc>
              <a:spcPct val="150000"/>
            </a:lnSpc>
          </a:pPr>
          <a:r>
            <a:rPr lang="en-US" sz="1000" b="1" dirty="0" smtClean="0"/>
            <a:t>Sprint </a:t>
          </a:r>
          <a:r>
            <a:rPr lang="en-US" sz="1000" b="1" dirty="0" smtClean="0"/>
            <a:t>53:</a:t>
          </a:r>
          <a:endParaRPr lang="en-US" sz="1000" b="1" dirty="0" smtClean="0"/>
        </a:p>
        <a:p>
          <a:pPr algn="l">
            <a:lnSpc>
              <a:spcPct val="150000"/>
            </a:lnSpc>
          </a:pPr>
          <a:r>
            <a:rPr lang="en-US" sz="1000" b="0" dirty="0" smtClean="0"/>
            <a:t>Testing and final adjustments to client portal</a:t>
          </a:r>
        </a:p>
        <a:p>
          <a:pPr algn="l">
            <a:lnSpc>
              <a:spcPct val="150000"/>
            </a:lnSpc>
          </a:pPr>
          <a:r>
            <a:rPr lang="en-US" sz="1000" b="0" dirty="0" smtClean="0"/>
            <a:t>Review tags and article properties</a:t>
          </a:r>
        </a:p>
        <a:p>
          <a:pPr algn="l">
            <a:lnSpc>
              <a:spcPct val="150000"/>
            </a:lnSpc>
          </a:pPr>
          <a:r>
            <a:rPr lang="en-US" sz="1000" b="0" dirty="0" smtClean="0"/>
            <a:t>Transfer existing OADW application articles to new folder structure</a:t>
          </a:r>
        </a:p>
        <a:p>
          <a:pPr algn="l">
            <a:lnSpc>
              <a:spcPct val="150000"/>
            </a:lnSpc>
          </a:pPr>
          <a:r>
            <a:rPr lang="en-US" sz="1000" b="0" dirty="0" smtClean="0"/>
            <a:t>Set up scheduled analytics reports</a:t>
          </a:r>
        </a:p>
        <a:p>
          <a:pPr algn="l">
            <a:lnSpc>
              <a:spcPct val="150000"/>
            </a:lnSpc>
          </a:pPr>
          <a:r>
            <a:rPr lang="en-US" sz="1000" b="0" dirty="0" smtClean="0"/>
            <a:t>Set up and train AI bot</a:t>
          </a:r>
        </a:p>
        <a:p>
          <a:pPr algn="l">
            <a:lnSpc>
              <a:spcPct val="150000"/>
            </a:lnSpc>
          </a:pPr>
          <a:r>
            <a:rPr lang="en-US" sz="1000" b="0" dirty="0" smtClean="0"/>
            <a:t>New article translations</a:t>
          </a:r>
          <a:endParaRPr lang="en-US" sz="1000" b="0" dirty="0"/>
        </a:p>
      </dgm:t>
    </dgm:pt>
    <dgm:pt modelId="{310F1238-F4C1-4EBB-A15A-E0E0F51E9D9D}" type="parTrans" cxnId="{3C894E6D-FDF2-4EBB-A9F8-369EC9ADD19C}">
      <dgm:prSet/>
      <dgm:spPr/>
      <dgm:t>
        <a:bodyPr/>
        <a:lstStyle/>
        <a:p>
          <a:endParaRPr lang="en-CA"/>
        </a:p>
      </dgm:t>
    </dgm:pt>
    <dgm:pt modelId="{2C7415AA-BDFF-4D7A-9C79-CA1A6C0B8F70}" type="sibTrans" cxnId="{3C894E6D-FDF2-4EBB-A9F8-369EC9ADD19C}">
      <dgm:prSet/>
      <dgm:spPr/>
      <dgm:t>
        <a:bodyPr/>
        <a:lstStyle/>
        <a:p>
          <a:endParaRPr lang="en-CA"/>
        </a:p>
      </dgm:t>
    </dgm:pt>
    <dgm:pt modelId="{8F2B74B0-C058-4841-82EC-CCAFC5DA939D}" type="pres">
      <dgm:prSet presAssocID="{FF03A5E5-D9DD-47CC-8EC5-770AA2652497}" presName="Name0" presStyleCnt="0">
        <dgm:presLayoutVars>
          <dgm:dir/>
          <dgm:resizeHandles val="exact"/>
        </dgm:presLayoutVars>
      </dgm:prSet>
      <dgm:spPr/>
      <dgm:t>
        <a:bodyPr/>
        <a:lstStyle/>
        <a:p>
          <a:endParaRPr lang="en-CA"/>
        </a:p>
      </dgm:t>
    </dgm:pt>
    <dgm:pt modelId="{1AF97F41-102D-4BC9-914F-667FA99D2DF4}" type="pres">
      <dgm:prSet presAssocID="{FF03A5E5-D9DD-47CC-8EC5-770AA2652497}" presName="arrow" presStyleLbl="bgShp" presStyleIdx="0" presStyleCnt="1" custScaleY="70462"/>
      <dgm:spPr/>
    </dgm:pt>
    <dgm:pt modelId="{5D709784-E520-4765-8E69-282C3EC94DCB}" type="pres">
      <dgm:prSet presAssocID="{FF03A5E5-D9DD-47CC-8EC5-770AA2652497}" presName="points" presStyleCnt="0"/>
      <dgm:spPr/>
    </dgm:pt>
    <dgm:pt modelId="{9B0FD9EE-C12E-4D40-BAB9-430CF5C5E43D}" type="pres">
      <dgm:prSet presAssocID="{459E8845-570F-473F-9B14-EFA73AD97DF0}" presName="compositeA" presStyleCnt="0"/>
      <dgm:spPr/>
    </dgm:pt>
    <dgm:pt modelId="{DF641528-B905-4998-8405-C38913902192}" type="pres">
      <dgm:prSet presAssocID="{459E8845-570F-473F-9B14-EFA73AD97DF0}" presName="textA" presStyleLbl="revTx" presStyleIdx="0" presStyleCnt="4" custScaleX="322985">
        <dgm:presLayoutVars>
          <dgm:bulletEnabled val="1"/>
        </dgm:presLayoutVars>
      </dgm:prSet>
      <dgm:spPr/>
      <dgm:t>
        <a:bodyPr/>
        <a:lstStyle/>
        <a:p>
          <a:endParaRPr lang="en-CA"/>
        </a:p>
      </dgm:t>
    </dgm:pt>
    <dgm:pt modelId="{C5CAB204-71D5-427E-A60F-D5C4C03E9A92}" type="pres">
      <dgm:prSet presAssocID="{459E8845-570F-473F-9B14-EFA73AD97DF0}" presName="circleA" presStyleLbl="node1" presStyleIdx="0" presStyleCnt="4"/>
      <dgm:spPr/>
    </dgm:pt>
    <dgm:pt modelId="{60F2926D-9354-4E33-B8DB-6B3F91AE947D}" type="pres">
      <dgm:prSet presAssocID="{459E8845-570F-473F-9B14-EFA73AD97DF0}" presName="spaceA" presStyleCnt="0"/>
      <dgm:spPr/>
    </dgm:pt>
    <dgm:pt modelId="{9E1F922C-215B-41B8-BBF9-D8FAB4159AE0}" type="pres">
      <dgm:prSet presAssocID="{9E8E78D0-5230-4EDB-807C-E56708FF03FB}" presName="space" presStyleCnt="0"/>
      <dgm:spPr/>
    </dgm:pt>
    <dgm:pt modelId="{23895DE8-199A-4342-9D50-7AE931458692}" type="pres">
      <dgm:prSet presAssocID="{99C84F19-E5BB-4784-A4C9-24CDF6322361}" presName="compositeB" presStyleCnt="0"/>
      <dgm:spPr/>
    </dgm:pt>
    <dgm:pt modelId="{E5D73F55-EF21-4EE1-9165-DA5BD10E0B1F}" type="pres">
      <dgm:prSet presAssocID="{99C84F19-E5BB-4784-A4C9-24CDF6322361}" presName="textB" presStyleLbl="revTx" presStyleIdx="1" presStyleCnt="4" custScaleX="236861">
        <dgm:presLayoutVars>
          <dgm:bulletEnabled val="1"/>
        </dgm:presLayoutVars>
      </dgm:prSet>
      <dgm:spPr/>
      <dgm:t>
        <a:bodyPr/>
        <a:lstStyle/>
        <a:p>
          <a:endParaRPr lang="en-CA"/>
        </a:p>
      </dgm:t>
    </dgm:pt>
    <dgm:pt modelId="{040B5661-90E4-469E-A435-9F32BFC4B89D}" type="pres">
      <dgm:prSet presAssocID="{99C84F19-E5BB-4784-A4C9-24CDF6322361}" presName="circleB" presStyleLbl="node1" presStyleIdx="1" presStyleCnt="4"/>
      <dgm:spPr/>
    </dgm:pt>
    <dgm:pt modelId="{6B18DAD3-7405-429D-9C64-07E8A4B803EC}" type="pres">
      <dgm:prSet presAssocID="{99C84F19-E5BB-4784-A4C9-24CDF6322361}" presName="spaceB" presStyleCnt="0"/>
      <dgm:spPr/>
    </dgm:pt>
    <dgm:pt modelId="{FE12A44E-FBD0-4570-90F8-7B92D0F637FC}" type="pres">
      <dgm:prSet presAssocID="{44C2D3AB-3E22-432B-B01B-B6A71368FA4C}" presName="space" presStyleCnt="0"/>
      <dgm:spPr/>
    </dgm:pt>
    <dgm:pt modelId="{E90DCF8E-8556-44B8-BA05-CA94C3EFD196}" type="pres">
      <dgm:prSet presAssocID="{0AE818B7-3FF0-4A54-A859-DA77C20BDF21}" presName="compositeA" presStyleCnt="0"/>
      <dgm:spPr/>
    </dgm:pt>
    <dgm:pt modelId="{1A60124B-A5C2-4057-ACFF-A00E57B65CE8}" type="pres">
      <dgm:prSet presAssocID="{0AE818B7-3FF0-4A54-A859-DA77C20BDF21}" presName="textA" presStyleLbl="revTx" presStyleIdx="2" presStyleCnt="4" custScaleX="280964">
        <dgm:presLayoutVars>
          <dgm:bulletEnabled val="1"/>
        </dgm:presLayoutVars>
      </dgm:prSet>
      <dgm:spPr/>
      <dgm:t>
        <a:bodyPr/>
        <a:lstStyle/>
        <a:p>
          <a:endParaRPr lang="en-CA"/>
        </a:p>
      </dgm:t>
    </dgm:pt>
    <dgm:pt modelId="{C3A54761-773F-443A-A702-C9BCC77175DB}" type="pres">
      <dgm:prSet presAssocID="{0AE818B7-3FF0-4A54-A859-DA77C20BDF21}" presName="circleA" presStyleLbl="node1" presStyleIdx="2" presStyleCnt="4"/>
      <dgm:spPr/>
    </dgm:pt>
    <dgm:pt modelId="{B93B4747-4481-411E-826E-9E2326B3A589}" type="pres">
      <dgm:prSet presAssocID="{0AE818B7-3FF0-4A54-A859-DA77C20BDF21}" presName="spaceA" presStyleCnt="0"/>
      <dgm:spPr/>
    </dgm:pt>
    <dgm:pt modelId="{701E2B4E-D01B-48D6-874E-1CF03E1221B2}" type="pres">
      <dgm:prSet presAssocID="{2C7415AA-BDFF-4D7A-9C79-CA1A6C0B8F70}" presName="space" presStyleCnt="0"/>
      <dgm:spPr/>
    </dgm:pt>
    <dgm:pt modelId="{FCB2B9F1-436C-49E9-9EB5-4AAD5D54A0C2}" type="pres">
      <dgm:prSet presAssocID="{B52B956C-241C-4947-9124-9821A03456B5}" presName="compositeB" presStyleCnt="0"/>
      <dgm:spPr/>
    </dgm:pt>
    <dgm:pt modelId="{D54473EE-56B3-4CF1-A697-5BFCF1C4D9D0}" type="pres">
      <dgm:prSet presAssocID="{B52B956C-241C-4947-9124-9821A03456B5}" presName="textB" presStyleLbl="revTx" presStyleIdx="3" presStyleCnt="4" custScaleX="226233">
        <dgm:presLayoutVars>
          <dgm:bulletEnabled val="1"/>
        </dgm:presLayoutVars>
      </dgm:prSet>
      <dgm:spPr/>
      <dgm:t>
        <a:bodyPr/>
        <a:lstStyle/>
        <a:p>
          <a:endParaRPr lang="en-CA"/>
        </a:p>
      </dgm:t>
    </dgm:pt>
    <dgm:pt modelId="{54DB99FA-89F3-4B6D-AA5E-AFDF682962C1}" type="pres">
      <dgm:prSet presAssocID="{B52B956C-241C-4947-9124-9821A03456B5}" presName="circleB" presStyleLbl="node1" presStyleIdx="3" presStyleCnt="4"/>
      <dgm:spPr/>
    </dgm:pt>
    <dgm:pt modelId="{D80ADF62-E99B-4B1F-9F56-CD9BD84DB846}" type="pres">
      <dgm:prSet presAssocID="{B52B956C-241C-4947-9124-9821A03456B5}" presName="spaceB" presStyleCnt="0"/>
      <dgm:spPr/>
    </dgm:pt>
  </dgm:ptLst>
  <dgm:cxnLst>
    <dgm:cxn modelId="{920F3231-4E10-405A-BE80-73067057B3E8}" type="presOf" srcId="{459E8845-570F-473F-9B14-EFA73AD97DF0}" destId="{DF641528-B905-4998-8405-C38913902192}" srcOrd="0" destOrd="0" presId="urn:microsoft.com/office/officeart/2005/8/layout/hProcess11"/>
    <dgm:cxn modelId="{73AFE1A0-6CD0-40DA-BAAD-51B890677272}" srcId="{FF03A5E5-D9DD-47CC-8EC5-770AA2652497}" destId="{B52B956C-241C-4947-9124-9821A03456B5}" srcOrd="3" destOrd="0" parTransId="{EB2E8438-F300-4BDA-84D5-847A10D76339}" sibTransId="{EC67383C-73C6-415E-8641-FB0B610E9AD8}"/>
    <dgm:cxn modelId="{D0EED950-2F01-4B84-A635-2BECFB3CA965}" type="presOf" srcId="{0AE818B7-3FF0-4A54-A859-DA77C20BDF21}" destId="{1A60124B-A5C2-4057-ACFF-A00E57B65CE8}" srcOrd="0" destOrd="0" presId="urn:microsoft.com/office/officeart/2005/8/layout/hProcess11"/>
    <dgm:cxn modelId="{0FBB3915-6C83-4DBB-94F5-65A6DEC87FB8}" type="presOf" srcId="{99C84F19-E5BB-4784-A4C9-24CDF6322361}" destId="{E5D73F55-EF21-4EE1-9165-DA5BD10E0B1F}" srcOrd="0" destOrd="0" presId="urn:microsoft.com/office/officeart/2005/8/layout/hProcess11"/>
    <dgm:cxn modelId="{B732D199-EF47-4689-8D83-7152713FB782}" type="presOf" srcId="{FF03A5E5-D9DD-47CC-8EC5-770AA2652497}" destId="{8F2B74B0-C058-4841-82EC-CCAFC5DA939D}" srcOrd="0" destOrd="0" presId="urn:microsoft.com/office/officeart/2005/8/layout/hProcess11"/>
    <dgm:cxn modelId="{3C894E6D-FDF2-4EBB-A9F8-369EC9ADD19C}" srcId="{FF03A5E5-D9DD-47CC-8EC5-770AA2652497}" destId="{0AE818B7-3FF0-4A54-A859-DA77C20BDF21}" srcOrd="2" destOrd="0" parTransId="{310F1238-F4C1-4EBB-A15A-E0E0F51E9D9D}" sibTransId="{2C7415AA-BDFF-4D7A-9C79-CA1A6C0B8F70}"/>
    <dgm:cxn modelId="{2F0F490B-D606-4030-8649-92EE83A74FAC}" srcId="{FF03A5E5-D9DD-47CC-8EC5-770AA2652497}" destId="{99C84F19-E5BB-4784-A4C9-24CDF6322361}" srcOrd="1" destOrd="0" parTransId="{AE2A2D0E-89B7-4E7F-80DF-FDB3C4798C44}" sibTransId="{44C2D3AB-3E22-432B-B01B-B6A71368FA4C}"/>
    <dgm:cxn modelId="{1012DD09-520C-460B-A421-A1ACA1E1C97E}" srcId="{FF03A5E5-D9DD-47CC-8EC5-770AA2652497}" destId="{459E8845-570F-473F-9B14-EFA73AD97DF0}" srcOrd="0" destOrd="0" parTransId="{FE437537-1308-4232-8CC9-F5818A025935}" sibTransId="{9E8E78D0-5230-4EDB-807C-E56708FF03FB}"/>
    <dgm:cxn modelId="{FF84FFF7-5B5F-4024-AFCD-4E9D2AB6FB55}" type="presOf" srcId="{B52B956C-241C-4947-9124-9821A03456B5}" destId="{D54473EE-56B3-4CF1-A697-5BFCF1C4D9D0}" srcOrd="0" destOrd="0" presId="urn:microsoft.com/office/officeart/2005/8/layout/hProcess11"/>
    <dgm:cxn modelId="{12089A76-B304-4954-B1C4-97725437CE92}" type="presParOf" srcId="{8F2B74B0-C058-4841-82EC-CCAFC5DA939D}" destId="{1AF97F41-102D-4BC9-914F-667FA99D2DF4}" srcOrd="0" destOrd="0" presId="urn:microsoft.com/office/officeart/2005/8/layout/hProcess11"/>
    <dgm:cxn modelId="{6D861729-A71C-43DD-B92F-E1BB05C4A19E}" type="presParOf" srcId="{8F2B74B0-C058-4841-82EC-CCAFC5DA939D}" destId="{5D709784-E520-4765-8E69-282C3EC94DCB}" srcOrd="1" destOrd="0" presId="urn:microsoft.com/office/officeart/2005/8/layout/hProcess11"/>
    <dgm:cxn modelId="{4FA90D58-C789-4983-9A8B-02B74B064406}" type="presParOf" srcId="{5D709784-E520-4765-8E69-282C3EC94DCB}" destId="{9B0FD9EE-C12E-4D40-BAB9-430CF5C5E43D}" srcOrd="0" destOrd="0" presId="urn:microsoft.com/office/officeart/2005/8/layout/hProcess11"/>
    <dgm:cxn modelId="{733433A0-87AE-40E4-9B62-B737D4F11E45}" type="presParOf" srcId="{9B0FD9EE-C12E-4D40-BAB9-430CF5C5E43D}" destId="{DF641528-B905-4998-8405-C38913902192}" srcOrd="0" destOrd="0" presId="urn:microsoft.com/office/officeart/2005/8/layout/hProcess11"/>
    <dgm:cxn modelId="{10D92560-E8F3-4BD8-A51C-E1C3C6A45425}" type="presParOf" srcId="{9B0FD9EE-C12E-4D40-BAB9-430CF5C5E43D}" destId="{C5CAB204-71D5-427E-A60F-D5C4C03E9A92}" srcOrd="1" destOrd="0" presId="urn:microsoft.com/office/officeart/2005/8/layout/hProcess11"/>
    <dgm:cxn modelId="{2D02DA38-F5E5-4613-9A9A-B3970C80A5DF}" type="presParOf" srcId="{9B0FD9EE-C12E-4D40-BAB9-430CF5C5E43D}" destId="{60F2926D-9354-4E33-B8DB-6B3F91AE947D}" srcOrd="2" destOrd="0" presId="urn:microsoft.com/office/officeart/2005/8/layout/hProcess11"/>
    <dgm:cxn modelId="{1C18D310-9E83-4D01-A625-8157F179CAB4}" type="presParOf" srcId="{5D709784-E520-4765-8E69-282C3EC94DCB}" destId="{9E1F922C-215B-41B8-BBF9-D8FAB4159AE0}" srcOrd="1" destOrd="0" presId="urn:microsoft.com/office/officeart/2005/8/layout/hProcess11"/>
    <dgm:cxn modelId="{2C647E50-79FA-4AE9-87A8-4884997B54C0}" type="presParOf" srcId="{5D709784-E520-4765-8E69-282C3EC94DCB}" destId="{23895DE8-199A-4342-9D50-7AE931458692}" srcOrd="2" destOrd="0" presId="urn:microsoft.com/office/officeart/2005/8/layout/hProcess11"/>
    <dgm:cxn modelId="{02960DB2-CD6E-4C46-8383-4DB47ACE9120}" type="presParOf" srcId="{23895DE8-199A-4342-9D50-7AE931458692}" destId="{E5D73F55-EF21-4EE1-9165-DA5BD10E0B1F}" srcOrd="0" destOrd="0" presId="urn:microsoft.com/office/officeart/2005/8/layout/hProcess11"/>
    <dgm:cxn modelId="{1837BB46-0424-404E-AEE8-7146F66CBCB6}" type="presParOf" srcId="{23895DE8-199A-4342-9D50-7AE931458692}" destId="{040B5661-90E4-469E-A435-9F32BFC4B89D}" srcOrd="1" destOrd="0" presId="urn:microsoft.com/office/officeart/2005/8/layout/hProcess11"/>
    <dgm:cxn modelId="{440F8E4C-4DE7-429B-8618-34E18979EB2B}" type="presParOf" srcId="{23895DE8-199A-4342-9D50-7AE931458692}" destId="{6B18DAD3-7405-429D-9C64-07E8A4B803EC}" srcOrd="2" destOrd="0" presId="urn:microsoft.com/office/officeart/2005/8/layout/hProcess11"/>
    <dgm:cxn modelId="{89E8A073-AF3A-49CC-94C9-18773A3A989A}" type="presParOf" srcId="{5D709784-E520-4765-8E69-282C3EC94DCB}" destId="{FE12A44E-FBD0-4570-90F8-7B92D0F637FC}" srcOrd="3" destOrd="0" presId="urn:microsoft.com/office/officeart/2005/8/layout/hProcess11"/>
    <dgm:cxn modelId="{F27A90FF-927B-44C0-9219-729ACFDFBD99}" type="presParOf" srcId="{5D709784-E520-4765-8E69-282C3EC94DCB}" destId="{E90DCF8E-8556-44B8-BA05-CA94C3EFD196}" srcOrd="4" destOrd="0" presId="urn:microsoft.com/office/officeart/2005/8/layout/hProcess11"/>
    <dgm:cxn modelId="{A98A4740-5740-4B32-849D-6E9CDFFE83AE}" type="presParOf" srcId="{E90DCF8E-8556-44B8-BA05-CA94C3EFD196}" destId="{1A60124B-A5C2-4057-ACFF-A00E57B65CE8}" srcOrd="0" destOrd="0" presId="urn:microsoft.com/office/officeart/2005/8/layout/hProcess11"/>
    <dgm:cxn modelId="{AECFF2D7-2349-42BE-B206-787016802879}" type="presParOf" srcId="{E90DCF8E-8556-44B8-BA05-CA94C3EFD196}" destId="{C3A54761-773F-443A-A702-C9BCC77175DB}" srcOrd="1" destOrd="0" presId="urn:microsoft.com/office/officeart/2005/8/layout/hProcess11"/>
    <dgm:cxn modelId="{9737D61F-2BF0-42CC-B598-58F413C3788B}" type="presParOf" srcId="{E90DCF8E-8556-44B8-BA05-CA94C3EFD196}" destId="{B93B4747-4481-411E-826E-9E2326B3A589}" srcOrd="2" destOrd="0" presId="urn:microsoft.com/office/officeart/2005/8/layout/hProcess11"/>
    <dgm:cxn modelId="{EF314F4E-D27F-4617-AA3C-F9D550C479B6}" type="presParOf" srcId="{5D709784-E520-4765-8E69-282C3EC94DCB}" destId="{701E2B4E-D01B-48D6-874E-1CF03E1221B2}" srcOrd="5" destOrd="0" presId="urn:microsoft.com/office/officeart/2005/8/layout/hProcess11"/>
    <dgm:cxn modelId="{3391D781-58FE-4D66-9891-53DB81B502D8}" type="presParOf" srcId="{5D709784-E520-4765-8E69-282C3EC94DCB}" destId="{FCB2B9F1-436C-49E9-9EB5-4AAD5D54A0C2}" srcOrd="6" destOrd="0" presId="urn:microsoft.com/office/officeart/2005/8/layout/hProcess11"/>
    <dgm:cxn modelId="{E265AAA6-389A-40B0-BC63-B4866CB2E733}" type="presParOf" srcId="{FCB2B9F1-436C-49E9-9EB5-4AAD5D54A0C2}" destId="{D54473EE-56B3-4CF1-A697-5BFCF1C4D9D0}" srcOrd="0" destOrd="0" presId="urn:microsoft.com/office/officeart/2005/8/layout/hProcess11"/>
    <dgm:cxn modelId="{E6616803-8979-40FE-923F-6A566FF953EA}" type="presParOf" srcId="{FCB2B9F1-436C-49E9-9EB5-4AAD5D54A0C2}" destId="{54DB99FA-89F3-4B6D-AA5E-AFDF682962C1}" srcOrd="1" destOrd="0" presId="urn:microsoft.com/office/officeart/2005/8/layout/hProcess11"/>
    <dgm:cxn modelId="{B8445685-C2BC-4262-B539-27F0ABADF187}" type="presParOf" srcId="{FCB2B9F1-436C-49E9-9EB5-4AAD5D54A0C2}" destId="{D80ADF62-E99B-4B1F-9F56-CD9BD84DB846}"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735F77-E115-4E87-B09D-B2A237C473FC}">
      <dsp:nvSpPr>
        <dsp:cNvPr id="0" name=""/>
        <dsp:cNvSpPr/>
      </dsp:nvSpPr>
      <dsp:spPr>
        <a:xfrm>
          <a:off x="0" y="329102"/>
          <a:ext cx="11633703" cy="14994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2905" tIns="291592" rIns="90290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latin typeface="Calibri" panose="020F0502020204030204" pitchFamily="34" charset="0"/>
            </a:rPr>
            <a:t>About</a:t>
          </a:r>
        </a:p>
        <a:p>
          <a:pPr marL="114300" lvl="1" indent="-114300" algn="l" defTabSz="622300">
            <a:lnSpc>
              <a:spcPct val="90000"/>
            </a:lnSpc>
            <a:spcBef>
              <a:spcPct val="0"/>
            </a:spcBef>
            <a:spcAft>
              <a:spcPct val="15000"/>
            </a:spcAft>
            <a:buChar char="••"/>
          </a:pPr>
          <a:r>
            <a:rPr lang="en-US" sz="1400" kern="1200" dirty="0" smtClean="0">
              <a:latin typeface="Calibri" panose="020F0502020204030204" pitchFamily="34" charset="0"/>
            </a:rPr>
            <a:t>Applications (one article for each product with key info)</a:t>
          </a:r>
        </a:p>
        <a:p>
          <a:pPr marL="114300" lvl="1" indent="-114300" algn="l" defTabSz="622300">
            <a:lnSpc>
              <a:spcPct val="90000"/>
            </a:lnSpc>
            <a:spcBef>
              <a:spcPct val="0"/>
            </a:spcBef>
            <a:spcAft>
              <a:spcPct val="15000"/>
            </a:spcAft>
            <a:buChar char="••"/>
          </a:pPr>
          <a:r>
            <a:rPr lang="en-US" sz="1400" kern="1200" dirty="0" smtClean="0">
              <a:latin typeface="Calibri" panose="020F0502020204030204" pitchFamily="34" charset="0"/>
            </a:rPr>
            <a:t>Navigation and search</a:t>
          </a:r>
        </a:p>
        <a:p>
          <a:pPr marL="114300" lvl="1" indent="-114300" algn="l" defTabSz="622300">
            <a:lnSpc>
              <a:spcPct val="90000"/>
            </a:lnSpc>
            <a:spcBef>
              <a:spcPct val="0"/>
            </a:spcBef>
            <a:spcAft>
              <a:spcPct val="15000"/>
            </a:spcAft>
            <a:buChar char="••"/>
          </a:pPr>
          <a:r>
            <a:rPr lang="en-US" sz="1400" kern="1200" dirty="0" smtClean="0">
              <a:latin typeface="Calibri" panose="020F0502020204030204" pitchFamily="34" charset="0"/>
            </a:rPr>
            <a:t>Security and privacy</a:t>
          </a:r>
        </a:p>
        <a:p>
          <a:pPr marL="114300" lvl="1" indent="-114300" algn="l" defTabSz="622300">
            <a:lnSpc>
              <a:spcPct val="90000"/>
            </a:lnSpc>
            <a:spcBef>
              <a:spcPct val="0"/>
            </a:spcBef>
            <a:spcAft>
              <a:spcPct val="15000"/>
            </a:spcAft>
            <a:buChar char="••"/>
          </a:pPr>
          <a:r>
            <a:rPr lang="en-US" sz="1400" kern="1200" dirty="0" smtClean="0">
              <a:latin typeface="Calibri" panose="020F0502020204030204" pitchFamily="34" charset="0"/>
            </a:rPr>
            <a:t>Development and contributing</a:t>
          </a:r>
        </a:p>
      </dsp:txBody>
      <dsp:txXfrm>
        <a:off x="0" y="329102"/>
        <a:ext cx="11633703" cy="1499400"/>
      </dsp:txXfrm>
    </dsp:sp>
    <dsp:sp modelId="{A91CB613-AA4B-4BEE-B005-40CE532C556D}">
      <dsp:nvSpPr>
        <dsp:cNvPr id="0" name=""/>
        <dsp:cNvSpPr/>
      </dsp:nvSpPr>
      <dsp:spPr>
        <a:xfrm>
          <a:off x="581685" y="122462"/>
          <a:ext cx="8143592" cy="41328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07808" tIns="0" rIns="307808" bIns="0" numCol="1" spcCol="1270" anchor="ctr" anchorCtr="0">
          <a:noAutofit/>
        </a:bodyPr>
        <a:lstStyle/>
        <a:p>
          <a:pPr lvl="0" algn="l" defTabSz="622300">
            <a:lnSpc>
              <a:spcPct val="90000"/>
            </a:lnSpc>
            <a:spcBef>
              <a:spcPct val="0"/>
            </a:spcBef>
            <a:spcAft>
              <a:spcPct val="35000"/>
            </a:spcAft>
          </a:pPr>
          <a:r>
            <a:rPr lang="en-US" sz="1400" kern="1200" dirty="0" smtClean="0"/>
            <a:t>Open, Accessible Digital Workspace </a:t>
          </a:r>
          <a:endParaRPr lang="en-CA" sz="1400" kern="1200" dirty="0"/>
        </a:p>
      </dsp:txBody>
      <dsp:txXfrm>
        <a:off x="601860" y="142637"/>
        <a:ext cx="8103242" cy="372930"/>
      </dsp:txXfrm>
    </dsp:sp>
    <dsp:sp modelId="{C157D7F4-6A6B-4014-B289-587D0C5A264C}">
      <dsp:nvSpPr>
        <dsp:cNvPr id="0" name=""/>
        <dsp:cNvSpPr/>
      </dsp:nvSpPr>
      <dsp:spPr>
        <a:xfrm>
          <a:off x="0" y="2110742"/>
          <a:ext cx="11633703" cy="1278900"/>
        </a:xfrm>
        <a:prstGeom prst="rect">
          <a:avLst/>
        </a:prstGeom>
        <a:solidFill>
          <a:schemeClr val="lt1">
            <a:alpha val="90000"/>
            <a:hueOff val="0"/>
            <a:satOff val="0"/>
            <a:lumOff val="0"/>
            <a:alphaOff val="0"/>
          </a:schemeClr>
        </a:solidFill>
        <a:ln w="12700" cap="flat" cmpd="sng" algn="ctr">
          <a:solidFill>
            <a:schemeClr val="accent4">
              <a:hueOff val="-1331904"/>
              <a:satOff val="4137"/>
              <a:lumOff val="58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2905" tIns="291592" rIns="90290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latin typeface="Calibri" panose="020F0502020204030204" pitchFamily="34" charset="0"/>
            </a:rPr>
            <a:t>About Aurora</a:t>
          </a:r>
          <a:endParaRPr lang="en-CA" sz="1400" kern="1200" dirty="0">
            <a:latin typeface="Calibri" panose="020F0502020204030204" pitchFamily="34" charset="0"/>
          </a:endParaRPr>
        </a:p>
        <a:p>
          <a:pPr marL="114300" lvl="1" indent="-114300" algn="l" defTabSz="622300">
            <a:lnSpc>
              <a:spcPct val="90000"/>
            </a:lnSpc>
            <a:spcBef>
              <a:spcPct val="0"/>
            </a:spcBef>
            <a:spcAft>
              <a:spcPct val="15000"/>
            </a:spcAft>
            <a:buChar char="••"/>
          </a:pPr>
          <a:r>
            <a:rPr lang="en-US" sz="1400" kern="1200" dirty="0" smtClean="0">
              <a:latin typeface="Calibri" panose="020F0502020204030204" pitchFamily="34" charset="0"/>
            </a:rPr>
            <a:t>Project management</a:t>
          </a:r>
          <a:endParaRPr lang="en-CA" sz="1400" kern="1200" dirty="0">
            <a:latin typeface="Calibri" panose="020F0502020204030204" pitchFamily="34" charset="0"/>
          </a:endParaRPr>
        </a:p>
        <a:p>
          <a:pPr marL="114300" lvl="1" indent="-114300" algn="l" defTabSz="622300">
            <a:lnSpc>
              <a:spcPct val="90000"/>
            </a:lnSpc>
            <a:spcBef>
              <a:spcPct val="0"/>
            </a:spcBef>
            <a:spcAft>
              <a:spcPct val="15000"/>
            </a:spcAft>
            <a:buChar char="••"/>
          </a:pPr>
          <a:r>
            <a:rPr lang="en-US" sz="1400" kern="1200" dirty="0" smtClean="0">
              <a:latin typeface="Calibri" panose="020F0502020204030204" pitchFamily="34" charset="0"/>
            </a:rPr>
            <a:t>For developers</a:t>
          </a:r>
          <a:endParaRPr lang="en-CA" sz="1400" kern="1200" dirty="0">
            <a:latin typeface="Calibri" panose="020F0502020204030204" pitchFamily="34" charset="0"/>
          </a:endParaRPr>
        </a:p>
        <a:p>
          <a:pPr marL="114300" lvl="1" indent="-114300" algn="l" defTabSz="622300">
            <a:lnSpc>
              <a:spcPct val="90000"/>
            </a:lnSpc>
            <a:spcBef>
              <a:spcPct val="0"/>
            </a:spcBef>
            <a:spcAft>
              <a:spcPct val="15000"/>
            </a:spcAft>
            <a:buChar char="••"/>
          </a:pPr>
          <a:r>
            <a:rPr lang="en-US" sz="1400" kern="1200" dirty="0" smtClean="0">
              <a:latin typeface="Calibri" panose="020F0502020204030204" pitchFamily="34" charset="0"/>
            </a:rPr>
            <a:t>For designers</a:t>
          </a:r>
          <a:endParaRPr lang="en-CA" sz="1400" kern="1200" dirty="0">
            <a:latin typeface="Calibri" panose="020F0502020204030204" pitchFamily="34" charset="0"/>
          </a:endParaRPr>
        </a:p>
      </dsp:txBody>
      <dsp:txXfrm>
        <a:off x="0" y="2110742"/>
        <a:ext cx="11633703" cy="1278900"/>
      </dsp:txXfrm>
    </dsp:sp>
    <dsp:sp modelId="{DB2AE1C1-1519-4527-AAF0-FF26410114F3}">
      <dsp:nvSpPr>
        <dsp:cNvPr id="0" name=""/>
        <dsp:cNvSpPr/>
      </dsp:nvSpPr>
      <dsp:spPr>
        <a:xfrm>
          <a:off x="581685" y="1915252"/>
          <a:ext cx="8143592" cy="413280"/>
        </a:xfrm>
        <a:prstGeom prst="roundRect">
          <a:avLst/>
        </a:prstGeom>
        <a:solidFill>
          <a:schemeClr val="accent4">
            <a:hueOff val="-1331904"/>
            <a:satOff val="4137"/>
            <a:lumOff val="5817"/>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07808" tIns="0" rIns="307808" bIns="0" numCol="1" spcCol="1270" anchor="ctr" anchorCtr="0">
          <a:noAutofit/>
        </a:bodyPr>
        <a:lstStyle/>
        <a:p>
          <a:pPr lvl="0" algn="l" defTabSz="622300">
            <a:lnSpc>
              <a:spcPct val="90000"/>
            </a:lnSpc>
            <a:spcBef>
              <a:spcPct val="0"/>
            </a:spcBef>
            <a:spcAft>
              <a:spcPct val="35000"/>
            </a:spcAft>
          </a:pPr>
          <a:r>
            <a:rPr lang="en-US" sz="1400" kern="1200" dirty="0" smtClean="0"/>
            <a:t>Aurora design system (not shown in categories on home page)</a:t>
          </a:r>
          <a:endParaRPr lang="en-CA" sz="1400" kern="1200" dirty="0"/>
        </a:p>
      </dsp:txBody>
      <dsp:txXfrm>
        <a:off x="601860" y="1935427"/>
        <a:ext cx="8103242" cy="372930"/>
      </dsp:txXfrm>
    </dsp:sp>
    <dsp:sp modelId="{8353FA5F-5BF8-46BC-B903-5F2D42F637C4}">
      <dsp:nvSpPr>
        <dsp:cNvPr id="0" name=""/>
        <dsp:cNvSpPr/>
      </dsp:nvSpPr>
      <dsp:spPr>
        <a:xfrm>
          <a:off x="0" y="3671882"/>
          <a:ext cx="11633703" cy="815850"/>
        </a:xfrm>
        <a:prstGeom prst="rect">
          <a:avLst/>
        </a:prstGeom>
        <a:solidFill>
          <a:schemeClr val="lt1">
            <a:alpha val="90000"/>
            <a:hueOff val="0"/>
            <a:satOff val="0"/>
            <a:lumOff val="0"/>
            <a:alphaOff val="0"/>
          </a:schemeClr>
        </a:solidFill>
        <a:ln w="12700" cap="flat" cmpd="sng" algn="ctr">
          <a:solidFill>
            <a:schemeClr val="accent4">
              <a:hueOff val="-2663809"/>
              <a:satOff val="8273"/>
              <a:lumOff val="116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2905" tIns="291592" rIns="90290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latin typeface="Calibri" panose="020F0502020204030204" pitchFamily="34" charset="0"/>
            </a:rPr>
            <a:t>Registration and login</a:t>
          </a:r>
          <a:endParaRPr lang="en-CA" sz="1400" kern="1200" dirty="0">
            <a:latin typeface="Calibri" panose="020F0502020204030204" pitchFamily="34" charset="0"/>
          </a:endParaRPr>
        </a:p>
        <a:p>
          <a:pPr marL="114300" lvl="1" indent="-114300" algn="l" defTabSz="622300">
            <a:lnSpc>
              <a:spcPct val="90000"/>
            </a:lnSpc>
            <a:spcBef>
              <a:spcPct val="0"/>
            </a:spcBef>
            <a:spcAft>
              <a:spcPct val="15000"/>
            </a:spcAft>
            <a:buChar char="••"/>
          </a:pPr>
          <a:r>
            <a:rPr lang="en-US" sz="1400" kern="1200" dirty="0" smtClean="0">
              <a:latin typeface="Calibri" panose="020F0502020204030204" pitchFamily="34" charset="0"/>
            </a:rPr>
            <a:t>Account settings</a:t>
          </a:r>
          <a:endParaRPr lang="en-CA" sz="1400" kern="1200" dirty="0">
            <a:latin typeface="Calibri" panose="020F0502020204030204" pitchFamily="34" charset="0"/>
          </a:endParaRPr>
        </a:p>
      </dsp:txBody>
      <dsp:txXfrm>
        <a:off x="0" y="3671882"/>
        <a:ext cx="11633703" cy="815850"/>
      </dsp:txXfrm>
    </dsp:sp>
    <dsp:sp modelId="{3ACAC9FE-5B72-42A4-BCF8-C4632093B467}">
      <dsp:nvSpPr>
        <dsp:cNvPr id="0" name=""/>
        <dsp:cNvSpPr/>
      </dsp:nvSpPr>
      <dsp:spPr>
        <a:xfrm>
          <a:off x="581685" y="3465242"/>
          <a:ext cx="8143592" cy="413280"/>
        </a:xfrm>
        <a:prstGeom prst="roundRect">
          <a:avLst/>
        </a:prstGeom>
        <a:solidFill>
          <a:schemeClr val="accent4">
            <a:hueOff val="-2663809"/>
            <a:satOff val="8273"/>
            <a:lumOff val="11634"/>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07808" tIns="0" rIns="307808" bIns="0" numCol="1" spcCol="1270" anchor="ctr" anchorCtr="0">
          <a:noAutofit/>
        </a:bodyPr>
        <a:lstStyle/>
        <a:p>
          <a:pPr lvl="0" algn="l" defTabSz="622300">
            <a:lnSpc>
              <a:spcPct val="90000"/>
            </a:lnSpc>
            <a:spcBef>
              <a:spcPct val="0"/>
            </a:spcBef>
            <a:spcAft>
              <a:spcPct val="35000"/>
            </a:spcAft>
          </a:pPr>
          <a:r>
            <a:rPr lang="en-US" sz="1400" kern="1200" dirty="0" smtClean="0"/>
            <a:t>Account</a:t>
          </a:r>
          <a:endParaRPr lang="en-CA" sz="1400" kern="1200" dirty="0"/>
        </a:p>
      </dsp:txBody>
      <dsp:txXfrm>
        <a:off x="601860" y="3485417"/>
        <a:ext cx="8103242" cy="372930"/>
      </dsp:txXfrm>
    </dsp:sp>
    <dsp:sp modelId="{8F6275D9-0310-415B-A39E-3A51BE5C3CF4}">
      <dsp:nvSpPr>
        <dsp:cNvPr id="0" name=""/>
        <dsp:cNvSpPr/>
      </dsp:nvSpPr>
      <dsp:spPr>
        <a:xfrm>
          <a:off x="0" y="4769972"/>
          <a:ext cx="11633703" cy="595350"/>
        </a:xfrm>
        <a:prstGeom prst="rect">
          <a:avLst/>
        </a:prstGeom>
        <a:solidFill>
          <a:schemeClr val="lt1">
            <a:alpha val="90000"/>
            <a:hueOff val="0"/>
            <a:satOff val="0"/>
            <a:lumOff val="0"/>
            <a:alphaOff val="0"/>
          </a:schemeClr>
        </a:solidFill>
        <a:ln w="12700" cap="flat" cmpd="sng" algn="ctr">
          <a:solidFill>
            <a:schemeClr val="accent4">
              <a:hueOff val="-3995713"/>
              <a:satOff val="12410"/>
              <a:lumOff val="174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2905" tIns="291592" rIns="90290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latin typeface="Calibri" panose="020F0502020204030204" pitchFamily="34" charset="0"/>
            </a:rPr>
            <a:t>Folders TBD</a:t>
          </a:r>
          <a:endParaRPr lang="en-CA" sz="1400" kern="1200" dirty="0">
            <a:latin typeface="Calibri" panose="020F0502020204030204" pitchFamily="34" charset="0"/>
          </a:endParaRPr>
        </a:p>
      </dsp:txBody>
      <dsp:txXfrm>
        <a:off x="0" y="4769972"/>
        <a:ext cx="11633703" cy="595350"/>
      </dsp:txXfrm>
    </dsp:sp>
    <dsp:sp modelId="{BE1C06B7-96D4-4F7E-A44F-DB8CAE56AF71}">
      <dsp:nvSpPr>
        <dsp:cNvPr id="0" name=""/>
        <dsp:cNvSpPr/>
      </dsp:nvSpPr>
      <dsp:spPr>
        <a:xfrm>
          <a:off x="581685" y="4563332"/>
          <a:ext cx="8143592" cy="413280"/>
        </a:xfrm>
        <a:prstGeom prst="roundRect">
          <a:avLst/>
        </a:prstGeom>
        <a:solidFill>
          <a:schemeClr val="accent4">
            <a:hueOff val="-3995713"/>
            <a:satOff val="12410"/>
            <a:lumOff val="17451"/>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07808" tIns="0" rIns="307808" bIns="0" numCol="1" spcCol="1270" anchor="ctr" anchorCtr="0">
          <a:noAutofit/>
        </a:bodyPr>
        <a:lstStyle/>
        <a:p>
          <a:pPr lvl="0" algn="l" defTabSz="622300">
            <a:lnSpc>
              <a:spcPct val="90000"/>
            </a:lnSpc>
            <a:spcBef>
              <a:spcPct val="0"/>
            </a:spcBef>
            <a:spcAft>
              <a:spcPct val="35000"/>
            </a:spcAft>
          </a:pPr>
          <a:r>
            <a:rPr lang="en-US" sz="1400" kern="1200" dirty="0" smtClean="0"/>
            <a:t>Career </a:t>
          </a:r>
          <a:endParaRPr lang="en-CA" sz="1400" kern="1200" dirty="0"/>
        </a:p>
      </dsp:txBody>
      <dsp:txXfrm>
        <a:off x="601860" y="4583507"/>
        <a:ext cx="8103242"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735F77-E115-4E87-B09D-B2A237C473FC}">
      <dsp:nvSpPr>
        <dsp:cNvPr id="0" name=""/>
        <dsp:cNvSpPr/>
      </dsp:nvSpPr>
      <dsp:spPr>
        <a:xfrm>
          <a:off x="0" y="346986"/>
          <a:ext cx="11633703" cy="1638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2905" tIns="270764" rIns="9029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latin typeface="Calibri" panose="020F0502020204030204" pitchFamily="34" charset="0"/>
            </a:rPr>
            <a:t>Getting started</a:t>
          </a:r>
        </a:p>
        <a:p>
          <a:pPr marL="114300" lvl="1" indent="-114300" algn="l" defTabSz="577850">
            <a:lnSpc>
              <a:spcPct val="90000"/>
            </a:lnSpc>
            <a:spcBef>
              <a:spcPct val="0"/>
            </a:spcBef>
            <a:spcAft>
              <a:spcPct val="15000"/>
            </a:spcAft>
            <a:buChar char="••"/>
          </a:pPr>
          <a:r>
            <a:rPr lang="en-US" sz="1300" kern="1200" dirty="0" smtClean="0">
              <a:latin typeface="Calibri" panose="020F0502020204030204" pitchFamily="34" charset="0"/>
            </a:rPr>
            <a:t>Content management</a:t>
          </a:r>
        </a:p>
        <a:p>
          <a:pPr marL="114300" lvl="1" indent="-114300" algn="l" defTabSz="577850">
            <a:lnSpc>
              <a:spcPct val="90000"/>
            </a:lnSpc>
            <a:spcBef>
              <a:spcPct val="0"/>
            </a:spcBef>
            <a:spcAft>
              <a:spcPct val="15000"/>
            </a:spcAft>
            <a:buChar char="••"/>
          </a:pPr>
          <a:r>
            <a:rPr lang="en-US" sz="1300" kern="1200" dirty="0" err="1" smtClean="0">
              <a:latin typeface="Calibri" panose="020F0502020204030204" pitchFamily="34" charset="0"/>
            </a:rPr>
            <a:t>Collabortion</a:t>
          </a:r>
          <a:r>
            <a:rPr lang="en-US" sz="1300" kern="1200" dirty="0" smtClean="0">
              <a:latin typeface="Calibri" panose="020F0502020204030204" pitchFamily="34" charset="0"/>
            </a:rPr>
            <a:t> and networking</a:t>
          </a:r>
        </a:p>
        <a:p>
          <a:pPr marL="114300" lvl="1" indent="-114300" algn="l" defTabSz="577850">
            <a:lnSpc>
              <a:spcPct val="90000"/>
            </a:lnSpc>
            <a:spcBef>
              <a:spcPct val="0"/>
            </a:spcBef>
            <a:spcAft>
              <a:spcPct val="15000"/>
            </a:spcAft>
            <a:buChar char="••"/>
          </a:pPr>
          <a:r>
            <a:rPr lang="en-US" sz="1300" kern="1200" dirty="0" smtClean="0">
              <a:latin typeface="Calibri" panose="020F0502020204030204" pitchFamily="34" charset="0"/>
            </a:rPr>
            <a:t>Frequently asked questions </a:t>
          </a:r>
        </a:p>
        <a:p>
          <a:pPr marL="114300" lvl="1" indent="-114300" algn="l" defTabSz="577850">
            <a:lnSpc>
              <a:spcPct val="90000"/>
            </a:lnSpc>
            <a:spcBef>
              <a:spcPct val="0"/>
            </a:spcBef>
            <a:spcAft>
              <a:spcPct val="15000"/>
            </a:spcAft>
            <a:buChar char="••"/>
          </a:pPr>
          <a:r>
            <a:rPr lang="en-US" sz="1300" kern="1200" dirty="0" smtClean="0">
              <a:latin typeface="Calibri" panose="020F0502020204030204" pitchFamily="34" charset="0"/>
            </a:rPr>
            <a:t>Group ownership and management</a:t>
          </a:r>
        </a:p>
        <a:p>
          <a:pPr marL="114300" lvl="1" indent="-114300" algn="l" defTabSz="577850">
            <a:lnSpc>
              <a:spcPct val="90000"/>
            </a:lnSpc>
            <a:spcBef>
              <a:spcPct val="0"/>
            </a:spcBef>
            <a:spcAft>
              <a:spcPct val="15000"/>
            </a:spcAft>
            <a:buChar char="••"/>
          </a:pPr>
          <a:r>
            <a:rPr lang="en-US" sz="1300" kern="1200" dirty="0" smtClean="0">
              <a:latin typeface="Calibri" panose="020F0502020204030204" pitchFamily="34" charset="0"/>
            </a:rPr>
            <a:t>Widgets</a:t>
          </a:r>
        </a:p>
      </dsp:txBody>
      <dsp:txXfrm>
        <a:off x="0" y="346986"/>
        <a:ext cx="11633703" cy="1638000"/>
      </dsp:txXfrm>
    </dsp:sp>
    <dsp:sp modelId="{A91CB613-AA4B-4BEE-B005-40CE532C556D}">
      <dsp:nvSpPr>
        <dsp:cNvPr id="0" name=""/>
        <dsp:cNvSpPr/>
      </dsp:nvSpPr>
      <dsp:spPr>
        <a:xfrm>
          <a:off x="581685" y="155106"/>
          <a:ext cx="8143592" cy="38376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07808" tIns="0" rIns="307808" bIns="0" numCol="1" spcCol="1270" anchor="ctr" anchorCtr="0">
          <a:noAutofit/>
        </a:bodyPr>
        <a:lstStyle/>
        <a:p>
          <a:pPr lvl="0" algn="l" defTabSz="577850">
            <a:lnSpc>
              <a:spcPct val="90000"/>
            </a:lnSpc>
            <a:spcBef>
              <a:spcPct val="0"/>
            </a:spcBef>
            <a:spcAft>
              <a:spcPct val="35000"/>
            </a:spcAft>
          </a:pPr>
          <a:r>
            <a:rPr lang="en-US" sz="1300" kern="1200" dirty="0" smtClean="0"/>
            <a:t>Collab (current state)</a:t>
          </a:r>
          <a:endParaRPr lang="en-CA" sz="1300" kern="1200" dirty="0"/>
        </a:p>
      </dsp:txBody>
      <dsp:txXfrm>
        <a:off x="600419" y="173840"/>
        <a:ext cx="8106124" cy="346292"/>
      </dsp:txXfrm>
    </dsp:sp>
    <dsp:sp modelId="{C157D7F4-6A6B-4014-B289-587D0C5A264C}">
      <dsp:nvSpPr>
        <dsp:cNvPr id="0" name=""/>
        <dsp:cNvSpPr/>
      </dsp:nvSpPr>
      <dsp:spPr>
        <a:xfrm>
          <a:off x="0" y="2247066"/>
          <a:ext cx="11633703" cy="757575"/>
        </a:xfrm>
        <a:prstGeom prst="rect">
          <a:avLst/>
        </a:prstGeom>
        <a:solidFill>
          <a:schemeClr val="lt1">
            <a:alpha val="90000"/>
            <a:hueOff val="0"/>
            <a:satOff val="0"/>
            <a:lumOff val="0"/>
            <a:alphaOff val="0"/>
          </a:schemeClr>
        </a:solidFill>
        <a:ln w="12700" cap="flat" cmpd="sng" algn="ctr">
          <a:solidFill>
            <a:schemeClr val="accent4">
              <a:hueOff val="-1331904"/>
              <a:satOff val="4137"/>
              <a:lumOff val="58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2905" tIns="270764" rIns="9029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latin typeface="Calibri" panose="020F0502020204030204" pitchFamily="34" charset="0"/>
            </a:rPr>
            <a:t>Getting started</a:t>
          </a:r>
          <a:endParaRPr lang="en-CA" sz="1300" kern="1200" dirty="0">
            <a:latin typeface="Calibri" panose="020F0502020204030204" pitchFamily="34" charset="0"/>
          </a:endParaRPr>
        </a:p>
        <a:p>
          <a:pPr marL="114300" lvl="1" indent="-114300" algn="l" defTabSz="577850">
            <a:lnSpc>
              <a:spcPct val="90000"/>
            </a:lnSpc>
            <a:spcBef>
              <a:spcPct val="0"/>
            </a:spcBef>
            <a:spcAft>
              <a:spcPct val="15000"/>
            </a:spcAft>
            <a:buChar char="••"/>
          </a:pPr>
          <a:r>
            <a:rPr lang="en-US" sz="1300" kern="1200" dirty="0" smtClean="0">
              <a:latin typeface="Calibri" panose="020F0502020204030204" pitchFamily="34" charset="0"/>
            </a:rPr>
            <a:t>Sending messages</a:t>
          </a:r>
          <a:endParaRPr lang="en-CA" sz="1300" kern="1200" dirty="0">
            <a:latin typeface="Calibri" panose="020F0502020204030204" pitchFamily="34" charset="0"/>
          </a:endParaRPr>
        </a:p>
      </dsp:txBody>
      <dsp:txXfrm>
        <a:off x="0" y="2247066"/>
        <a:ext cx="11633703" cy="757575"/>
      </dsp:txXfrm>
    </dsp:sp>
    <dsp:sp modelId="{DB2AE1C1-1519-4527-AAF0-FF26410114F3}">
      <dsp:nvSpPr>
        <dsp:cNvPr id="0" name=""/>
        <dsp:cNvSpPr/>
      </dsp:nvSpPr>
      <dsp:spPr>
        <a:xfrm>
          <a:off x="581685" y="2065540"/>
          <a:ext cx="8143592" cy="383760"/>
        </a:xfrm>
        <a:prstGeom prst="roundRect">
          <a:avLst/>
        </a:prstGeom>
        <a:solidFill>
          <a:schemeClr val="accent4">
            <a:hueOff val="-1331904"/>
            <a:satOff val="4137"/>
            <a:lumOff val="5817"/>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07808" tIns="0" rIns="307808" bIns="0" numCol="1" spcCol="1270" anchor="ctr" anchorCtr="0">
          <a:noAutofit/>
        </a:bodyPr>
        <a:lstStyle/>
        <a:p>
          <a:pPr lvl="0" algn="l" defTabSz="577850">
            <a:lnSpc>
              <a:spcPct val="90000"/>
            </a:lnSpc>
            <a:spcBef>
              <a:spcPct val="0"/>
            </a:spcBef>
            <a:spcAft>
              <a:spcPct val="35000"/>
            </a:spcAft>
          </a:pPr>
          <a:r>
            <a:rPr lang="en-US" sz="1300" kern="1200" dirty="0" smtClean="0"/>
            <a:t>Message</a:t>
          </a:r>
          <a:endParaRPr lang="en-CA" sz="1300" kern="1200" dirty="0"/>
        </a:p>
      </dsp:txBody>
      <dsp:txXfrm>
        <a:off x="600419" y="2084274"/>
        <a:ext cx="8106124" cy="346292"/>
      </dsp:txXfrm>
    </dsp:sp>
    <dsp:sp modelId="{8353FA5F-5BF8-46BC-B903-5F2D42F637C4}">
      <dsp:nvSpPr>
        <dsp:cNvPr id="0" name=""/>
        <dsp:cNvSpPr/>
      </dsp:nvSpPr>
      <dsp:spPr>
        <a:xfrm>
          <a:off x="0" y="3266721"/>
          <a:ext cx="11633703" cy="552825"/>
        </a:xfrm>
        <a:prstGeom prst="rect">
          <a:avLst/>
        </a:prstGeom>
        <a:solidFill>
          <a:schemeClr val="lt1">
            <a:alpha val="90000"/>
            <a:hueOff val="0"/>
            <a:satOff val="0"/>
            <a:lumOff val="0"/>
            <a:alphaOff val="0"/>
          </a:schemeClr>
        </a:solidFill>
        <a:ln w="12700" cap="flat" cmpd="sng" algn="ctr">
          <a:solidFill>
            <a:schemeClr val="accent4">
              <a:hueOff val="-2663809"/>
              <a:satOff val="8273"/>
              <a:lumOff val="116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2905" tIns="270764" rIns="9029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latin typeface="Calibri" panose="020F0502020204030204" pitchFamily="34" charset="0"/>
            </a:rPr>
            <a:t>Profile basics</a:t>
          </a:r>
          <a:endParaRPr lang="en-CA" sz="1300" kern="1200" dirty="0">
            <a:latin typeface="Calibri" panose="020F0502020204030204" pitchFamily="34" charset="0"/>
          </a:endParaRPr>
        </a:p>
      </dsp:txBody>
      <dsp:txXfrm>
        <a:off x="0" y="3266721"/>
        <a:ext cx="11633703" cy="552825"/>
      </dsp:txXfrm>
    </dsp:sp>
    <dsp:sp modelId="{3ACAC9FE-5B72-42A4-BCF8-C4632093B467}">
      <dsp:nvSpPr>
        <dsp:cNvPr id="0" name=""/>
        <dsp:cNvSpPr/>
      </dsp:nvSpPr>
      <dsp:spPr>
        <a:xfrm>
          <a:off x="581685" y="3074842"/>
          <a:ext cx="8143592" cy="383760"/>
        </a:xfrm>
        <a:prstGeom prst="roundRect">
          <a:avLst/>
        </a:prstGeom>
        <a:solidFill>
          <a:schemeClr val="accent4">
            <a:hueOff val="-2663809"/>
            <a:satOff val="8273"/>
            <a:lumOff val="11634"/>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07808" tIns="0" rIns="307808" bIns="0" numCol="1" spcCol="1270" anchor="ctr" anchorCtr="0">
          <a:noAutofit/>
        </a:bodyPr>
        <a:lstStyle/>
        <a:p>
          <a:pPr lvl="0" algn="l" defTabSz="577850">
            <a:lnSpc>
              <a:spcPct val="90000"/>
            </a:lnSpc>
            <a:spcBef>
              <a:spcPct val="0"/>
            </a:spcBef>
            <a:spcAft>
              <a:spcPct val="35000"/>
            </a:spcAft>
          </a:pPr>
          <a:r>
            <a:rPr lang="en-US" sz="1300" kern="1200" dirty="0" smtClean="0"/>
            <a:t>Profile (current state within Collab)</a:t>
          </a:r>
          <a:endParaRPr lang="en-CA" sz="1300" kern="1200" dirty="0"/>
        </a:p>
      </dsp:txBody>
      <dsp:txXfrm>
        <a:off x="600419" y="3093576"/>
        <a:ext cx="8106124" cy="346292"/>
      </dsp:txXfrm>
    </dsp:sp>
    <dsp:sp modelId="{8F6275D9-0310-415B-A39E-3A51BE5C3CF4}">
      <dsp:nvSpPr>
        <dsp:cNvPr id="0" name=""/>
        <dsp:cNvSpPr/>
      </dsp:nvSpPr>
      <dsp:spPr>
        <a:xfrm>
          <a:off x="0" y="4081627"/>
          <a:ext cx="11633703" cy="1187550"/>
        </a:xfrm>
        <a:prstGeom prst="rect">
          <a:avLst/>
        </a:prstGeom>
        <a:solidFill>
          <a:schemeClr val="lt1">
            <a:alpha val="90000"/>
            <a:hueOff val="0"/>
            <a:satOff val="0"/>
            <a:lumOff val="0"/>
            <a:alphaOff val="0"/>
          </a:schemeClr>
        </a:solidFill>
        <a:ln w="12700" cap="flat" cmpd="sng" algn="ctr">
          <a:solidFill>
            <a:schemeClr val="accent4">
              <a:hueOff val="-3995713"/>
              <a:satOff val="12410"/>
              <a:lumOff val="174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2905" tIns="270764" rIns="9029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latin typeface="Calibri" panose="020F0502020204030204" pitchFamily="34" charset="0"/>
            </a:rPr>
            <a:t>About</a:t>
          </a:r>
          <a:endParaRPr lang="en-CA" sz="1300" kern="1200" dirty="0">
            <a:latin typeface="Calibri" panose="020F0502020204030204" pitchFamily="34" charset="0"/>
          </a:endParaRPr>
        </a:p>
        <a:p>
          <a:pPr marL="114300" lvl="1" indent="-114300" algn="l" defTabSz="577850">
            <a:lnSpc>
              <a:spcPct val="90000"/>
            </a:lnSpc>
            <a:spcBef>
              <a:spcPct val="0"/>
            </a:spcBef>
            <a:spcAft>
              <a:spcPct val="15000"/>
            </a:spcAft>
            <a:buChar char="••"/>
          </a:pPr>
          <a:r>
            <a:rPr lang="en-US" sz="1300" kern="1200" dirty="0" smtClean="0">
              <a:latin typeface="Calibri" panose="020F0502020204030204" pitchFamily="34" charset="0"/>
            </a:rPr>
            <a:t>Getting started</a:t>
          </a:r>
          <a:endParaRPr lang="en-CA" sz="1300" kern="1200" dirty="0">
            <a:latin typeface="Calibri" panose="020F0502020204030204" pitchFamily="34" charset="0"/>
          </a:endParaRPr>
        </a:p>
        <a:p>
          <a:pPr marL="114300" lvl="1" indent="-114300" algn="l" defTabSz="577850">
            <a:lnSpc>
              <a:spcPct val="90000"/>
            </a:lnSpc>
            <a:spcBef>
              <a:spcPct val="0"/>
            </a:spcBef>
            <a:spcAft>
              <a:spcPct val="15000"/>
            </a:spcAft>
            <a:buChar char="••"/>
          </a:pPr>
          <a:r>
            <a:rPr lang="en-US" sz="1300" kern="1200" dirty="0" smtClean="0">
              <a:latin typeface="Calibri" panose="020F0502020204030204" pitchFamily="34" charset="0"/>
            </a:rPr>
            <a:t>Navigation</a:t>
          </a:r>
          <a:endParaRPr lang="en-CA" sz="1300" kern="1200" dirty="0">
            <a:latin typeface="Calibri" panose="020F0502020204030204" pitchFamily="34" charset="0"/>
          </a:endParaRPr>
        </a:p>
        <a:p>
          <a:pPr marL="114300" lvl="1" indent="-114300" algn="l" defTabSz="577850">
            <a:lnSpc>
              <a:spcPct val="90000"/>
            </a:lnSpc>
            <a:spcBef>
              <a:spcPct val="0"/>
            </a:spcBef>
            <a:spcAft>
              <a:spcPct val="15000"/>
            </a:spcAft>
            <a:buChar char="••"/>
          </a:pPr>
          <a:r>
            <a:rPr lang="en-US" sz="1300" kern="1200" dirty="0" smtClean="0">
              <a:latin typeface="Calibri" panose="020F0502020204030204" pitchFamily="34" charset="0"/>
            </a:rPr>
            <a:t>Editing and contributing</a:t>
          </a:r>
          <a:endParaRPr lang="en-CA" sz="1300" kern="1200" dirty="0">
            <a:latin typeface="Calibri" panose="020F0502020204030204" pitchFamily="34" charset="0"/>
          </a:endParaRPr>
        </a:p>
      </dsp:txBody>
      <dsp:txXfrm>
        <a:off x="0" y="4081627"/>
        <a:ext cx="11633703" cy="1187550"/>
      </dsp:txXfrm>
    </dsp:sp>
    <dsp:sp modelId="{BE1C06B7-96D4-4F7E-A44F-DB8CAE56AF71}">
      <dsp:nvSpPr>
        <dsp:cNvPr id="0" name=""/>
        <dsp:cNvSpPr/>
      </dsp:nvSpPr>
      <dsp:spPr>
        <a:xfrm>
          <a:off x="581685" y="3889747"/>
          <a:ext cx="8143592" cy="383760"/>
        </a:xfrm>
        <a:prstGeom prst="roundRect">
          <a:avLst/>
        </a:prstGeom>
        <a:solidFill>
          <a:schemeClr val="accent4">
            <a:hueOff val="-3995713"/>
            <a:satOff val="12410"/>
            <a:lumOff val="17451"/>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07808" tIns="0" rIns="307808" bIns="0" numCol="1" spcCol="1270" anchor="ctr" anchorCtr="0">
          <a:noAutofit/>
        </a:bodyPr>
        <a:lstStyle/>
        <a:p>
          <a:pPr lvl="0" algn="l" defTabSz="577850">
            <a:lnSpc>
              <a:spcPct val="90000"/>
            </a:lnSpc>
            <a:spcBef>
              <a:spcPct val="0"/>
            </a:spcBef>
            <a:spcAft>
              <a:spcPct val="35000"/>
            </a:spcAft>
          </a:pPr>
          <a:r>
            <a:rPr lang="en-US" sz="1300" kern="1200" dirty="0" smtClean="0"/>
            <a:t>Wiki</a:t>
          </a:r>
          <a:endParaRPr lang="en-CA" sz="1300" kern="1200" dirty="0"/>
        </a:p>
      </dsp:txBody>
      <dsp:txXfrm>
        <a:off x="600419" y="3908481"/>
        <a:ext cx="8106124"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97F41-102D-4BC9-914F-667FA99D2DF4}">
      <dsp:nvSpPr>
        <dsp:cNvPr id="0" name=""/>
        <dsp:cNvSpPr/>
      </dsp:nvSpPr>
      <dsp:spPr>
        <a:xfrm>
          <a:off x="0" y="1953780"/>
          <a:ext cx="11742345" cy="1533572"/>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641528-B905-4998-8405-C38913902192}">
      <dsp:nvSpPr>
        <dsp:cNvPr id="0" name=""/>
        <dsp:cNvSpPr/>
      </dsp:nvSpPr>
      <dsp:spPr>
        <a:xfrm>
          <a:off x="602" y="0"/>
          <a:ext cx="3154173" cy="2176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l" defTabSz="444500">
            <a:lnSpc>
              <a:spcPct val="150000"/>
            </a:lnSpc>
            <a:spcBef>
              <a:spcPct val="0"/>
            </a:spcBef>
            <a:spcAft>
              <a:spcPct val="35000"/>
            </a:spcAft>
          </a:pPr>
          <a:r>
            <a:rPr lang="en-US" sz="1000" b="1" kern="1200" dirty="0" smtClean="0"/>
            <a:t>Sprint </a:t>
          </a:r>
          <a:r>
            <a:rPr lang="en-US" sz="1000" b="1" kern="1200" dirty="0" smtClean="0"/>
            <a:t>51:</a:t>
          </a:r>
          <a:endParaRPr lang="en-US" sz="1000" b="1" kern="1200" dirty="0" smtClean="0"/>
        </a:p>
        <a:p>
          <a:pPr lvl="0" algn="l" defTabSz="444500">
            <a:lnSpc>
              <a:spcPct val="150000"/>
            </a:lnSpc>
            <a:spcBef>
              <a:spcPct val="0"/>
            </a:spcBef>
            <a:spcAft>
              <a:spcPct val="35000"/>
            </a:spcAft>
          </a:pPr>
          <a:r>
            <a:rPr lang="en-US" sz="1000" kern="1200" dirty="0" smtClean="0"/>
            <a:t>Create new admin portal + product/folder structure for OADW applications</a:t>
          </a:r>
        </a:p>
        <a:p>
          <a:pPr lvl="0" algn="l" defTabSz="444500">
            <a:lnSpc>
              <a:spcPct val="150000"/>
            </a:lnSpc>
            <a:spcBef>
              <a:spcPct val="0"/>
            </a:spcBef>
            <a:spcAft>
              <a:spcPct val="35000"/>
            </a:spcAft>
          </a:pPr>
          <a:r>
            <a:rPr lang="en-US" sz="1000" kern="1200" dirty="0" smtClean="0"/>
            <a:t>Determine requirements for custom portal pages</a:t>
          </a:r>
        </a:p>
        <a:p>
          <a:pPr lvl="0" algn="l" defTabSz="444500">
            <a:lnSpc>
              <a:spcPct val="150000"/>
            </a:lnSpc>
            <a:spcBef>
              <a:spcPct val="0"/>
            </a:spcBef>
            <a:spcAft>
              <a:spcPct val="35000"/>
            </a:spcAft>
          </a:pPr>
          <a:r>
            <a:rPr lang="en-US" sz="1000" kern="1200" dirty="0" smtClean="0"/>
            <a:t>Review ticket and feedback forms, determine changes</a:t>
          </a:r>
        </a:p>
        <a:p>
          <a:pPr lvl="0" algn="l" defTabSz="444500">
            <a:lnSpc>
              <a:spcPct val="150000"/>
            </a:lnSpc>
            <a:spcBef>
              <a:spcPct val="0"/>
            </a:spcBef>
            <a:spcAft>
              <a:spcPct val="35000"/>
            </a:spcAft>
          </a:pPr>
          <a:r>
            <a:rPr lang="en-US" sz="1000" kern="1200" dirty="0" smtClean="0"/>
            <a:t>Determine articles required for new applications / OADW</a:t>
          </a:r>
        </a:p>
        <a:p>
          <a:pPr lvl="0" algn="l" defTabSz="444500">
            <a:lnSpc>
              <a:spcPct val="150000"/>
            </a:lnSpc>
            <a:spcBef>
              <a:spcPct val="0"/>
            </a:spcBef>
            <a:spcAft>
              <a:spcPct val="35000"/>
            </a:spcAft>
          </a:pPr>
          <a:r>
            <a:rPr lang="en-US" sz="1000" kern="1200" dirty="0" smtClean="0"/>
            <a:t>Refresh contact /agent information</a:t>
          </a:r>
          <a:endParaRPr lang="en-US" sz="700" kern="1200" dirty="0" smtClean="0"/>
        </a:p>
        <a:p>
          <a:pPr lvl="0" algn="ctr" defTabSz="444500">
            <a:lnSpc>
              <a:spcPct val="90000"/>
            </a:lnSpc>
            <a:spcBef>
              <a:spcPct val="0"/>
            </a:spcBef>
            <a:spcAft>
              <a:spcPct val="35000"/>
            </a:spcAft>
          </a:pPr>
          <a:endParaRPr lang="en-US" sz="700" kern="1200" dirty="0" smtClean="0"/>
        </a:p>
      </dsp:txBody>
      <dsp:txXfrm>
        <a:off x="602" y="0"/>
        <a:ext cx="3154173" cy="2176453"/>
      </dsp:txXfrm>
    </dsp:sp>
    <dsp:sp modelId="{C5CAB204-71D5-427E-A60F-D5C4C03E9A92}">
      <dsp:nvSpPr>
        <dsp:cNvPr id="0" name=""/>
        <dsp:cNvSpPr/>
      </dsp:nvSpPr>
      <dsp:spPr>
        <a:xfrm>
          <a:off x="1305633" y="2448509"/>
          <a:ext cx="544113" cy="544113"/>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E5D73F55-EF21-4EE1-9165-DA5BD10E0B1F}">
      <dsp:nvSpPr>
        <dsp:cNvPr id="0" name=""/>
        <dsp:cNvSpPr/>
      </dsp:nvSpPr>
      <dsp:spPr>
        <a:xfrm>
          <a:off x="3203605" y="3264679"/>
          <a:ext cx="2313112" cy="2176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l" defTabSz="444500">
            <a:lnSpc>
              <a:spcPct val="150000"/>
            </a:lnSpc>
            <a:spcBef>
              <a:spcPct val="0"/>
            </a:spcBef>
            <a:spcAft>
              <a:spcPct val="35000"/>
            </a:spcAft>
          </a:pPr>
          <a:r>
            <a:rPr lang="en-US" sz="1000" b="1" kern="1200" dirty="0" smtClean="0"/>
            <a:t>Sprint </a:t>
          </a:r>
          <a:r>
            <a:rPr lang="en-US" sz="1000" b="1" kern="1200" dirty="0" smtClean="0"/>
            <a:t>52:</a:t>
          </a:r>
          <a:endParaRPr lang="en-US" sz="1000" b="1" kern="1200" dirty="0" smtClean="0"/>
        </a:p>
        <a:p>
          <a:pPr lvl="0" algn="l" defTabSz="444500">
            <a:lnSpc>
              <a:spcPct val="150000"/>
            </a:lnSpc>
            <a:spcBef>
              <a:spcPct val="0"/>
            </a:spcBef>
            <a:spcAft>
              <a:spcPct val="35000"/>
            </a:spcAft>
          </a:pPr>
          <a:r>
            <a:rPr lang="en-US" sz="1000" b="0" kern="1200" dirty="0" smtClean="0"/>
            <a:t>Download portal theme and customize styling and layout to meet requirements</a:t>
          </a:r>
        </a:p>
        <a:p>
          <a:pPr lvl="0" algn="l" defTabSz="444500">
            <a:lnSpc>
              <a:spcPct val="150000"/>
            </a:lnSpc>
            <a:spcBef>
              <a:spcPct val="0"/>
            </a:spcBef>
            <a:spcAft>
              <a:spcPct val="35000"/>
            </a:spcAft>
          </a:pPr>
          <a:r>
            <a:rPr lang="en-US" sz="1000" b="0" kern="1200" dirty="0" smtClean="0"/>
            <a:t>Write and translate portal text</a:t>
          </a:r>
        </a:p>
        <a:p>
          <a:pPr lvl="0" algn="l" defTabSz="444500">
            <a:lnSpc>
              <a:spcPct val="150000"/>
            </a:lnSpc>
            <a:spcBef>
              <a:spcPct val="0"/>
            </a:spcBef>
            <a:spcAft>
              <a:spcPct val="35000"/>
            </a:spcAft>
          </a:pPr>
          <a:r>
            <a:rPr lang="en-US" sz="1000" b="0" kern="1200" dirty="0" smtClean="0"/>
            <a:t>Write new knowledge base articles</a:t>
          </a:r>
        </a:p>
        <a:p>
          <a:pPr lvl="0" algn="l" defTabSz="444500">
            <a:lnSpc>
              <a:spcPct val="150000"/>
            </a:lnSpc>
            <a:spcBef>
              <a:spcPct val="0"/>
            </a:spcBef>
            <a:spcAft>
              <a:spcPct val="35000"/>
            </a:spcAft>
          </a:pPr>
          <a:r>
            <a:rPr lang="en-US" sz="1000" b="0" kern="1200" dirty="0" smtClean="0"/>
            <a:t>Update ticket and feedback forms</a:t>
          </a:r>
        </a:p>
        <a:p>
          <a:pPr lvl="0" algn="l" defTabSz="444500">
            <a:lnSpc>
              <a:spcPct val="150000"/>
            </a:lnSpc>
            <a:spcBef>
              <a:spcPct val="0"/>
            </a:spcBef>
            <a:spcAft>
              <a:spcPct val="35000"/>
            </a:spcAft>
          </a:pPr>
          <a:r>
            <a:rPr lang="en-US" sz="1000" b="0" kern="1200" dirty="0" smtClean="0"/>
            <a:t>Onboard new Freshdesk agent through courses and blogs</a:t>
          </a:r>
        </a:p>
        <a:p>
          <a:pPr lvl="0" algn="ctr" defTabSz="444500">
            <a:lnSpc>
              <a:spcPct val="150000"/>
            </a:lnSpc>
            <a:spcBef>
              <a:spcPct val="0"/>
            </a:spcBef>
            <a:spcAft>
              <a:spcPct val="35000"/>
            </a:spcAft>
          </a:pPr>
          <a:endParaRPr lang="en-US" sz="800" b="0" kern="1200" dirty="0" smtClean="0"/>
        </a:p>
        <a:p>
          <a:pPr lvl="0" algn="ctr" defTabSz="444500">
            <a:lnSpc>
              <a:spcPct val="150000"/>
            </a:lnSpc>
            <a:spcBef>
              <a:spcPct val="0"/>
            </a:spcBef>
            <a:spcAft>
              <a:spcPct val="35000"/>
            </a:spcAft>
          </a:pPr>
          <a:endParaRPr lang="en-US" sz="800" b="0" kern="1200" dirty="0"/>
        </a:p>
      </dsp:txBody>
      <dsp:txXfrm>
        <a:off x="3203605" y="3264679"/>
        <a:ext cx="2313112" cy="2176453"/>
      </dsp:txXfrm>
    </dsp:sp>
    <dsp:sp modelId="{040B5661-90E4-469E-A435-9F32BFC4B89D}">
      <dsp:nvSpPr>
        <dsp:cNvPr id="0" name=""/>
        <dsp:cNvSpPr/>
      </dsp:nvSpPr>
      <dsp:spPr>
        <a:xfrm>
          <a:off x="4088104" y="2448509"/>
          <a:ext cx="544113" cy="544113"/>
        </a:xfrm>
        <a:prstGeom prst="ellipse">
          <a:avLst/>
        </a:prstGeom>
        <a:solidFill>
          <a:schemeClr val="accent2">
            <a:hueOff val="-340247"/>
            <a:satOff val="3665"/>
            <a:lumOff val="4902"/>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A60124B-A5C2-4057-ACFF-A00E57B65CE8}">
      <dsp:nvSpPr>
        <dsp:cNvPr id="0" name=""/>
        <dsp:cNvSpPr/>
      </dsp:nvSpPr>
      <dsp:spPr>
        <a:xfrm>
          <a:off x="5565546" y="0"/>
          <a:ext cx="2743809" cy="2176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l" defTabSz="444500">
            <a:lnSpc>
              <a:spcPct val="150000"/>
            </a:lnSpc>
            <a:spcBef>
              <a:spcPct val="0"/>
            </a:spcBef>
            <a:spcAft>
              <a:spcPct val="35000"/>
            </a:spcAft>
          </a:pPr>
          <a:r>
            <a:rPr lang="en-US" sz="1000" b="1" kern="1200" dirty="0" smtClean="0"/>
            <a:t>Sprint </a:t>
          </a:r>
          <a:r>
            <a:rPr lang="en-US" sz="1000" b="1" kern="1200" dirty="0" smtClean="0"/>
            <a:t>53:</a:t>
          </a:r>
          <a:endParaRPr lang="en-US" sz="1000" b="1" kern="1200" dirty="0" smtClean="0"/>
        </a:p>
        <a:p>
          <a:pPr lvl="0" algn="l" defTabSz="444500">
            <a:lnSpc>
              <a:spcPct val="150000"/>
            </a:lnSpc>
            <a:spcBef>
              <a:spcPct val="0"/>
            </a:spcBef>
            <a:spcAft>
              <a:spcPct val="35000"/>
            </a:spcAft>
          </a:pPr>
          <a:r>
            <a:rPr lang="en-US" sz="1000" b="0" kern="1200" dirty="0" smtClean="0"/>
            <a:t>Testing and final adjustments to client portal</a:t>
          </a:r>
        </a:p>
        <a:p>
          <a:pPr lvl="0" algn="l" defTabSz="444500">
            <a:lnSpc>
              <a:spcPct val="150000"/>
            </a:lnSpc>
            <a:spcBef>
              <a:spcPct val="0"/>
            </a:spcBef>
            <a:spcAft>
              <a:spcPct val="35000"/>
            </a:spcAft>
          </a:pPr>
          <a:r>
            <a:rPr lang="en-US" sz="1000" b="0" kern="1200" dirty="0" smtClean="0"/>
            <a:t>Review tags and article properties</a:t>
          </a:r>
        </a:p>
        <a:p>
          <a:pPr lvl="0" algn="l" defTabSz="444500">
            <a:lnSpc>
              <a:spcPct val="150000"/>
            </a:lnSpc>
            <a:spcBef>
              <a:spcPct val="0"/>
            </a:spcBef>
            <a:spcAft>
              <a:spcPct val="35000"/>
            </a:spcAft>
          </a:pPr>
          <a:r>
            <a:rPr lang="en-US" sz="1000" b="0" kern="1200" dirty="0" smtClean="0"/>
            <a:t>Transfer existing OADW application articles to new folder structure</a:t>
          </a:r>
        </a:p>
        <a:p>
          <a:pPr lvl="0" algn="l" defTabSz="444500">
            <a:lnSpc>
              <a:spcPct val="150000"/>
            </a:lnSpc>
            <a:spcBef>
              <a:spcPct val="0"/>
            </a:spcBef>
            <a:spcAft>
              <a:spcPct val="35000"/>
            </a:spcAft>
          </a:pPr>
          <a:r>
            <a:rPr lang="en-US" sz="1000" b="0" kern="1200" dirty="0" smtClean="0"/>
            <a:t>Set up scheduled analytics reports</a:t>
          </a:r>
        </a:p>
        <a:p>
          <a:pPr lvl="0" algn="l" defTabSz="444500">
            <a:lnSpc>
              <a:spcPct val="150000"/>
            </a:lnSpc>
            <a:spcBef>
              <a:spcPct val="0"/>
            </a:spcBef>
            <a:spcAft>
              <a:spcPct val="35000"/>
            </a:spcAft>
          </a:pPr>
          <a:r>
            <a:rPr lang="en-US" sz="1000" b="0" kern="1200" dirty="0" smtClean="0"/>
            <a:t>Set up and train AI bot</a:t>
          </a:r>
        </a:p>
        <a:p>
          <a:pPr lvl="0" algn="l" defTabSz="444500">
            <a:lnSpc>
              <a:spcPct val="150000"/>
            </a:lnSpc>
            <a:spcBef>
              <a:spcPct val="0"/>
            </a:spcBef>
            <a:spcAft>
              <a:spcPct val="35000"/>
            </a:spcAft>
          </a:pPr>
          <a:r>
            <a:rPr lang="en-US" sz="1000" b="0" kern="1200" dirty="0" smtClean="0"/>
            <a:t>New article translations</a:t>
          </a:r>
          <a:endParaRPr lang="en-US" sz="1000" b="0" kern="1200" dirty="0"/>
        </a:p>
      </dsp:txBody>
      <dsp:txXfrm>
        <a:off x="5565546" y="0"/>
        <a:ext cx="2743809" cy="2176453"/>
      </dsp:txXfrm>
    </dsp:sp>
    <dsp:sp modelId="{C3A54761-773F-443A-A702-C9BCC77175DB}">
      <dsp:nvSpPr>
        <dsp:cNvPr id="0" name=""/>
        <dsp:cNvSpPr/>
      </dsp:nvSpPr>
      <dsp:spPr>
        <a:xfrm>
          <a:off x="6665394" y="2448509"/>
          <a:ext cx="544113" cy="544113"/>
        </a:xfrm>
        <a:prstGeom prst="ellipse">
          <a:avLst/>
        </a:prstGeom>
        <a:solidFill>
          <a:schemeClr val="accent2">
            <a:hueOff val="-680494"/>
            <a:satOff val="7330"/>
            <a:lumOff val="9803"/>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54473EE-56B3-4CF1-A697-5BFCF1C4D9D0}">
      <dsp:nvSpPr>
        <dsp:cNvPr id="0" name=""/>
        <dsp:cNvSpPr/>
      </dsp:nvSpPr>
      <dsp:spPr>
        <a:xfrm>
          <a:off x="8358184" y="3264679"/>
          <a:ext cx="2209323" cy="2176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l" defTabSz="444500">
            <a:lnSpc>
              <a:spcPct val="150000"/>
            </a:lnSpc>
            <a:spcBef>
              <a:spcPct val="0"/>
            </a:spcBef>
            <a:spcAft>
              <a:spcPct val="35000"/>
            </a:spcAft>
          </a:pPr>
          <a:r>
            <a:rPr lang="en-US" sz="1000" b="1" kern="1200" dirty="0" smtClean="0"/>
            <a:t>Ongoing:</a:t>
          </a:r>
        </a:p>
        <a:p>
          <a:pPr lvl="0" algn="l" defTabSz="444500">
            <a:lnSpc>
              <a:spcPct val="150000"/>
            </a:lnSpc>
            <a:spcBef>
              <a:spcPct val="0"/>
            </a:spcBef>
            <a:spcAft>
              <a:spcPct val="35000"/>
            </a:spcAft>
          </a:pPr>
          <a:r>
            <a:rPr lang="en-US" sz="1000" kern="1200" dirty="0" smtClean="0"/>
            <a:t>Write new knowledge base articles as needed</a:t>
          </a:r>
        </a:p>
        <a:p>
          <a:pPr lvl="0" algn="l" defTabSz="444500">
            <a:lnSpc>
              <a:spcPct val="150000"/>
            </a:lnSpc>
            <a:spcBef>
              <a:spcPct val="0"/>
            </a:spcBef>
            <a:spcAft>
              <a:spcPct val="35000"/>
            </a:spcAft>
          </a:pPr>
          <a:r>
            <a:rPr lang="en-US" sz="1000" kern="1200" dirty="0" smtClean="0"/>
            <a:t>Review analytics to determine which articles may need updates</a:t>
          </a:r>
        </a:p>
        <a:p>
          <a:pPr lvl="0" algn="l" defTabSz="444500">
            <a:lnSpc>
              <a:spcPct val="150000"/>
            </a:lnSpc>
            <a:spcBef>
              <a:spcPct val="0"/>
            </a:spcBef>
            <a:spcAft>
              <a:spcPct val="35000"/>
            </a:spcAft>
          </a:pPr>
          <a:r>
            <a:rPr lang="en-US" sz="1000" kern="1200" dirty="0" smtClean="0"/>
            <a:t>Regularly Review efficiency and accuracy of AI bot</a:t>
          </a:r>
        </a:p>
        <a:p>
          <a:pPr lvl="0" algn="l" defTabSz="444500">
            <a:lnSpc>
              <a:spcPct val="150000"/>
            </a:lnSpc>
            <a:spcBef>
              <a:spcPct val="0"/>
            </a:spcBef>
            <a:spcAft>
              <a:spcPct val="35000"/>
            </a:spcAft>
          </a:pPr>
          <a:r>
            <a:rPr lang="en-US" sz="1000" kern="1200" dirty="0" smtClean="0"/>
            <a:t>Set up scenarios and ticketing templates</a:t>
          </a:r>
          <a:endParaRPr lang="en-US" sz="1000" kern="1200" dirty="0"/>
        </a:p>
      </dsp:txBody>
      <dsp:txXfrm>
        <a:off x="8358184" y="3264679"/>
        <a:ext cx="2209323" cy="2176453"/>
      </dsp:txXfrm>
    </dsp:sp>
    <dsp:sp modelId="{54DB99FA-89F3-4B6D-AA5E-AFDF682962C1}">
      <dsp:nvSpPr>
        <dsp:cNvPr id="0" name=""/>
        <dsp:cNvSpPr/>
      </dsp:nvSpPr>
      <dsp:spPr>
        <a:xfrm>
          <a:off x="9190789" y="2448509"/>
          <a:ext cx="544113" cy="544113"/>
        </a:xfrm>
        <a:prstGeom prst="ellipse">
          <a:avLst/>
        </a:prstGeom>
        <a:solidFill>
          <a:schemeClr val="accent2">
            <a:hueOff val="-1020741"/>
            <a:satOff val="10995"/>
            <a:lumOff val="1470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424D95-1DBE-471C-9A97-B084FEC91484}" type="datetimeFigureOut">
              <a:rPr lang="en-US" smtClean="0"/>
              <a:t>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28466-850B-4A98-993A-37A9931828CE}" type="slidenum">
              <a:rPr lang="en-US" smtClean="0"/>
              <a:t>‹#›</a:t>
            </a:fld>
            <a:endParaRPr lang="en-US"/>
          </a:p>
        </p:txBody>
      </p:sp>
    </p:spTree>
    <p:extLst>
      <p:ext uri="{BB962C8B-B14F-4D97-AF65-F5344CB8AC3E}">
        <p14:creationId xmlns:p14="http://schemas.microsoft.com/office/powerpoint/2010/main" val="3202342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BD28466-850B-4A98-993A-37A9931828CE}" type="slidenum">
              <a:rPr lang="en-US" smtClean="0"/>
              <a:t>4</a:t>
            </a:fld>
            <a:endParaRPr lang="en-US"/>
          </a:p>
        </p:txBody>
      </p:sp>
    </p:spTree>
    <p:extLst>
      <p:ext uri="{BB962C8B-B14F-4D97-AF65-F5344CB8AC3E}">
        <p14:creationId xmlns:p14="http://schemas.microsoft.com/office/powerpoint/2010/main" val="3500491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sprints may be</a:t>
            </a:r>
            <a:r>
              <a:rPr lang="en-US" baseline="0" dirty="0" smtClean="0"/>
              <a:t> ambitious, but does not include writing all new Freshdesk articles – just creating structure! </a:t>
            </a:r>
          </a:p>
          <a:p>
            <a:endParaRPr lang="en-US" baseline="0" dirty="0" smtClean="0"/>
          </a:p>
          <a:p>
            <a:r>
              <a:rPr lang="en-US" baseline="0" dirty="0" smtClean="0"/>
              <a:t>Testing will continue past sprint 52, and portal and AI bot will likely be enabled for users after one or two sprints of testing. </a:t>
            </a:r>
            <a:endParaRPr lang="en-CA" dirty="0"/>
          </a:p>
        </p:txBody>
      </p:sp>
      <p:sp>
        <p:nvSpPr>
          <p:cNvPr id="4" name="Slide Number Placeholder 3"/>
          <p:cNvSpPr>
            <a:spLocks noGrp="1"/>
          </p:cNvSpPr>
          <p:nvPr>
            <p:ph type="sldNum" sz="quarter" idx="10"/>
          </p:nvPr>
        </p:nvSpPr>
        <p:spPr/>
        <p:txBody>
          <a:bodyPr/>
          <a:lstStyle/>
          <a:p>
            <a:fld id="{FBD28466-850B-4A98-993A-37A9931828CE}" type="slidenum">
              <a:rPr lang="en-US" smtClean="0"/>
              <a:t>14</a:t>
            </a:fld>
            <a:endParaRPr lang="en-US"/>
          </a:p>
        </p:txBody>
      </p:sp>
    </p:spTree>
    <p:extLst>
      <p:ext uri="{BB962C8B-B14F-4D97-AF65-F5344CB8AC3E}">
        <p14:creationId xmlns:p14="http://schemas.microsoft.com/office/powerpoint/2010/main" val="798085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here</a:t>
            </a:r>
            <a:r>
              <a:rPr lang="en-US" baseline="0" dirty="0" smtClean="0"/>
              <a:t> is that  we should put some thought into common questions, issues and scenarios – and automate as much as possible. Allows agents more time to review processes, help users with more complicated questions, adjust and improve on knowledge base. </a:t>
            </a:r>
            <a:endParaRPr lang="en-CA" dirty="0"/>
          </a:p>
        </p:txBody>
      </p:sp>
      <p:sp>
        <p:nvSpPr>
          <p:cNvPr id="4" name="Slide Number Placeholder 3"/>
          <p:cNvSpPr>
            <a:spLocks noGrp="1"/>
          </p:cNvSpPr>
          <p:nvPr>
            <p:ph type="sldNum" sz="quarter" idx="10"/>
          </p:nvPr>
        </p:nvSpPr>
        <p:spPr/>
        <p:txBody>
          <a:bodyPr/>
          <a:lstStyle/>
          <a:p>
            <a:fld id="{FBD28466-850B-4A98-993A-37A9931828CE}" type="slidenum">
              <a:rPr lang="en-US" smtClean="0"/>
              <a:t>20</a:t>
            </a:fld>
            <a:endParaRPr lang="en-US"/>
          </a:p>
        </p:txBody>
      </p:sp>
    </p:spTree>
    <p:extLst>
      <p:ext uri="{BB962C8B-B14F-4D97-AF65-F5344CB8AC3E}">
        <p14:creationId xmlns:p14="http://schemas.microsoft.com/office/powerpoint/2010/main" val="3727837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mtClean="0">
                <a:latin typeface="Calibri" panose="020F0502020204030204" pitchFamily="34" charset="0"/>
              </a:rPr>
              <a:t>Reduce tickets and workload for the help desk agents</a:t>
            </a:r>
          </a:p>
          <a:p>
            <a:pPr>
              <a:lnSpc>
                <a:spcPct val="150000"/>
              </a:lnSpc>
            </a:pPr>
            <a:r>
              <a:rPr lang="en-US" smtClean="0">
                <a:latin typeface="Calibri" panose="020F0502020204030204" pitchFamily="34" charset="0"/>
              </a:rPr>
              <a:t>Help desk receives many tickets which are answered in existing articles, and the agent will link the article to the user. </a:t>
            </a:r>
          </a:p>
          <a:p>
            <a:pPr>
              <a:lnSpc>
                <a:spcPct val="150000"/>
              </a:lnSpc>
            </a:pPr>
            <a:endParaRPr lang="en-US" smtClean="0">
              <a:latin typeface="Calibri" panose="020F0502020204030204" pitchFamily="34" charset="0"/>
            </a:endParaRPr>
          </a:p>
          <a:p>
            <a:pPr>
              <a:lnSpc>
                <a:spcPct val="150000"/>
              </a:lnSpc>
            </a:pPr>
            <a:r>
              <a:rPr lang="en-US" smtClean="0">
                <a:latin typeface="Calibri" panose="020F0502020204030204" pitchFamily="34" charset="0"/>
              </a:rPr>
              <a:t>This increases the workload of the agent, and pulls them away from addressing more complex issues.</a:t>
            </a:r>
          </a:p>
          <a:p>
            <a:pPr>
              <a:lnSpc>
                <a:spcPct val="150000"/>
              </a:lnSpc>
            </a:pPr>
            <a:endParaRPr lang="en-US" smtClean="0">
              <a:latin typeface="Calibri" panose="020F0502020204030204" pitchFamily="34" charset="0"/>
            </a:endParaRPr>
          </a:p>
          <a:p>
            <a:pPr>
              <a:lnSpc>
                <a:spcPct val="150000"/>
              </a:lnSpc>
            </a:pPr>
            <a:r>
              <a:rPr lang="en-US" smtClean="0">
                <a:latin typeface="Calibri" panose="020F0502020204030204" pitchFamily="34" charset="0"/>
              </a:rPr>
              <a:t>The user may also be frusturated by the process and turn-around time of submitting a ticket, especially when they could find the answer to their question themselves.</a:t>
            </a:r>
          </a:p>
          <a:p>
            <a:pPr>
              <a:lnSpc>
                <a:spcPct val="150000"/>
              </a:lnSpc>
            </a:pPr>
            <a:endParaRPr lang="en-US" smtClean="0">
              <a:latin typeface="Calibri" panose="020F050202020403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mtClean="0">
                <a:latin typeface="Calibri" panose="020F0502020204030204" pitchFamily="34" charset="0"/>
              </a:rPr>
              <a:t>Improve the user experience</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0" smtClean="0">
                <a:latin typeface="Calibri" panose="020F0502020204030204" pitchFamily="34" charset="0"/>
              </a:rPr>
              <a:t>Users</a:t>
            </a:r>
            <a:r>
              <a:rPr lang="en-US" sz="1200" b="0" baseline="0" smtClean="0">
                <a:latin typeface="Calibri" panose="020F0502020204030204" pitchFamily="34" charset="0"/>
              </a:rPr>
              <a:t> may also be able to use the Tools more fully with better, easier to find and navigate help content</a:t>
            </a:r>
            <a:endParaRPr lang="en-US" sz="1200" b="1" smtClean="0">
              <a:latin typeface="Calibri" panose="020F050202020403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1200" b="1" smtClean="0">
              <a:latin typeface="Calibri" panose="020F050202020403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mtClean="0">
                <a:latin typeface="Calibri" panose="020F0502020204030204" pitchFamily="34" charset="0"/>
              </a:rPr>
              <a:t>Reflect the new OADW</a:t>
            </a:r>
          </a:p>
          <a:p>
            <a:pPr marL="0" marR="0" lvl="0" indent="0" algn="l" defTabSz="914400" rtl="0" eaLnBrk="1" fontAlgn="auto" latinLnBrk="0" hangingPunct="1">
              <a:lnSpc>
                <a:spcPct val="150000"/>
              </a:lnSpc>
              <a:spcBef>
                <a:spcPts val="0"/>
              </a:spcBef>
              <a:spcAft>
                <a:spcPts val="0"/>
              </a:spcAft>
              <a:buClrTx/>
              <a:buSzTx/>
              <a:buFontTx/>
              <a:buNone/>
              <a:tabLst/>
              <a:defRPr/>
            </a:pPr>
            <a:r>
              <a:rPr lang="en-US" b="0" smtClean="0">
                <a:latin typeface="Calibri" panose="020F0502020204030204" pitchFamily="34" charset="0"/>
              </a:rPr>
              <a:t>Branding: Using Aurora design system, we can have our help content be inline with the design of our upcoming Tools</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1200" b="1" smtClean="0">
              <a:latin typeface="Calibri" panose="020F050202020403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1200" b="1" smtClean="0">
              <a:latin typeface="Calibri" panose="020F0502020204030204" pitchFamily="34" charset="0"/>
            </a:endParaRPr>
          </a:p>
          <a:p>
            <a:pPr>
              <a:lnSpc>
                <a:spcPct val="150000"/>
              </a:lnSpc>
            </a:pPr>
            <a:endParaRPr lang="en-US" smtClean="0">
              <a:latin typeface="Calibri" panose="020F0502020204030204" pitchFamily="34" charset="0"/>
            </a:endParaRPr>
          </a:p>
          <a:p>
            <a:endParaRPr lang="en-CA" dirty="0"/>
          </a:p>
        </p:txBody>
      </p:sp>
      <p:sp>
        <p:nvSpPr>
          <p:cNvPr id="4" name="Slide Number Placeholder 3"/>
          <p:cNvSpPr>
            <a:spLocks noGrp="1"/>
          </p:cNvSpPr>
          <p:nvPr>
            <p:ph type="sldNum" sz="quarter" idx="10"/>
          </p:nvPr>
        </p:nvSpPr>
        <p:spPr/>
        <p:txBody>
          <a:bodyPr/>
          <a:lstStyle/>
          <a:p>
            <a:fld id="{FBD28466-850B-4A98-993A-37A9931828CE}" type="slidenum">
              <a:rPr lang="en-US" smtClean="0"/>
              <a:t>5</a:t>
            </a:fld>
            <a:endParaRPr lang="en-US"/>
          </a:p>
        </p:txBody>
      </p:sp>
    </p:spTree>
    <p:extLst>
      <p:ext uri="{BB962C8B-B14F-4D97-AF65-F5344CB8AC3E}">
        <p14:creationId xmlns:p14="http://schemas.microsoft.com/office/powerpoint/2010/main" val="3121900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en-US" sz="1200" b="1" smtClean="0">
              <a:latin typeface="Calibri" panose="020F050202020403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1200" b="1" smtClean="0">
              <a:latin typeface="Calibri" panose="020F0502020204030204" pitchFamily="34" charset="0"/>
            </a:endParaRPr>
          </a:p>
          <a:p>
            <a:pPr>
              <a:lnSpc>
                <a:spcPct val="150000"/>
              </a:lnSpc>
            </a:pPr>
            <a:endParaRPr lang="en-US" smtClean="0">
              <a:latin typeface="Calibri" panose="020F0502020204030204" pitchFamily="34" charset="0"/>
            </a:endParaRPr>
          </a:p>
          <a:p>
            <a:endParaRPr lang="en-CA" dirty="0"/>
          </a:p>
        </p:txBody>
      </p:sp>
      <p:sp>
        <p:nvSpPr>
          <p:cNvPr id="4" name="Slide Number Placeholder 3"/>
          <p:cNvSpPr>
            <a:spLocks noGrp="1"/>
          </p:cNvSpPr>
          <p:nvPr>
            <p:ph type="sldNum" sz="quarter" idx="10"/>
          </p:nvPr>
        </p:nvSpPr>
        <p:spPr/>
        <p:txBody>
          <a:bodyPr/>
          <a:lstStyle/>
          <a:p>
            <a:fld id="{FBD28466-850B-4A98-993A-37A9931828CE}" type="slidenum">
              <a:rPr lang="en-US" smtClean="0"/>
              <a:t>6</a:t>
            </a:fld>
            <a:endParaRPr lang="en-US"/>
          </a:p>
        </p:txBody>
      </p:sp>
    </p:spTree>
    <p:extLst>
      <p:ext uri="{BB962C8B-B14F-4D97-AF65-F5344CB8AC3E}">
        <p14:creationId xmlns:p14="http://schemas.microsoft.com/office/powerpoint/2010/main" val="4292461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 need to determine if still compatible</a:t>
            </a:r>
            <a:r>
              <a:rPr lang="en-US" baseline="0" dirty="0" smtClean="0"/>
              <a:t> with single sign-on</a:t>
            </a:r>
          </a:p>
          <a:p>
            <a:r>
              <a:rPr lang="en-US" baseline="0" dirty="0" smtClean="0"/>
              <a:t>Will need to remove Forum-related elements and replace with other content. </a:t>
            </a:r>
          </a:p>
          <a:p>
            <a:r>
              <a:rPr lang="en-US" baseline="0" dirty="0" smtClean="0"/>
              <a:t>May require additional identifiers (common </a:t>
            </a:r>
            <a:r>
              <a:rPr lang="en-US" baseline="0" dirty="0" err="1" smtClean="0"/>
              <a:t>nav</a:t>
            </a:r>
            <a:r>
              <a:rPr lang="en-US" baseline="0" dirty="0" smtClean="0"/>
              <a:t>, </a:t>
            </a:r>
            <a:r>
              <a:rPr lang="en-US" baseline="0" dirty="0" err="1" smtClean="0"/>
              <a:t>FiP</a:t>
            </a:r>
            <a:r>
              <a:rPr lang="en-US" baseline="0" dirty="0" smtClean="0"/>
              <a:t> elements, Aurora/OADW branding elements)</a:t>
            </a:r>
          </a:p>
          <a:p>
            <a:r>
              <a:rPr lang="en-US" baseline="0" dirty="0" smtClean="0"/>
              <a:t>Custom portals use Liquid markup, an extension of HTML and CSS used for creating themed pages (from Shopify)</a:t>
            </a:r>
            <a:endParaRPr lang="en-CA" dirty="0"/>
          </a:p>
        </p:txBody>
      </p:sp>
      <p:sp>
        <p:nvSpPr>
          <p:cNvPr id="4" name="Slide Number Placeholder 3"/>
          <p:cNvSpPr>
            <a:spLocks noGrp="1"/>
          </p:cNvSpPr>
          <p:nvPr>
            <p:ph type="sldNum" sz="quarter" idx="10"/>
          </p:nvPr>
        </p:nvSpPr>
        <p:spPr/>
        <p:txBody>
          <a:bodyPr/>
          <a:lstStyle/>
          <a:p>
            <a:fld id="{FBD28466-850B-4A98-993A-37A9931828CE}" type="slidenum">
              <a:rPr lang="en-US" smtClean="0"/>
              <a:t>7</a:t>
            </a:fld>
            <a:endParaRPr lang="en-US"/>
          </a:p>
        </p:txBody>
      </p:sp>
    </p:spTree>
    <p:extLst>
      <p:ext uri="{BB962C8B-B14F-4D97-AF65-F5344CB8AC3E}">
        <p14:creationId xmlns:p14="http://schemas.microsoft.com/office/powerpoint/2010/main" val="3492207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notes:</a:t>
            </a:r>
          </a:p>
          <a:p>
            <a:endParaRPr lang="en-US" baseline="0" dirty="0" smtClean="0"/>
          </a:p>
          <a:p>
            <a:pPr marL="171450" indent="-171450">
              <a:buFont typeface="Arial" panose="020B0604020202020204" pitchFamily="34" charset="0"/>
              <a:buChar char="•"/>
            </a:pPr>
            <a:r>
              <a:rPr lang="en-US" baseline="0" dirty="0" smtClean="0"/>
              <a:t>All of the above boxes are separate products, while text in black represents folders within those products. </a:t>
            </a:r>
          </a:p>
          <a:p>
            <a:pPr marL="171450" indent="-171450">
              <a:buFont typeface="Arial" panose="020B0604020202020204" pitchFamily="34" charset="0"/>
              <a:buChar char="•"/>
            </a:pPr>
            <a:r>
              <a:rPr lang="en-US" baseline="0" dirty="0" smtClean="0"/>
              <a:t>All of the products will be available in the overall OADW portal</a:t>
            </a:r>
          </a:p>
          <a:p>
            <a:pPr marL="171450" indent="-171450">
              <a:buFont typeface="Arial" panose="020B0604020202020204" pitchFamily="34" charset="0"/>
              <a:buChar char="•"/>
            </a:pPr>
            <a:r>
              <a:rPr lang="en-US" baseline="0" dirty="0" smtClean="0"/>
              <a:t>Each product will appear as a category on the client portal home page. And each of these icons/descriptions will lead to that product’s knowledge base. </a:t>
            </a:r>
          </a:p>
          <a:p>
            <a:pPr marL="171450" indent="-171450">
              <a:buFont typeface="Arial" panose="020B0604020202020204" pitchFamily="34" charset="0"/>
              <a:buChar char="•"/>
            </a:pPr>
            <a:r>
              <a:rPr lang="en-US" baseline="0" dirty="0" smtClean="0"/>
              <a:t>Individual articles will also be appropriately tagged and placed in correct folders and products. Some articles may cover more than one application, so will need to go with product that makes the most sense from the user’s perspective, but will have tags for all other relevant applications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Architecture created from the user’s perspective and </a:t>
            </a:r>
            <a:r>
              <a:rPr lang="en-US" baseline="0" dirty="0" err="1" smtClean="0"/>
              <a:t>taskflow</a:t>
            </a:r>
            <a:r>
              <a:rPr lang="en-US" baseline="0" dirty="0" smtClean="0"/>
              <a:t>. Even if an article or feature technically falls under one application, it will appear in the knowledge base as it is perceived by the user. Perception is key. </a:t>
            </a:r>
          </a:p>
          <a:p>
            <a:pPr marL="171450" indent="-171450">
              <a:buFont typeface="Arial" panose="020B0604020202020204" pitchFamily="34" charset="0"/>
              <a:buChar char="•"/>
            </a:pPr>
            <a:r>
              <a:rPr lang="en-US" baseline="0" dirty="0" smtClean="0"/>
              <a:t>**** NOTE ABOUT PERCEPTION HERE. It is everything. How would the user ask the question? Where would they expect to find the answer? In their mind, what functionalities falls under a certain application? Technical structure has no relevance here.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Account settings needs review for additional content</a:t>
            </a:r>
          </a:p>
          <a:p>
            <a:pPr marL="171450" indent="-171450">
              <a:buFont typeface="Arial" panose="020B0604020202020204" pitchFamily="34" charset="0"/>
              <a:buChar char="•"/>
            </a:pPr>
            <a:r>
              <a:rPr lang="en-US" baseline="0" dirty="0" smtClean="0"/>
              <a:t>OADW, applications. One page with key selling points. Will outline key features, technologies used, cost (free) and access levels (what account is required, internal, external etc.) Will provide a link to the application, as well as that specific knowledge base product. “Learn more about…” </a:t>
            </a:r>
            <a:endParaRPr lang="en-CA" dirty="0"/>
          </a:p>
        </p:txBody>
      </p:sp>
      <p:sp>
        <p:nvSpPr>
          <p:cNvPr id="4" name="Slide Number Placeholder 3"/>
          <p:cNvSpPr>
            <a:spLocks noGrp="1"/>
          </p:cNvSpPr>
          <p:nvPr>
            <p:ph type="sldNum" sz="quarter" idx="10"/>
          </p:nvPr>
        </p:nvSpPr>
        <p:spPr/>
        <p:txBody>
          <a:bodyPr/>
          <a:lstStyle/>
          <a:p>
            <a:fld id="{FBD28466-850B-4A98-993A-37A9931828CE}" type="slidenum">
              <a:rPr lang="en-US" smtClean="0"/>
              <a:t>8</a:t>
            </a:fld>
            <a:endParaRPr lang="en-US"/>
          </a:p>
        </p:txBody>
      </p:sp>
    </p:spTree>
    <p:extLst>
      <p:ext uri="{BB962C8B-B14F-4D97-AF65-F5344CB8AC3E}">
        <p14:creationId xmlns:p14="http://schemas.microsoft.com/office/powerpoint/2010/main" val="1220644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notes:</a:t>
            </a:r>
          </a:p>
          <a:p>
            <a:endParaRPr lang="en-US" baseline="0" dirty="0" smtClean="0"/>
          </a:p>
          <a:p>
            <a:pPr marL="171450" indent="-171450">
              <a:buFont typeface="Arial" panose="020B0604020202020204" pitchFamily="34" charset="0"/>
              <a:buChar char="•"/>
            </a:pPr>
            <a:r>
              <a:rPr lang="en-US" baseline="0" dirty="0" smtClean="0"/>
              <a:t>All of the above boxes are separate products, while text in black represents folders within those products. </a:t>
            </a:r>
          </a:p>
          <a:p>
            <a:pPr marL="171450" indent="-171450">
              <a:buFont typeface="Arial" panose="020B0604020202020204" pitchFamily="34" charset="0"/>
              <a:buChar char="•"/>
            </a:pPr>
            <a:r>
              <a:rPr lang="en-US" baseline="0" dirty="0" smtClean="0"/>
              <a:t>All of the products will be available in the overall OADW portal</a:t>
            </a:r>
          </a:p>
          <a:p>
            <a:pPr marL="171450" indent="-171450">
              <a:buFont typeface="Arial" panose="020B0604020202020204" pitchFamily="34" charset="0"/>
              <a:buChar char="•"/>
            </a:pPr>
            <a:r>
              <a:rPr lang="en-US" baseline="0" dirty="0" smtClean="0"/>
              <a:t>Each product will appear as a category on the client portal home page. And each of these icons/descriptions will lead to that product’s knowledge base. </a:t>
            </a:r>
          </a:p>
          <a:p>
            <a:pPr marL="171450" indent="-171450">
              <a:buFont typeface="Arial" panose="020B0604020202020204" pitchFamily="34" charset="0"/>
              <a:buChar char="•"/>
            </a:pPr>
            <a:r>
              <a:rPr lang="en-US" baseline="0" dirty="0" smtClean="0"/>
              <a:t>Some products, depending on size, functionality or complexity of the application may not warrant enough help articles to need multiple folders. </a:t>
            </a:r>
          </a:p>
          <a:p>
            <a:pPr marL="171450" indent="-171450">
              <a:buFont typeface="Arial" panose="020B0604020202020204" pitchFamily="34" charset="0"/>
              <a:buChar char="•"/>
            </a:pPr>
            <a:r>
              <a:rPr lang="en-US" baseline="0" dirty="0" smtClean="0"/>
              <a:t>Individual articles will also be appropriately tagged and placed in correct folders and products. Some articles may cover more than one application, so will need to go with product that makes the most sense from the user’s perspective, but will have tags for all other relevant applications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New version of profile TBD, but proposed folders would be profile setup, teams and supervisors</a:t>
            </a:r>
          </a:p>
          <a:p>
            <a:pPr marL="171450" indent="-171450">
              <a:buFont typeface="Arial" panose="020B0604020202020204" pitchFamily="34" charset="0"/>
              <a:buChar char="•"/>
            </a:pPr>
            <a:r>
              <a:rPr lang="en-US" baseline="0" dirty="0" smtClean="0"/>
              <a:t>Wiki and Collab should have more consideration, IMO FAQ is a lazy way to say uncategorized. Everything should make sense from user’s perspective and ultimate goals. </a:t>
            </a:r>
            <a:endParaRPr lang="en-CA" dirty="0"/>
          </a:p>
        </p:txBody>
      </p:sp>
      <p:sp>
        <p:nvSpPr>
          <p:cNvPr id="4" name="Slide Number Placeholder 3"/>
          <p:cNvSpPr>
            <a:spLocks noGrp="1"/>
          </p:cNvSpPr>
          <p:nvPr>
            <p:ph type="sldNum" sz="quarter" idx="10"/>
          </p:nvPr>
        </p:nvSpPr>
        <p:spPr/>
        <p:txBody>
          <a:bodyPr/>
          <a:lstStyle/>
          <a:p>
            <a:fld id="{FBD28466-850B-4A98-993A-37A9931828CE}" type="slidenum">
              <a:rPr lang="en-US" smtClean="0"/>
              <a:t>9</a:t>
            </a:fld>
            <a:endParaRPr lang="en-US"/>
          </a:p>
        </p:txBody>
      </p:sp>
    </p:spTree>
    <p:extLst>
      <p:ext uri="{BB962C8B-B14F-4D97-AF65-F5344CB8AC3E}">
        <p14:creationId xmlns:p14="http://schemas.microsoft.com/office/powerpoint/2010/main" val="2496131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BD28466-850B-4A98-993A-37A9931828CE}" type="slidenum">
              <a:rPr lang="en-US" smtClean="0"/>
              <a:t>11</a:t>
            </a:fld>
            <a:endParaRPr lang="en-US"/>
          </a:p>
        </p:txBody>
      </p:sp>
    </p:spTree>
    <p:extLst>
      <p:ext uri="{BB962C8B-B14F-4D97-AF65-F5344CB8AC3E}">
        <p14:creationId xmlns:p14="http://schemas.microsoft.com/office/powerpoint/2010/main" val="129051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BD28466-850B-4A98-993A-37A9931828CE}" type="slidenum">
              <a:rPr lang="en-US" smtClean="0"/>
              <a:t>12</a:t>
            </a:fld>
            <a:endParaRPr lang="en-US"/>
          </a:p>
        </p:txBody>
      </p:sp>
    </p:spTree>
    <p:extLst>
      <p:ext uri="{BB962C8B-B14F-4D97-AF65-F5344CB8AC3E}">
        <p14:creationId xmlns:p14="http://schemas.microsoft.com/office/powerpoint/2010/main" val="1110610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analytics will help us determine gaps</a:t>
            </a:r>
            <a:r>
              <a:rPr lang="en-US" baseline="0" dirty="0" smtClean="0"/>
              <a:t> in functionality or knowledge base. Can create or improve articles in these categories. </a:t>
            </a:r>
          </a:p>
          <a:p>
            <a:r>
              <a:rPr lang="en-US" baseline="0" dirty="0" smtClean="0"/>
              <a:t>Will be able to determine which products receive the most help requests. </a:t>
            </a:r>
          </a:p>
          <a:p>
            <a:r>
              <a:rPr lang="en-US" dirty="0" smtClean="0"/>
              <a:t>Will show which types of tickets are most difficult – need to be reopened or have</a:t>
            </a:r>
            <a:r>
              <a:rPr lang="en-US" baseline="0" dirty="0" smtClean="0"/>
              <a:t> longer response times. </a:t>
            </a:r>
          </a:p>
          <a:p>
            <a:r>
              <a:rPr lang="en-US" baseline="0" dirty="0" smtClean="0"/>
              <a:t>Explore new ways to encourage users to complete a satisfaction survey – can create a custom survey to ask about any articles they may have accessed, include link to satisfaction survey directly in emails. </a:t>
            </a:r>
          </a:p>
          <a:p>
            <a:endParaRPr lang="en-CA" dirty="0"/>
          </a:p>
        </p:txBody>
      </p:sp>
      <p:sp>
        <p:nvSpPr>
          <p:cNvPr id="4" name="Slide Number Placeholder 3"/>
          <p:cNvSpPr>
            <a:spLocks noGrp="1"/>
          </p:cNvSpPr>
          <p:nvPr>
            <p:ph type="sldNum" sz="quarter" idx="10"/>
          </p:nvPr>
        </p:nvSpPr>
        <p:spPr/>
        <p:txBody>
          <a:bodyPr/>
          <a:lstStyle/>
          <a:p>
            <a:fld id="{FBD28466-850B-4A98-993A-37A9931828CE}" type="slidenum">
              <a:rPr lang="en-US" smtClean="0"/>
              <a:t>13</a:t>
            </a:fld>
            <a:endParaRPr lang="en-US"/>
          </a:p>
        </p:txBody>
      </p:sp>
    </p:spTree>
    <p:extLst>
      <p:ext uri="{BB962C8B-B14F-4D97-AF65-F5344CB8AC3E}">
        <p14:creationId xmlns:p14="http://schemas.microsoft.com/office/powerpoint/2010/main" val="3674703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49E9B6C-7D7A-4386-A1E6-C5F8AA84C14C}" type="datetimeFigureOut">
              <a:rPr lang="en-US" smtClean="0"/>
              <a:t>11/6/2018</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255831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9E9B6C-7D7A-4386-A1E6-C5F8AA84C14C}"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3120960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49E9B6C-7D7A-4386-A1E6-C5F8AA84C14C}" type="datetimeFigureOut">
              <a:rPr lang="en-US" smtClean="0"/>
              <a:t>11/6/2018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3535771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49E9B6C-7D7A-4386-A1E6-C5F8AA84C14C}" type="datetimeFigureOut">
              <a:rPr lang="en-US" smtClean="0"/>
              <a:t>11/6/2018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C61F340-204F-4D73-92C3-8AED99C1DFDD}"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52036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49E9B6C-7D7A-4386-A1E6-C5F8AA84C14C}" type="datetimeFigureOut">
              <a:rPr lang="en-US" smtClean="0"/>
              <a:t>11/6/2018</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4092860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49E9B6C-7D7A-4386-A1E6-C5F8AA84C14C}"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2924674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49E9B6C-7D7A-4386-A1E6-C5F8AA84C14C}"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2586607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E9B6C-7D7A-4386-A1E6-C5F8AA84C14C}"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718716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49E9B6C-7D7A-4386-A1E6-C5F8AA84C14C}" type="datetimeFigureOut">
              <a:rPr lang="en-US" smtClean="0"/>
              <a:t>11/6/2018</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160099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E9B6C-7D7A-4386-A1E6-C5F8AA84C14C}"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1936137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49E9B6C-7D7A-4386-A1E6-C5F8AA84C14C}" type="datetimeFigureOut">
              <a:rPr lang="en-US" smtClean="0"/>
              <a:t>11/6/2018</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289568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9E9B6C-7D7A-4386-A1E6-C5F8AA84C14C}"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2571485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9E9B6C-7D7A-4386-A1E6-C5F8AA84C14C}"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729329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9E9B6C-7D7A-4386-A1E6-C5F8AA84C14C}"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68921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9E9B6C-7D7A-4386-A1E6-C5F8AA84C14C}"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194793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9E9B6C-7D7A-4386-A1E6-C5F8AA84C14C}"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1565274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9E9B6C-7D7A-4386-A1E6-C5F8AA84C14C}"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61F340-204F-4D73-92C3-8AED99C1DFDD}" type="slidenum">
              <a:rPr lang="en-US" smtClean="0"/>
              <a:t>‹#›</a:t>
            </a:fld>
            <a:endParaRPr lang="en-US"/>
          </a:p>
        </p:txBody>
      </p:sp>
    </p:spTree>
    <p:extLst>
      <p:ext uri="{BB962C8B-B14F-4D97-AF65-F5344CB8AC3E}">
        <p14:creationId xmlns:p14="http://schemas.microsoft.com/office/powerpoint/2010/main" val="4231588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9E9B6C-7D7A-4386-A1E6-C5F8AA84C14C}" type="datetimeFigureOut">
              <a:rPr lang="en-US" smtClean="0"/>
              <a:t>11/6/2018</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C61F340-204F-4D73-92C3-8AED99C1DFDD}" type="slidenum">
              <a:rPr lang="en-US" smtClean="0"/>
              <a:t>‹#›</a:t>
            </a:fld>
            <a:endParaRPr lang="en-US"/>
          </a:p>
        </p:txBody>
      </p:sp>
      <p:sp>
        <p:nvSpPr>
          <p:cNvPr id="8" name="hl"/>
          <p:cNvSpPr txBox="1"/>
          <p:nvPr userDrawn="1"/>
        </p:nvSpPr>
        <p:spPr>
          <a:xfrm>
            <a:off x="0" y="0"/>
            <a:ext cx="12192000" cy="369332"/>
          </a:xfrm>
          <a:prstGeom prst="rect">
            <a:avLst/>
          </a:prstGeom>
          <a:noFill/>
        </p:spPr>
        <p:txBody>
          <a:bodyPr vert="horz" rtlCol="0">
            <a:spAutoFit/>
          </a:bodyPr>
          <a:lstStyle/>
          <a:p>
            <a:endParaRPr lang="en-CA">
              <a:solidFill>
                <a:schemeClr val="tx1"/>
              </a:solidFill>
            </a:endParaRPr>
          </a:p>
        </p:txBody>
      </p:sp>
    </p:spTree>
    <p:extLst>
      <p:ext uri="{BB962C8B-B14F-4D97-AF65-F5344CB8AC3E}">
        <p14:creationId xmlns:p14="http://schemas.microsoft.com/office/powerpoint/2010/main" val="955658746"/>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ccollab.ca/file/view/1405995/enknowledge-base-information-architecturefr" TargetMode="External"/><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8" Type="http://schemas.openxmlformats.org/officeDocument/2006/relationships/hyperlink" Target="https://support.freshdesk.com/support/discussions" TargetMode="External"/><Relationship Id="rId3" Type="http://schemas.openxmlformats.org/officeDocument/2006/relationships/hyperlink" Target="https://support.freshdesk.com/support/solutions/71599" TargetMode="External"/><Relationship Id="rId7" Type="http://schemas.openxmlformats.org/officeDocument/2006/relationships/hyperlink" Target="https://freshdesk.com/blog/articles/?_ga=2.15239665.630079373.1540921448-1067844809.1540921447" TargetMode="External"/><Relationship Id="rId2" Type="http://schemas.openxmlformats.org/officeDocument/2006/relationships/hyperlink" Target="https://support.freshdesk.com/support/solutions/articles/235437-freshdesk-support-bot-your-smart-new-support-agent" TargetMode="External"/><Relationship Id="rId1" Type="http://schemas.openxmlformats.org/officeDocument/2006/relationships/slideLayout" Target="../slideLayouts/slideLayout5.xml"/><Relationship Id="rId6" Type="http://schemas.openxmlformats.org/officeDocument/2006/relationships/hyperlink" Target="https://support.freshdesk.com/support/home?_ga=2.85844446.630079373.1540921448-1067844809.1540921447" TargetMode="External"/><Relationship Id="rId11" Type="http://schemas.openxmlformats.org/officeDocument/2006/relationships/image" Target="../media/image18.png"/><Relationship Id="rId5" Type="http://schemas.openxmlformats.org/officeDocument/2006/relationships/hyperlink" Target="https://freshdesk.com/academy/courses" TargetMode="External"/><Relationship Id="rId10" Type="http://schemas.openxmlformats.org/officeDocument/2006/relationships/hyperlink" Target="https://support.freshdesk.com/support/solutions/45923" TargetMode="External"/><Relationship Id="rId4" Type="http://schemas.openxmlformats.org/officeDocument/2006/relationships/hyperlink" Target="https://support.freshdesk.com/support/solutions/articles/232560-know-your-customer-journey-in-freshdesk?_ga=2.15198961.630079373.1540921448-1067844809.1540921447" TargetMode="External"/><Relationship Id="rId9" Type="http://schemas.openxmlformats.org/officeDocument/2006/relationships/hyperlink" Target="https://support.freshdesk.com/support/discussions/topics/322148"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upport.freshdesk.com/support/home" TargetMode="External"/><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hyperlink" Target="mailto:sierra.duffey@tbs-sct.gc.ca"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helpdesktheme.com/downloads/vertio-freshdesk-and-freshservice-theme/"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A59DEDE1-5C84-43C9-8027-A4A59726B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8451"/>
            <a:ext cx="12192000" cy="6011333"/>
          </a:xfrm>
          <a:prstGeom prst="rect">
            <a:avLst/>
          </a:prstGeom>
        </p:spPr>
      </p:pic>
      <p:sp>
        <p:nvSpPr>
          <p:cNvPr id="2" name="Title 1">
            <a:extLst>
              <a:ext uri="{FF2B5EF4-FFF2-40B4-BE49-F238E27FC236}">
                <a16:creationId xmlns:a16="http://schemas.microsoft.com/office/drawing/2014/main" xmlns="" id="{BC8EC00E-BF14-42F4-A3EA-56C3EA07EEB5}"/>
              </a:ext>
            </a:extLst>
          </p:cNvPr>
          <p:cNvSpPr>
            <a:spLocks noGrp="1"/>
          </p:cNvSpPr>
          <p:nvPr>
            <p:ph type="ctrTitle"/>
          </p:nvPr>
        </p:nvSpPr>
        <p:spPr>
          <a:xfrm>
            <a:off x="1306286" y="601813"/>
            <a:ext cx="9448800" cy="1825096"/>
          </a:xfrm>
        </p:spPr>
        <p:txBody>
          <a:bodyPr>
            <a:normAutofit/>
          </a:bodyPr>
          <a:lstStyle/>
          <a:p>
            <a:r>
              <a:rPr lang="en-US" sz="5400" cap="none" dirty="0" smtClean="0">
                <a:solidFill>
                  <a:schemeClr val="accent3">
                    <a:lumMod val="75000"/>
                  </a:schemeClr>
                </a:solidFill>
                <a:latin typeface="Calibri" panose="020F0502020204030204" pitchFamily="34" charset="0"/>
              </a:rPr>
              <a:t>FreshDesk Proposal</a:t>
            </a:r>
            <a:endParaRPr lang="en-US" sz="5400" cap="none" dirty="0">
              <a:solidFill>
                <a:schemeClr val="accent3">
                  <a:lumMod val="75000"/>
                </a:schemeClr>
              </a:solidFill>
              <a:latin typeface="Calibri" panose="020F0502020204030204" pitchFamily="34" charset="0"/>
            </a:endParaRPr>
          </a:p>
        </p:txBody>
      </p:sp>
      <p:sp>
        <p:nvSpPr>
          <p:cNvPr id="3" name="Subtitle 2">
            <a:extLst>
              <a:ext uri="{FF2B5EF4-FFF2-40B4-BE49-F238E27FC236}">
                <a16:creationId xmlns:a16="http://schemas.microsoft.com/office/drawing/2014/main" xmlns="" id="{B793CD6F-664E-49BB-8778-6D2C70E8E42F}"/>
              </a:ext>
            </a:extLst>
          </p:cNvPr>
          <p:cNvSpPr>
            <a:spLocks noGrp="1"/>
          </p:cNvSpPr>
          <p:nvPr>
            <p:ph type="subTitle" idx="1"/>
          </p:nvPr>
        </p:nvSpPr>
        <p:spPr>
          <a:xfrm>
            <a:off x="1371600" y="2558486"/>
            <a:ext cx="9448800" cy="1183089"/>
          </a:xfrm>
        </p:spPr>
        <p:txBody>
          <a:bodyPr>
            <a:normAutofit fontScale="92500" lnSpcReduction="10000"/>
          </a:bodyPr>
          <a:lstStyle/>
          <a:p>
            <a:pPr>
              <a:lnSpc>
                <a:spcPct val="170000"/>
              </a:lnSpc>
            </a:pPr>
            <a:r>
              <a:rPr lang="en-US" dirty="0" smtClean="0">
                <a:latin typeface="Calibri" panose="020F0502020204030204" pitchFamily="34" charset="0"/>
              </a:rPr>
              <a:t>For applications in the Open, Accessible Digital Workspace</a:t>
            </a:r>
            <a:endParaRPr lang="en-US" dirty="0">
              <a:latin typeface="Calibri" panose="020F0502020204030204" pitchFamily="34" charset="0"/>
            </a:endParaRPr>
          </a:p>
          <a:p>
            <a:pPr>
              <a:lnSpc>
                <a:spcPct val="170000"/>
              </a:lnSpc>
            </a:pPr>
            <a:r>
              <a:rPr lang="en-US" dirty="0" smtClean="0">
                <a:latin typeface="Calibri" panose="020F0502020204030204" pitchFamily="34" charset="0"/>
              </a:rPr>
              <a:t>November 1, </a:t>
            </a:r>
            <a:r>
              <a:rPr lang="en-US" dirty="0">
                <a:latin typeface="Calibri" panose="020F0502020204030204" pitchFamily="34" charset="0"/>
              </a:rPr>
              <a:t>2018</a:t>
            </a:r>
          </a:p>
        </p:txBody>
      </p:sp>
      <p:pic>
        <p:nvPicPr>
          <p:cNvPr id="8" name="Picture 7">
            <a:extLst>
              <a:ext uri="{FF2B5EF4-FFF2-40B4-BE49-F238E27FC236}">
                <a16:creationId xmlns:a16="http://schemas.microsoft.com/office/drawing/2014/main" xmlns="" id="{0477FD1F-787E-4DF3-90FB-52AE2867F3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699" y="224562"/>
            <a:ext cx="1972217" cy="245674"/>
          </a:xfrm>
          <a:prstGeom prst="rect">
            <a:avLst/>
          </a:prstGeom>
        </p:spPr>
      </p:pic>
    </p:spTree>
    <p:extLst>
      <p:ext uri="{BB962C8B-B14F-4D97-AF65-F5344CB8AC3E}">
        <p14:creationId xmlns:p14="http://schemas.microsoft.com/office/powerpoint/2010/main" val="917676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Image result for building illustrations"/>
          <p:cNvPicPr>
            <a:picLocks noChangeAspect="1" noChangeArrowheads="1"/>
          </p:cNvPicPr>
          <p:nvPr/>
        </p:nvPicPr>
        <p:blipFill rotWithShape="1">
          <a:blip r:embed="rId2">
            <a:extLst>
              <a:ext uri="{28A0092B-C50C-407E-A947-70E740481C1C}">
                <a14:useLocalDpi xmlns:a14="http://schemas.microsoft.com/office/drawing/2010/main" val="0"/>
              </a:ext>
            </a:extLst>
          </a:blip>
          <a:srcRect b="7071"/>
          <a:stretch/>
        </p:blipFill>
        <p:spPr bwMode="auto">
          <a:xfrm>
            <a:off x="288780" y="2057400"/>
            <a:ext cx="5165867" cy="4800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5A3D6753-D2EF-4E8F-B83D-508F550207C0}"/>
              </a:ext>
            </a:extLst>
          </p:cNvPr>
          <p:cNvSpPr>
            <a:spLocks noGrp="1"/>
          </p:cNvSpPr>
          <p:nvPr>
            <p:ph type="title"/>
          </p:nvPr>
        </p:nvSpPr>
        <p:spPr>
          <a:xfrm>
            <a:off x="917244" y="-1277738"/>
            <a:ext cx="10820399" cy="2801935"/>
          </a:xfrm>
        </p:spPr>
        <p:txBody>
          <a:bodyPr/>
          <a:lstStyle/>
          <a:p>
            <a:r>
              <a:rPr lang="en-US" cap="none" dirty="0" smtClean="0">
                <a:solidFill>
                  <a:schemeClr val="accent6">
                    <a:lumMod val="60000"/>
                    <a:lumOff val="40000"/>
                  </a:schemeClr>
                </a:solidFill>
                <a:latin typeface="Calibri" panose="020F0502020204030204" pitchFamily="34" charset="0"/>
              </a:rPr>
              <a:t>Full information architecture</a:t>
            </a:r>
            <a:endParaRPr lang="en-US" cap="none" dirty="0">
              <a:solidFill>
                <a:schemeClr val="accent6">
                  <a:lumMod val="60000"/>
                  <a:lumOff val="40000"/>
                </a:schemeClr>
              </a:solidFill>
              <a:latin typeface="Calibri" panose="020F0502020204030204" pitchFamily="34" charset="0"/>
            </a:endParaRPr>
          </a:p>
        </p:txBody>
      </p:sp>
      <p:sp>
        <p:nvSpPr>
          <p:cNvPr id="3" name="Text Placeholder 2">
            <a:extLst>
              <a:ext uri="{FF2B5EF4-FFF2-40B4-BE49-F238E27FC236}">
                <a16:creationId xmlns:a16="http://schemas.microsoft.com/office/drawing/2014/main" xmlns="" id="{9E8BB09E-154E-4EE6-9FCC-5D6BEB17547E}"/>
              </a:ext>
            </a:extLst>
          </p:cNvPr>
          <p:cNvSpPr>
            <a:spLocks noGrp="1"/>
          </p:cNvSpPr>
          <p:nvPr>
            <p:ph type="body" idx="1"/>
          </p:nvPr>
        </p:nvSpPr>
        <p:spPr>
          <a:xfrm>
            <a:off x="4711699" y="1824586"/>
            <a:ext cx="7025943" cy="1921914"/>
          </a:xfrm>
        </p:spPr>
        <p:txBody>
          <a:bodyPr>
            <a:normAutofit/>
          </a:bodyPr>
          <a:lstStyle/>
          <a:p>
            <a:r>
              <a:rPr lang="en-US" dirty="0" smtClean="0">
                <a:solidFill>
                  <a:schemeClr val="tx1"/>
                </a:solidFill>
                <a:latin typeface="Calibri" panose="020F0502020204030204" pitchFamily="34" charset="0"/>
              </a:rPr>
              <a:t>Work in progress, with comments and proposed folder structure.</a:t>
            </a:r>
          </a:p>
          <a:p>
            <a:r>
              <a:rPr lang="en-US" dirty="0">
                <a:solidFill>
                  <a:schemeClr val="tx1"/>
                </a:solidFill>
                <a:latin typeface="Calibri" panose="020F0502020204030204" pitchFamily="34" charset="0"/>
                <a:hlinkClick r:id="rId3"/>
              </a:rPr>
              <a:t>https://</a:t>
            </a:r>
            <a:r>
              <a:rPr lang="en-US" dirty="0" smtClean="0">
                <a:solidFill>
                  <a:schemeClr val="tx1"/>
                </a:solidFill>
                <a:latin typeface="Calibri" panose="020F0502020204030204" pitchFamily="34" charset="0"/>
                <a:hlinkClick r:id="rId3"/>
              </a:rPr>
              <a:t>gccollab.ca/file/view/1405995/enknowledge-base-information-architecturefr</a:t>
            </a:r>
            <a:endParaRPr lang="en-US" dirty="0" smtClean="0">
              <a:solidFill>
                <a:schemeClr val="tx1"/>
              </a:solidFill>
              <a:latin typeface="Calibri" panose="020F0502020204030204" pitchFamily="34" charset="0"/>
            </a:endParaRPr>
          </a:p>
          <a:p>
            <a:r>
              <a:rPr lang="en-US" dirty="0" smtClean="0">
                <a:solidFill>
                  <a:schemeClr val="tx1"/>
                </a:solidFill>
                <a:latin typeface="Calibri" panose="020F0502020204030204" pitchFamily="34" charset="0"/>
              </a:rPr>
              <a:t> </a:t>
            </a:r>
          </a:p>
          <a:p>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4081651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F0FDB4-760C-451C-ABAF-F154ACC7E8FB}"/>
              </a:ext>
            </a:extLst>
          </p:cNvPr>
          <p:cNvSpPr>
            <a:spLocks noGrp="1"/>
          </p:cNvSpPr>
          <p:nvPr>
            <p:ph type="title"/>
          </p:nvPr>
        </p:nvSpPr>
        <p:spPr>
          <a:xfrm>
            <a:off x="6780983" y="316639"/>
            <a:ext cx="4747402" cy="819355"/>
          </a:xfrm>
        </p:spPr>
        <p:txBody>
          <a:bodyPr/>
          <a:lstStyle/>
          <a:p>
            <a:r>
              <a:rPr lang="en-US" cap="none" dirty="0" smtClean="0">
                <a:solidFill>
                  <a:schemeClr val="accent6">
                    <a:lumMod val="60000"/>
                    <a:lumOff val="40000"/>
                  </a:schemeClr>
                </a:solidFill>
                <a:latin typeface="Calibri" panose="020F0502020204030204" pitchFamily="34" charset="0"/>
              </a:rPr>
              <a:t>Benefits for the user</a:t>
            </a:r>
            <a:endParaRPr lang="en-US" cap="none" dirty="0">
              <a:solidFill>
                <a:schemeClr val="accent6">
                  <a:lumMod val="60000"/>
                  <a:lumOff val="40000"/>
                </a:schemeClr>
              </a:solidFill>
              <a:latin typeface="Calibri" panose="020F0502020204030204" pitchFamily="34" charset="0"/>
            </a:endParaRPr>
          </a:p>
        </p:txBody>
      </p:sp>
      <p:sp>
        <p:nvSpPr>
          <p:cNvPr id="4" name="Text Placeholder 3">
            <a:extLst>
              <a:ext uri="{FF2B5EF4-FFF2-40B4-BE49-F238E27FC236}">
                <a16:creationId xmlns:a16="http://schemas.microsoft.com/office/drawing/2014/main" xmlns="" id="{899CF500-AB5A-4781-ABA0-C9D0A2FA5DF0}"/>
              </a:ext>
            </a:extLst>
          </p:cNvPr>
          <p:cNvSpPr>
            <a:spLocks noGrp="1"/>
          </p:cNvSpPr>
          <p:nvPr>
            <p:ph type="body" sz="half" idx="2"/>
          </p:nvPr>
        </p:nvSpPr>
        <p:spPr>
          <a:xfrm>
            <a:off x="6000499" y="1213163"/>
            <a:ext cx="6029608" cy="5377759"/>
          </a:xfrm>
        </p:spPr>
        <p:txBody>
          <a:bodyPr>
            <a:normAutofit/>
          </a:bodyPr>
          <a:lstStyle/>
          <a:p>
            <a:pPr marL="285750" indent="-285750">
              <a:lnSpc>
                <a:spcPct val="150000"/>
              </a:lnSpc>
              <a:buFont typeface="Arial" panose="020B0604020202020204" pitchFamily="34" charset="0"/>
              <a:buChar char="•"/>
            </a:pPr>
            <a:r>
              <a:rPr lang="en-US" dirty="0" smtClean="0">
                <a:latin typeface="Calibri" panose="020F0502020204030204" pitchFamily="34" charset="0"/>
              </a:rPr>
              <a:t>Consistent help experience across applications</a:t>
            </a:r>
          </a:p>
          <a:p>
            <a:pPr marL="285750" indent="-285750">
              <a:lnSpc>
                <a:spcPct val="150000"/>
              </a:lnSpc>
              <a:buFont typeface="Arial" panose="020B0604020202020204" pitchFamily="34" charset="0"/>
              <a:buChar char="•"/>
            </a:pPr>
            <a:r>
              <a:rPr lang="en-US" dirty="0" smtClean="0">
                <a:latin typeface="Calibri" panose="020F0502020204030204" pitchFamily="34" charset="0"/>
              </a:rPr>
              <a:t>Emphasizes structure and concept of the eco-system of applications, visually and conceptually places them together through the help system</a:t>
            </a:r>
          </a:p>
          <a:p>
            <a:pPr marL="285750" indent="-285750">
              <a:lnSpc>
                <a:spcPct val="150000"/>
              </a:lnSpc>
              <a:buFont typeface="Arial" panose="020B0604020202020204" pitchFamily="34" charset="0"/>
              <a:buChar char="•"/>
            </a:pPr>
            <a:r>
              <a:rPr lang="en-US" dirty="0" smtClean="0">
                <a:latin typeface="Calibri" panose="020F0502020204030204" pitchFamily="34" charset="0"/>
              </a:rPr>
              <a:t>Makes it clear that this is the help desk for OADW applications, and not other IT-related services in </a:t>
            </a:r>
            <a:r>
              <a:rPr lang="en-US" dirty="0" err="1" smtClean="0">
                <a:latin typeface="Calibri" panose="020F0502020204030204" pitchFamily="34" charset="0"/>
              </a:rPr>
              <a:t>GoC</a:t>
            </a:r>
            <a:r>
              <a:rPr lang="en-US" dirty="0" smtClean="0">
                <a:latin typeface="Calibri" panose="020F0502020204030204" pitchFamily="34" charset="0"/>
              </a:rPr>
              <a:t>. (OADW branding)</a:t>
            </a:r>
          </a:p>
          <a:p>
            <a:pPr marL="285750" indent="-285750">
              <a:lnSpc>
                <a:spcPct val="150000"/>
              </a:lnSpc>
              <a:buFont typeface="Arial" panose="020B0604020202020204" pitchFamily="34" charset="0"/>
              <a:buChar char="•"/>
            </a:pPr>
            <a:r>
              <a:rPr lang="en-US" dirty="0" smtClean="0">
                <a:latin typeface="Calibri" panose="020F0502020204030204" pitchFamily="34" charset="0"/>
              </a:rPr>
              <a:t>All pages throughout the workflow can be customized and styled, users will know that all pages are still related to OADW help</a:t>
            </a:r>
          </a:p>
          <a:p>
            <a:pPr marL="285750" indent="-285750">
              <a:lnSpc>
                <a:spcPct val="150000"/>
              </a:lnSpc>
              <a:buFont typeface="Arial" panose="020B0604020202020204" pitchFamily="34" charset="0"/>
              <a:buChar char="•"/>
            </a:pPr>
            <a:r>
              <a:rPr lang="en-US" dirty="0" smtClean="0">
                <a:latin typeface="Calibri" panose="020F0502020204030204" pitchFamily="34" charset="0"/>
              </a:rPr>
              <a:t>Divides articles in logical categories – applications as seen from the user’s perspective</a:t>
            </a:r>
          </a:p>
          <a:p>
            <a:pPr marL="285750" indent="-285750">
              <a:lnSpc>
                <a:spcPct val="150000"/>
              </a:lnSpc>
              <a:buFont typeface="Arial" panose="020B0604020202020204" pitchFamily="34" charset="0"/>
              <a:buChar char="•"/>
            </a:pPr>
            <a:r>
              <a:rPr lang="en-US" dirty="0" smtClean="0">
                <a:latin typeface="Calibri" panose="020F0502020204030204" pitchFamily="34" charset="0"/>
              </a:rPr>
              <a:t>Promotes self-help prior to submitting tickets. Search is the most prominent function</a:t>
            </a:r>
          </a:p>
          <a:p>
            <a:pPr marL="285750" indent="-285750">
              <a:lnSpc>
                <a:spcPct val="150000"/>
              </a:lnSpc>
              <a:buFont typeface="Arial" panose="020B0604020202020204" pitchFamily="34" charset="0"/>
              <a:buChar char="•"/>
            </a:pPr>
            <a:endParaRPr lang="en-US" dirty="0">
              <a:latin typeface="Calibri" panose="020F0502020204030204" pitchFamily="34" charset="0"/>
            </a:endParaRPr>
          </a:p>
        </p:txBody>
      </p:sp>
      <p:sp>
        <p:nvSpPr>
          <p:cNvPr id="6" name="Rectangle 5">
            <a:extLst>
              <a:ext uri="{FF2B5EF4-FFF2-40B4-BE49-F238E27FC236}">
                <a16:creationId xmlns:a16="http://schemas.microsoft.com/office/drawing/2014/main" xmlns="" id="{C9DAB6F1-7F35-449C-B661-DAE261BADA30}"/>
              </a:ext>
            </a:extLst>
          </p:cNvPr>
          <p:cNvSpPr/>
          <p:nvPr/>
        </p:nvSpPr>
        <p:spPr>
          <a:xfrm>
            <a:off x="0" y="6205"/>
            <a:ext cx="12192000" cy="233265"/>
          </a:xfrm>
          <a:prstGeom prst="rect">
            <a:avLst/>
          </a:prstGeom>
          <a:solidFill>
            <a:schemeClr val="accent3">
              <a:lumMod val="75000"/>
            </a:schemeClr>
          </a:solidFill>
          <a:ln>
            <a:noFill/>
          </a:ln>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rot="193198">
            <a:off x="235391" y="580285"/>
            <a:ext cx="5416438" cy="3548096"/>
          </a:xfrm>
          <a:prstGeom prst="rect">
            <a:avLst/>
          </a:prstGeom>
          <a:ln w="38100" cap="sq">
            <a:solidFill>
              <a:schemeClr val="tx2">
                <a:lumMod val="40000"/>
                <a:lumOff val="60000"/>
              </a:schemeClr>
            </a:solidFill>
            <a:prstDash val="solid"/>
            <a:miter lim="800000"/>
          </a:ln>
          <a:effectLst/>
        </p:spPr>
      </p:pic>
      <p:pic>
        <p:nvPicPr>
          <p:cNvPr id="7" name="Picture 6"/>
          <p:cNvPicPr>
            <a:picLocks noChangeAspect="1"/>
          </p:cNvPicPr>
          <p:nvPr/>
        </p:nvPicPr>
        <p:blipFill>
          <a:blip r:embed="rId4"/>
          <a:stretch>
            <a:fillRect/>
          </a:stretch>
        </p:blipFill>
        <p:spPr>
          <a:xfrm rot="21336772">
            <a:off x="326923" y="3781273"/>
            <a:ext cx="5392545" cy="2729836"/>
          </a:xfrm>
          <a:prstGeom prst="rect">
            <a:avLst/>
          </a:prstGeom>
          <a:ln w="38100" cap="sq">
            <a:solidFill>
              <a:schemeClr val="tx2">
                <a:lumMod val="40000"/>
                <a:lumOff val="60000"/>
              </a:schemeClr>
            </a:solidFill>
            <a:prstDash val="solid"/>
            <a:miter lim="800000"/>
          </a:ln>
          <a:effectLst/>
        </p:spPr>
      </p:pic>
    </p:spTree>
    <p:extLst>
      <p:ext uri="{BB962C8B-B14F-4D97-AF65-F5344CB8AC3E}">
        <p14:creationId xmlns:p14="http://schemas.microsoft.com/office/powerpoint/2010/main" val="3345629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4E79A9-EA0F-47B1-ABB2-FFCEAA910D88}"/>
              </a:ext>
            </a:extLst>
          </p:cNvPr>
          <p:cNvSpPr>
            <a:spLocks noGrp="1"/>
          </p:cNvSpPr>
          <p:nvPr>
            <p:ph type="title"/>
          </p:nvPr>
        </p:nvSpPr>
        <p:spPr>
          <a:xfrm>
            <a:off x="760443" y="755042"/>
            <a:ext cx="9241971" cy="1293028"/>
          </a:xfrm>
        </p:spPr>
        <p:txBody>
          <a:bodyPr>
            <a:normAutofit/>
          </a:bodyPr>
          <a:lstStyle/>
          <a:p>
            <a:pPr algn="l"/>
            <a:r>
              <a:rPr lang="en-US" sz="3600" cap="none" dirty="0" smtClean="0">
                <a:solidFill>
                  <a:schemeClr val="accent6"/>
                </a:solidFill>
              </a:rPr>
              <a:t>Legacy Tools</a:t>
            </a:r>
            <a:endParaRPr lang="en-US" sz="3600" cap="none" dirty="0">
              <a:solidFill>
                <a:schemeClr val="accent6"/>
              </a:solidFill>
            </a:endParaRPr>
          </a:p>
        </p:txBody>
      </p:sp>
      <p:sp>
        <p:nvSpPr>
          <p:cNvPr id="3" name="Content Placeholder 2">
            <a:extLst>
              <a:ext uri="{FF2B5EF4-FFF2-40B4-BE49-F238E27FC236}">
                <a16:creationId xmlns:a16="http://schemas.microsoft.com/office/drawing/2014/main" xmlns="" id="{80142F27-AD0C-4782-AD57-E7D61526969F}"/>
              </a:ext>
            </a:extLst>
          </p:cNvPr>
          <p:cNvSpPr>
            <a:spLocks noGrp="1"/>
          </p:cNvSpPr>
          <p:nvPr>
            <p:ph idx="1"/>
          </p:nvPr>
        </p:nvSpPr>
        <p:spPr>
          <a:xfrm>
            <a:off x="685800" y="2048070"/>
            <a:ext cx="10820400" cy="4315408"/>
          </a:xfrm>
        </p:spPr>
        <p:txBody>
          <a:bodyPr>
            <a:normAutofit/>
          </a:bodyPr>
          <a:lstStyle/>
          <a:p>
            <a:pPr>
              <a:lnSpc>
                <a:spcPct val="150000"/>
              </a:lnSpc>
            </a:pPr>
            <a:r>
              <a:rPr lang="en-US" dirty="0" smtClean="0">
                <a:latin typeface="Calibri" panose="020F0502020204030204" pitchFamily="34" charset="0"/>
              </a:rPr>
              <a:t>Keep current structure for Legacy tools, including interface directly on the platform and API calls to knowledge base articles </a:t>
            </a:r>
          </a:p>
          <a:p>
            <a:pPr>
              <a:lnSpc>
                <a:spcPct val="150000"/>
              </a:lnSpc>
            </a:pPr>
            <a:r>
              <a:rPr lang="en-US" dirty="0" smtClean="0">
                <a:latin typeface="Calibri" panose="020F0502020204030204" pitchFamily="34" charset="0"/>
              </a:rPr>
              <a:t>Won’t allow for rich data collection on knowledge base articles</a:t>
            </a:r>
          </a:p>
          <a:p>
            <a:pPr>
              <a:lnSpc>
                <a:spcPct val="150000"/>
              </a:lnSpc>
            </a:pPr>
            <a:r>
              <a:rPr lang="en-US" dirty="0" smtClean="0">
                <a:latin typeface="Calibri" panose="020F0502020204030204" pitchFamily="34" charset="0"/>
              </a:rPr>
              <a:t>Keeps user experience consistent for existing users who are familiar with the current ticketing process</a:t>
            </a:r>
          </a:p>
          <a:p>
            <a:pPr>
              <a:lnSpc>
                <a:spcPct val="150000"/>
              </a:lnSpc>
            </a:pPr>
            <a:r>
              <a:rPr lang="en-US" dirty="0" smtClean="0">
                <a:latin typeface="Calibri" panose="020F0502020204030204" pitchFamily="34" charset="0"/>
              </a:rPr>
              <a:t>Won’t make any changes to agent’s process for responding to users on the legacy tools</a:t>
            </a:r>
            <a:endParaRPr lang="en-US" dirty="0">
              <a:latin typeface="Calibri" panose="020F0502020204030204" pitchFamily="34" charset="0"/>
            </a:endParaRPr>
          </a:p>
          <a:p>
            <a:endParaRPr lang="en-US" dirty="0">
              <a:latin typeface="Calibri" panose="020F0502020204030204" pitchFamily="34" charset="0"/>
            </a:endParaRPr>
          </a:p>
        </p:txBody>
      </p:sp>
      <p:sp>
        <p:nvSpPr>
          <p:cNvPr id="4" name="Rectangle 3">
            <a:extLst>
              <a:ext uri="{FF2B5EF4-FFF2-40B4-BE49-F238E27FC236}">
                <a16:creationId xmlns:a16="http://schemas.microsoft.com/office/drawing/2014/main" xmlns="" id="{C541F98B-F5B1-4F14-9CCE-4190D9142724}"/>
              </a:ext>
            </a:extLst>
          </p:cNvPr>
          <p:cNvSpPr/>
          <p:nvPr/>
        </p:nvSpPr>
        <p:spPr>
          <a:xfrm>
            <a:off x="0" y="6205"/>
            <a:ext cx="12192000" cy="233265"/>
          </a:xfrm>
          <a:prstGeom prst="rect">
            <a:avLst/>
          </a:prstGeom>
          <a:solidFill>
            <a:schemeClr val="accent2"/>
          </a:solidFill>
          <a:ln>
            <a:noFill/>
          </a:ln>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3661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29DD2B-154E-475A-8BB1-D2575D20D31D}"/>
              </a:ext>
            </a:extLst>
          </p:cNvPr>
          <p:cNvSpPr>
            <a:spLocks noGrp="1"/>
          </p:cNvSpPr>
          <p:nvPr>
            <p:ph type="title"/>
          </p:nvPr>
        </p:nvSpPr>
        <p:spPr>
          <a:xfrm>
            <a:off x="685800" y="669862"/>
            <a:ext cx="6873240" cy="626326"/>
          </a:xfrm>
        </p:spPr>
        <p:txBody>
          <a:bodyPr/>
          <a:lstStyle/>
          <a:p>
            <a:r>
              <a:rPr lang="en-US" cap="none" dirty="0" smtClean="0">
                <a:solidFill>
                  <a:schemeClr val="accent4"/>
                </a:solidFill>
              </a:rPr>
              <a:t>Key Analytics</a:t>
            </a:r>
            <a:endParaRPr lang="en-US" cap="none" dirty="0">
              <a:solidFill>
                <a:schemeClr val="accent4"/>
              </a:solidFill>
            </a:endParaRPr>
          </a:p>
        </p:txBody>
      </p:sp>
      <p:sp>
        <p:nvSpPr>
          <p:cNvPr id="4" name="Text Placeholder 3">
            <a:extLst>
              <a:ext uri="{FF2B5EF4-FFF2-40B4-BE49-F238E27FC236}">
                <a16:creationId xmlns:a16="http://schemas.microsoft.com/office/drawing/2014/main" xmlns="" id="{6631F2FB-2558-4E98-BD79-B34839DC9DF7}"/>
              </a:ext>
            </a:extLst>
          </p:cNvPr>
          <p:cNvSpPr>
            <a:spLocks noGrp="1"/>
          </p:cNvSpPr>
          <p:nvPr>
            <p:ph type="body" sz="half" idx="2"/>
          </p:nvPr>
        </p:nvSpPr>
        <p:spPr>
          <a:xfrm>
            <a:off x="652320" y="1527718"/>
            <a:ext cx="5079380" cy="4713269"/>
          </a:xfrm>
        </p:spPr>
        <p:txBody>
          <a:bodyPr/>
          <a:lstStyle/>
          <a:p>
            <a:pPr marL="285750" indent="-285750">
              <a:lnSpc>
                <a:spcPct val="150000"/>
              </a:lnSpc>
              <a:buFont typeface="Arial" panose="020B0604020202020204" pitchFamily="34" charset="0"/>
              <a:buChar char="•"/>
            </a:pPr>
            <a:r>
              <a:rPr lang="en-US" dirty="0" smtClean="0">
                <a:latin typeface="Calibri" panose="020F0502020204030204" pitchFamily="34" charset="0"/>
              </a:rPr>
              <a:t>Can schedule up to 5 report exports to be sent to email. </a:t>
            </a:r>
            <a:endParaRPr lang="en-US" dirty="0">
              <a:latin typeface="Calibri" panose="020F0502020204030204" pitchFamily="34" charset="0"/>
            </a:endParaRPr>
          </a:p>
          <a:p>
            <a:pPr marL="285750" indent="-285750">
              <a:lnSpc>
                <a:spcPct val="150000"/>
              </a:lnSpc>
              <a:buFont typeface="Arial" panose="020B0604020202020204" pitchFamily="34" charset="0"/>
              <a:buChar char="•"/>
            </a:pPr>
            <a:r>
              <a:rPr lang="en-US" dirty="0" smtClean="0">
                <a:latin typeface="Calibri" panose="020F0502020204030204" pitchFamily="34" charset="0"/>
              </a:rPr>
              <a:t>New portal will allow for accurate views on help articles, as well as more visually prominent place for clients to provide feedback on individual articles.</a:t>
            </a:r>
          </a:p>
          <a:p>
            <a:pPr marL="285750" indent="-285750">
              <a:lnSpc>
                <a:spcPct val="150000"/>
              </a:lnSpc>
              <a:buFont typeface="Arial" panose="020B0604020202020204" pitchFamily="34" charset="0"/>
              <a:buChar char="•"/>
            </a:pPr>
            <a:r>
              <a:rPr lang="en-US" dirty="0" smtClean="0">
                <a:latin typeface="Calibri" panose="020F0502020204030204" pitchFamily="34" charset="0"/>
              </a:rPr>
              <a:t>Key analytics from in-depth report: Created tickets split by product, Created tickets split by type, Unresolved tickets split by product, Unresolved tickets split by type, Reopened tickets split by type, </a:t>
            </a:r>
            <a:r>
              <a:rPr lang="en-US" dirty="0" err="1" smtClean="0">
                <a:latin typeface="Calibri" panose="020F0502020204030204" pitchFamily="34" charset="0"/>
              </a:rPr>
              <a:t>Avg</a:t>
            </a:r>
            <a:r>
              <a:rPr lang="en-US" dirty="0" smtClean="0">
                <a:latin typeface="Calibri" panose="020F0502020204030204" pitchFamily="34" charset="0"/>
              </a:rPr>
              <a:t> resolution time split by type, First contact resolution by type</a:t>
            </a:r>
          </a:p>
          <a:p>
            <a:pPr marL="285750" indent="-285750">
              <a:lnSpc>
                <a:spcPct val="150000"/>
              </a:lnSpc>
              <a:buFont typeface="Arial" panose="020B0604020202020204" pitchFamily="34" charset="0"/>
              <a:buChar char="•"/>
            </a:pPr>
            <a:r>
              <a:rPr lang="en-US" dirty="0" smtClean="0">
                <a:latin typeface="Calibri" panose="020F0502020204030204" pitchFamily="34" charset="0"/>
              </a:rPr>
              <a:t>Satisfaction survey responses</a:t>
            </a:r>
          </a:p>
          <a:p>
            <a:pPr marL="285750" indent="-285750">
              <a:lnSpc>
                <a:spcPct val="150000"/>
              </a:lnSpc>
              <a:buFont typeface="Arial" panose="020B0604020202020204" pitchFamily="34" charset="0"/>
              <a:buChar char="•"/>
            </a:pPr>
            <a:endParaRPr lang="en-US" dirty="0">
              <a:latin typeface="Calibri" panose="020F0502020204030204" pitchFamily="34" charset="0"/>
            </a:endParaRPr>
          </a:p>
        </p:txBody>
      </p:sp>
      <p:sp>
        <p:nvSpPr>
          <p:cNvPr id="5" name="Rectangle 4">
            <a:extLst>
              <a:ext uri="{FF2B5EF4-FFF2-40B4-BE49-F238E27FC236}">
                <a16:creationId xmlns:a16="http://schemas.microsoft.com/office/drawing/2014/main" xmlns="" id="{D529519F-EF9E-44DD-B2D3-EF3C75303CCD}"/>
              </a:ext>
            </a:extLst>
          </p:cNvPr>
          <p:cNvSpPr/>
          <p:nvPr/>
        </p:nvSpPr>
        <p:spPr>
          <a:xfrm>
            <a:off x="0" y="6205"/>
            <a:ext cx="12192000" cy="233265"/>
          </a:xfrm>
          <a:prstGeom prst="rect">
            <a:avLst/>
          </a:prstGeom>
          <a:solidFill>
            <a:schemeClr val="accent5">
              <a:lumMod val="60000"/>
              <a:lumOff val="40000"/>
            </a:schemeClr>
          </a:solidFill>
          <a:ln>
            <a:noFill/>
          </a:ln>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accent6"/>
              </a:solidFill>
            </a:endParaRPr>
          </a:p>
        </p:txBody>
      </p:sp>
      <p:pic>
        <p:nvPicPr>
          <p:cNvPr id="3" name="Picture 2"/>
          <p:cNvPicPr>
            <a:picLocks noChangeAspect="1"/>
          </p:cNvPicPr>
          <p:nvPr/>
        </p:nvPicPr>
        <p:blipFill>
          <a:blip r:embed="rId3"/>
          <a:stretch>
            <a:fillRect/>
          </a:stretch>
        </p:blipFill>
        <p:spPr>
          <a:xfrm rot="21309803">
            <a:off x="6423102" y="780586"/>
            <a:ext cx="5268031" cy="3130858"/>
          </a:xfrm>
          <a:prstGeom prst="rect">
            <a:avLst/>
          </a:prstGeom>
          <a:ln w="38100" cap="sq">
            <a:solidFill>
              <a:srgbClr val="000000"/>
            </a:solidFill>
            <a:prstDash val="solid"/>
            <a:miter lim="800000"/>
          </a:ln>
          <a:effectLst/>
        </p:spPr>
      </p:pic>
      <p:pic>
        <p:nvPicPr>
          <p:cNvPr id="8" name="Picture 7"/>
          <p:cNvPicPr>
            <a:picLocks noChangeAspect="1"/>
          </p:cNvPicPr>
          <p:nvPr/>
        </p:nvPicPr>
        <p:blipFill>
          <a:blip r:embed="rId4"/>
          <a:stretch>
            <a:fillRect/>
          </a:stretch>
        </p:blipFill>
        <p:spPr>
          <a:xfrm>
            <a:off x="5999356" y="3564146"/>
            <a:ext cx="6047678" cy="2957924"/>
          </a:xfrm>
          <a:prstGeom prst="rect">
            <a:avLst/>
          </a:prstGeom>
          <a:ln w="38100" cap="sq">
            <a:solidFill>
              <a:srgbClr val="000000"/>
            </a:solidFill>
            <a:prstDash val="solid"/>
            <a:miter lim="800000"/>
          </a:ln>
          <a:effectLst/>
        </p:spPr>
      </p:pic>
    </p:spTree>
    <p:extLst>
      <p:ext uri="{BB962C8B-B14F-4D97-AF65-F5344CB8AC3E}">
        <p14:creationId xmlns:p14="http://schemas.microsoft.com/office/powerpoint/2010/main" val="1320467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4E79A9-EA0F-47B1-ABB2-FFCEAA910D88}"/>
              </a:ext>
            </a:extLst>
          </p:cNvPr>
          <p:cNvSpPr>
            <a:spLocks noGrp="1"/>
          </p:cNvSpPr>
          <p:nvPr>
            <p:ph type="title"/>
          </p:nvPr>
        </p:nvSpPr>
        <p:spPr>
          <a:xfrm>
            <a:off x="339947" y="228539"/>
            <a:ext cx="9241971" cy="897524"/>
          </a:xfrm>
        </p:spPr>
        <p:txBody>
          <a:bodyPr>
            <a:normAutofit/>
          </a:bodyPr>
          <a:lstStyle/>
          <a:p>
            <a:pPr algn="l"/>
            <a:r>
              <a:rPr lang="en-US" sz="3200" cap="none" dirty="0" smtClean="0">
                <a:solidFill>
                  <a:schemeClr val="accent6"/>
                </a:solidFill>
              </a:rPr>
              <a:t>Proposed Timeline (3 sprints)</a:t>
            </a:r>
            <a:endParaRPr lang="en-US" sz="3200" cap="none" dirty="0">
              <a:solidFill>
                <a:schemeClr val="accent6"/>
              </a:solidFill>
            </a:endParaRPr>
          </a:p>
        </p:txBody>
      </p:sp>
      <p:sp>
        <p:nvSpPr>
          <p:cNvPr id="4" name="Rectangle 3">
            <a:extLst>
              <a:ext uri="{FF2B5EF4-FFF2-40B4-BE49-F238E27FC236}">
                <a16:creationId xmlns:a16="http://schemas.microsoft.com/office/drawing/2014/main" xmlns="" id="{C541F98B-F5B1-4F14-9CCE-4190D9142724}"/>
              </a:ext>
            </a:extLst>
          </p:cNvPr>
          <p:cNvSpPr/>
          <p:nvPr/>
        </p:nvSpPr>
        <p:spPr>
          <a:xfrm>
            <a:off x="0" y="6205"/>
            <a:ext cx="12192000" cy="233265"/>
          </a:xfrm>
          <a:prstGeom prst="rect">
            <a:avLst/>
          </a:prstGeom>
          <a:solidFill>
            <a:schemeClr val="accent2"/>
          </a:solidFill>
          <a:ln>
            <a:noFill/>
          </a:ln>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xmlns="" id="{9B27C6B3-FEEC-494A-BC01-FFC5EDC5810A}"/>
              </a:ext>
            </a:extLst>
          </p:cNvPr>
          <p:cNvGraphicFramePr>
            <a:graphicFrameLocks noGrp="1"/>
          </p:cNvGraphicFramePr>
          <p:nvPr>
            <p:ph idx="1"/>
            <p:extLst>
              <p:ext uri="{D42A27DB-BD31-4B8C-83A1-F6EECF244321}">
                <p14:modId xmlns:p14="http://schemas.microsoft.com/office/powerpoint/2010/main" val="3047221779"/>
              </p:ext>
            </p:extLst>
          </p:nvPr>
        </p:nvGraphicFramePr>
        <p:xfrm>
          <a:off x="217283" y="1213164"/>
          <a:ext cx="11742345" cy="5441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8171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53F04F4-FB1D-4149-A8EB-AE2C1F846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331534"/>
            <a:ext cx="12192000" cy="3268133"/>
          </a:xfrm>
          <a:prstGeom prst="rect">
            <a:avLst/>
          </a:prstGeom>
        </p:spPr>
      </p:pic>
      <p:sp>
        <p:nvSpPr>
          <p:cNvPr id="2" name="Title 1">
            <a:extLst>
              <a:ext uri="{FF2B5EF4-FFF2-40B4-BE49-F238E27FC236}">
                <a16:creationId xmlns:a16="http://schemas.microsoft.com/office/drawing/2014/main" xmlns="" id="{5A3D6753-D2EF-4E8F-B83D-508F550207C0}"/>
              </a:ext>
            </a:extLst>
          </p:cNvPr>
          <p:cNvSpPr>
            <a:spLocks noGrp="1"/>
          </p:cNvSpPr>
          <p:nvPr>
            <p:ph type="title"/>
          </p:nvPr>
        </p:nvSpPr>
        <p:spPr>
          <a:xfrm>
            <a:off x="685799" y="258333"/>
            <a:ext cx="10820399" cy="2801935"/>
          </a:xfrm>
        </p:spPr>
        <p:txBody>
          <a:bodyPr/>
          <a:lstStyle/>
          <a:p>
            <a:r>
              <a:rPr lang="en-US" cap="none" dirty="0" smtClean="0">
                <a:solidFill>
                  <a:schemeClr val="accent6">
                    <a:lumMod val="60000"/>
                    <a:lumOff val="40000"/>
                  </a:schemeClr>
                </a:solidFill>
                <a:latin typeface="Calibri" panose="020F0502020204030204" pitchFamily="34" charset="0"/>
              </a:rPr>
              <a:t>Smart support bot</a:t>
            </a:r>
            <a:endParaRPr lang="en-US" cap="none" dirty="0">
              <a:solidFill>
                <a:schemeClr val="accent6">
                  <a:lumMod val="60000"/>
                  <a:lumOff val="40000"/>
                </a:schemeClr>
              </a:solidFill>
              <a:latin typeface="Calibri" panose="020F0502020204030204" pitchFamily="34" charset="0"/>
            </a:endParaRPr>
          </a:p>
        </p:txBody>
      </p:sp>
      <p:sp>
        <p:nvSpPr>
          <p:cNvPr id="3" name="Text Placeholder 2">
            <a:extLst>
              <a:ext uri="{FF2B5EF4-FFF2-40B4-BE49-F238E27FC236}">
                <a16:creationId xmlns:a16="http://schemas.microsoft.com/office/drawing/2014/main" xmlns="" id="{9E8BB09E-154E-4EE6-9FCC-5D6BEB17547E}"/>
              </a:ext>
            </a:extLst>
          </p:cNvPr>
          <p:cNvSpPr>
            <a:spLocks noGrp="1"/>
          </p:cNvSpPr>
          <p:nvPr>
            <p:ph type="body" idx="1"/>
          </p:nvPr>
        </p:nvSpPr>
        <p:spPr>
          <a:xfrm>
            <a:off x="1015998" y="3219393"/>
            <a:ext cx="10490200" cy="955675"/>
          </a:xfrm>
        </p:spPr>
        <p:txBody>
          <a:bodyPr/>
          <a:lstStyle/>
          <a:p>
            <a:r>
              <a:rPr lang="en-US" dirty="0" smtClean="0">
                <a:solidFill>
                  <a:schemeClr val="tx1"/>
                </a:solidFill>
                <a:latin typeface="Calibri" panose="020F0502020204030204" pitchFamily="34" charset="0"/>
              </a:rPr>
              <a:t>A machine-learning bot that will help answer </a:t>
            </a:r>
          </a:p>
          <a:p>
            <a:r>
              <a:rPr lang="en-US" dirty="0" smtClean="0">
                <a:solidFill>
                  <a:schemeClr val="tx1"/>
                </a:solidFill>
                <a:latin typeface="Calibri" panose="020F0502020204030204" pitchFamily="34" charset="0"/>
              </a:rPr>
              <a:t>tickets using our knowledge base content. </a:t>
            </a:r>
            <a:endParaRPr lang="en-US" dirty="0">
              <a:solidFill>
                <a:schemeClr val="tx1"/>
              </a:solidFill>
              <a:latin typeface="Calibri" panose="020F0502020204030204" pitchFamily="34" charset="0"/>
            </a:endParaRPr>
          </a:p>
        </p:txBody>
      </p:sp>
      <p:pic>
        <p:nvPicPr>
          <p:cNvPr id="7" name="Picture 6"/>
          <p:cNvPicPr>
            <a:picLocks noChangeAspect="1"/>
          </p:cNvPicPr>
          <p:nvPr/>
        </p:nvPicPr>
        <p:blipFill>
          <a:blip r:embed="rId3"/>
          <a:stretch>
            <a:fillRect/>
          </a:stretch>
        </p:blipFill>
        <p:spPr>
          <a:xfrm>
            <a:off x="8659686" y="258333"/>
            <a:ext cx="2314575" cy="2162175"/>
          </a:xfrm>
          <a:prstGeom prst="rect">
            <a:avLst/>
          </a:prstGeom>
        </p:spPr>
      </p:pic>
    </p:spTree>
    <p:extLst>
      <p:ext uri="{BB962C8B-B14F-4D97-AF65-F5344CB8AC3E}">
        <p14:creationId xmlns:p14="http://schemas.microsoft.com/office/powerpoint/2010/main" val="1620779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29DD2B-154E-475A-8BB1-D2575D20D31D}"/>
              </a:ext>
            </a:extLst>
          </p:cNvPr>
          <p:cNvSpPr>
            <a:spLocks noGrp="1"/>
          </p:cNvSpPr>
          <p:nvPr>
            <p:ph type="title"/>
          </p:nvPr>
        </p:nvSpPr>
        <p:spPr>
          <a:xfrm>
            <a:off x="685800" y="689182"/>
            <a:ext cx="2425390" cy="751613"/>
          </a:xfrm>
        </p:spPr>
        <p:txBody>
          <a:bodyPr/>
          <a:lstStyle/>
          <a:p>
            <a:r>
              <a:rPr lang="en-US" cap="none" dirty="0" smtClean="0">
                <a:solidFill>
                  <a:schemeClr val="accent4"/>
                </a:solidFill>
              </a:rPr>
              <a:t>Bot Setup</a:t>
            </a:r>
            <a:endParaRPr lang="en-US" cap="none" dirty="0">
              <a:solidFill>
                <a:schemeClr val="accent4"/>
              </a:solidFill>
            </a:endParaRPr>
          </a:p>
        </p:txBody>
      </p:sp>
      <p:sp>
        <p:nvSpPr>
          <p:cNvPr id="4" name="Text Placeholder 3">
            <a:extLst>
              <a:ext uri="{FF2B5EF4-FFF2-40B4-BE49-F238E27FC236}">
                <a16:creationId xmlns:a16="http://schemas.microsoft.com/office/drawing/2014/main" xmlns="" id="{6631F2FB-2558-4E98-BD79-B34839DC9DF7}"/>
              </a:ext>
            </a:extLst>
          </p:cNvPr>
          <p:cNvSpPr>
            <a:spLocks noGrp="1"/>
          </p:cNvSpPr>
          <p:nvPr>
            <p:ph type="body" sz="half" idx="2"/>
          </p:nvPr>
        </p:nvSpPr>
        <p:spPr>
          <a:xfrm>
            <a:off x="685800" y="1572815"/>
            <a:ext cx="5648093" cy="4972951"/>
          </a:xfrm>
        </p:spPr>
        <p:txBody>
          <a:bodyPr>
            <a:normAutofit fontScale="92500" lnSpcReduction="20000"/>
          </a:bodyPr>
          <a:lstStyle/>
          <a:p>
            <a:pPr marL="285750" indent="-285750">
              <a:lnSpc>
                <a:spcPct val="150000"/>
              </a:lnSpc>
              <a:buFont typeface="Arial" panose="020B0604020202020204" pitchFamily="34" charset="0"/>
              <a:buChar char="•"/>
            </a:pPr>
            <a:r>
              <a:rPr lang="en-US" dirty="0" smtClean="0">
                <a:latin typeface="Calibri" panose="020F0502020204030204" pitchFamily="34" charset="0"/>
              </a:rPr>
              <a:t>Will require robust knowledge base with at least 50 articles and organized structure</a:t>
            </a:r>
          </a:p>
          <a:p>
            <a:pPr marL="285750" indent="-285750">
              <a:lnSpc>
                <a:spcPct val="150000"/>
              </a:lnSpc>
              <a:buFont typeface="Arial" panose="020B0604020202020204" pitchFamily="34" charset="0"/>
              <a:buChar char="•"/>
            </a:pPr>
            <a:r>
              <a:rPr lang="en-US" dirty="0" smtClean="0">
                <a:latin typeface="Calibri" panose="020F0502020204030204" pitchFamily="34" charset="0"/>
              </a:rPr>
              <a:t>Set up through Admin panel on Freshdesk</a:t>
            </a:r>
          </a:p>
          <a:p>
            <a:pPr marL="285750" indent="-285750">
              <a:lnSpc>
                <a:spcPct val="150000"/>
              </a:lnSpc>
              <a:buFont typeface="Arial" panose="020B0604020202020204" pitchFamily="34" charset="0"/>
              <a:buChar char="•"/>
            </a:pPr>
            <a:r>
              <a:rPr lang="en-US" dirty="0" smtClean="0">
                <a:latin typeface="Calibri" panose="020F0502020204030204" pitchFamily="34" charset="0"/>
              </a:rPr>
              <a:t>Can customize bot avatar, name, widget </a:t>
            </a:r>
            <a:r>
              <a:rPr lang="en-US" dirty="0" err="1" smtClean="0">
                <a:latin typeface="Calibri" panose="020F0502020204030204" pitchFamily="34" charset="0"/>
              </a:rPr>
              <a:t>colour</a:t>
            </a:r>
            <a:r>
              <a:rPr lang="en-US" dirty="0" smtClean="0">
                <a:latin typeface="Calibri" panose="020F0502020204030204" pitchFamily="34" charset="0"/>
              </a:rPr>
              <a:t>, header text and size</a:t>
            </a:r>
          </a:p>
          <a:p>
            <a:pPr marL="285750" indent="-285750">
              <a:lnSpc>
                <a:spcPct val="150000"/>
              </a:lnSpc>
              <a:buFont typeface="Arial" panose="020B0604020202020204" pitchFamily="34" charset="0"/>
              <a:buChar char="•"/>
            </a:pPr>
            <a:r>
              <a:rPr lang="en-US" dirty="0" smtClean="0">
                <a:latin typeface="Calibri" panose="020F0502020204030204" pitchFamily="34" charset="0"/>
              </a:rPr>
              <a:t>Choose article folders for the Bot to draw from</a:t>
            </a:r>
          </a:p>
          <a:p>
            <a:pPr marL="285750" indent="-285750">
              <a:lnSpc>
                <a:spcPct val="150000"/>
              </a:lnSpc>
              <a:buFont typeface="Arial" panose="020B0604020202020204" pitchFamily="34" charset="0"/>
              <a:buChar char="•"/>
            </a:pPr>
            <a:r>
              <a:rPr lang="en-US" dirty="0" smtClean="0">
                <a:latin typeface="Calibri" panose="020F0502020204030204" pitchFamily="34" charset="0"/>
              </a:rPr>
              <a:t>Once enabled, appears on client portal</a:t>
            </a:r>
          </a:p>
          <a:p>
            <a:pPr marL="285750" indent="-285750">
              <a:lnSpc>
                <a:spcPct val="150000"/>
              </a:lnSpc>
              <a:buFont typeface="Arial" panose="020B0604020202020204" pitchFamily="34" charset="0"/>
              <a:buChar char="•"/>
            </a:pPr>
            <a:r>
              <a:rPr lang="en-US" dirty="0" smtClean="0">
                <a:latin typeface="Calibri" panose="020F0502020204030204" pitchFamily="34" charset="0"/>
              </a:rPr>
              <a:t>Start asking questions, and train your bot to answer using specific articles</a:t>
            </a:r>
          </a:p>
          <a:p>
            <a:pPr marL="285750" indent="-285750">
              <a:lnSpc>
                <a:spcPct val="150000"/>
              </a:lnSpc>
              <a:buFont typeface="Arial" panose="020B0604020202020204" pitchFamily="34" charset="0"/>
              <a:buChar char="•"/>
            </a:pPr>
            <a:r>
              <a:rPr lang="en-US" dirty="0" smtClean="0">
                <a:latin typeface="Calibri" panose="020F0502020204030204" pitchFamily="34" charset="0"/>
              </a:rPr>
              <a:t>Get members of the team to start testing the bot on client portal prior to enabling for users</a:t>
            </a:r>
          </a:p>
          <a:p>
            <a:pPr marL="285750" indent="-285750">
              <a:lnSpc>
                <a:spcPct val="150000"/>
              </a:lnSpc>
              <a:buFont typeface="Arial" panose="020B0604020202020204" pitchFamily="34" charset="0"/>
              <a:buChar char="•"/>
            </a:pPr>
            <a:r>
              <a:rPr lang="en-US" dirty="0" smtClean="0">
                <a:latin typeface="Calibri" panose="020F0502020204030204" pitchFamily="34" charset="0"/>
              </a:rPr>
              <a:t>Can also be added as a widget on specific applications or common nav.</a:t>
            </a:r>
          </a:p>
          <a:p>
            <a:pPr>
              <a:lnSpc>
                <a:spcPct val="150000"/>
              </a:lnSpc>
            </a:pPr>
            <a:endParaRPr lang="en-US" dirty="0" smtClean="0">
              <a:latin typeface="Calibri" panose="020F0502020204030204" pitchFamily="34" charset="0"/>
            </a:endParaRPr>
          </a:p>
          <a:p>
            <a:pPr>
              <a:lnSpc>
                <a:spcPct val="150000"/>
              </a:lnSpc>
            </a:pPr>
            <a:endParaRPr lang="en-US" dirty="0" smtClean="0">
              <a:latin typeface="Calibri" panose="020F0502020204030204" pitchFamily="34" charset="0"/>
            </a:endParaRPr>
          </a:p>
          <a:p>
            <a:pPr>
              <a:lnSpc>
                <a:spcPct val="150000"/>
              </a:lnSpc>
            </a:pPr>
            <a:endParaRPr lang="en-US" dirty="0" smtClean="0">
              <a:latin typeface="Calibri" panose="020F0502020204030204" pitchFamily="34" charset="0"/>
            </a:endParaRPr>
          </a:p>
          <a:p>
            <a:pPr>
              <a:lnSpc>
                <a:spcPct val="150000"/>
              </a:lnSpc>
            </a:pPr>
            <a:endParaRPr lang="en-US" dirty="0">
              <a:latin typeface="Calibri" panose="020F0502020204030204" pitchFamily="34" charset="0"/>
            </a:endParaRPr>
          </a:p>
        </p:txBody>
      </p:sp>
      <p:sp>
        <p:nvSpPr>
          <p:cNvPr id="5" name="Rectangle 4">
            <a:extLst>
              <a:ext uri="{FF2B5EF4-FFF2-40B4-BE49-F238E27FC236}">
                <a16:creationId xmlns:a16="http://schemas.microsoft.com/office/drawing/2014/main" xmlns="" id="{D529519F-EF9E-44DD-B2D3-EF3C75303CCD}"/>
              </a:ext>
            </a:extLst>
          </p:cNvPr>
          <p:cNvSpPr/>
          <p:nvPr/>
        </p:nvSpPr>
        <p:spPr>
          <a:xfrm>
            <a:off x="0" y="6205"/>
            <a:ext cx="12192000" cy="233265"/>
          </a:xfrm>
          <a:prstGeom prst="rect">
            <a:avLst/>
          </a:prstGeom>
          <a:solidFill>
            <a:schemeClr val="accent6"/>
          </a:solidFill>
          <a:ln>
            <a:noFill/>
          </a:ln>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accent6"/>
              </a:solidFill>
            </a:endParaRPr>
          </a:p>
        </p:txBody>
      </p:sp>
      <p:pic>
        <p:nvPicPr>
          <p:cNvPr id="6" name="Picture 5"/>
          <p:cNvPicPr>
            <a:picLocks noChangeAspect="1"/>
          </p:cNvPicPr>
          <p:nvPr/>
        </p:nvPicPr>
        <p:blipFill>
          <a:blip r:embed="rId2"/>
          <a:stretch>
            <a:fillRect/>
          </a:stretch>
        </p:blipFill>
        <p:spPr>
          <a:xfrm rot="21219228">
            <a:off x="6490347" y="752754"/>
            <a:ext cx="5358483" cy="31278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3"/>
          <a:stretch>
            <a:fillRect/>
          </a:stretch>
        </p:blipFill>
        <p:spPr>
          <a:xfrm rot="301901">
            <a:off x="8618266" y="2434672"/>
            <a:ext cx="2867490" cy="4031109"/>
          </a:xfrm>
          <a:prstGeom prst="rect">
            <a:avLst/>
          </a:prstGeom>
          <a:ln w="38100" cap="sq">
            <a:solidFill>
              <a:srgbClr val="000000"/>
            </a:solidFill>
            <a:prstDash val="solid"/>
            <a:miter lim="800000"/>
          </a:ln>
          <a:effectLst/>
        </p:spPr>
      </p:pic>
    </p:spTree>
    <p:extLst>
      <p:ext uri="{BB962C8B-B14F-4D97-AF65-F5344CB8AC3E}">
        <p14:creationId xmlns:p14="http://schemas.microsoft.com/office/powerpoint/2010/main" val="34734776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B1593-B0EA-400B-B673-47D86B5E48E3}"/>
              </a:ext>
            </a:extLst>
          </p:cNvPr>
          <p:cNvSpPr>
            <a:spLocks noGrp="1"/>
          </p:cNvSpPr>
          <p:nvPr>
            <p:ph type="title"/>
          </p:nvPr>
        </p:nvSpPr>
        <p:spPr>
          <a:xfrm>
            <a:off x="2096430" y="451316"/>
            <a:ext cx="3756102" cy="1295400"/>
          </a:xfrm>
        </p:spPr>
        <p:txBody>
          <a:bodyPr/>
          <a:lstStyle/>
          <a:p>
            <a:r>
              <a:rPr lang="en-US" cap="none" dirty="0" smtClean="0">
                <a:solidFill>
                  <a:schemeClr val="accent4"/>
                </a:solidFill>
              </a:rPr>
              <a:t>Considerations</a:t>
            </a:r>
            <a:endParaRPr lang="en-US" cap="none" dirty="0">
              <a:solidFill>
                <a:schemeClr val="accent4"/>
              </a:solidFill>
            </a:endParaRPr>
          </a:p>
        </p:txBody>
      </p:sp>
      <p:sp>
        <p:nvSpPr>
          <p:cNvPr id="3" name="Text Placeholder 2">
            <a:extLst>
              <a:ext uri="{FF2B5EF4-FFF2-40B4-BE49-F238E27FC236}">
                <a16:creationId xmlns:a16="http://schemas.microsoft.com/office/drawing/2014/main" xmlns="" id="{119EA9B1-0B07-402D-B3AD-23566D16EAD4}"/>
              </a:ext>
            </a:extLst>
          </p:cNvPr>
          <p:cNvSpPr>
            <a:spLocks noGrp="1"/>
          </p:cNvSpPr>
          <p:nvPr>
            <p:ph type="body" idx="1"/>
          </p:nvPr>
        </p:nvSpPr>
        <p:spPr>
          <a:xfrm>
            <a:off x="917584" y="1746716"/>
            <a:ext cx="5079991" cy="823912"/>
          </a:xfrm>
        </p:spPr>
        <p:txBody>
          <a:bodyPr/>
          <a:lstStyle/>
          <a:p>
            <a:r>
              <a:rPr lang="en-US" dirty="0" smtClean="0">
                <a:solidFill>
                  <a:schemeClr val="accent3"/>
                </a:solidFill>
              </a:rPr>
              <a:t>Pros</a:t>
            </a:r>
            <a:endParaRPr lang="en-US" dirty="0">
              <a:solidFill>
                <a:schemeClr val="accent3"/>
              </a:solidFill>
            </a:endParaRPr>
          </a:p>
        </p:txBody>
      </p:sp>
      <p:sp>
        <p:nvSpPr>
          <p:cNvPr id="10" name="Content Placeholder 9">
            <a:extLst>
              <a:ext uri="{FF2B5EF4-FFF2-40B4-BE49-F238E27FC236}">
                <a16:creationId xmlns:a16="http://schemas.microsoft.com/office/drawing/2014/main" xmlns="" id="{1585D73C-76F3-4868-966F-B19EF22EA62B}"/>
              </a:ext>
            </a:extLst>
          </p:cNvPr>
          <p:cNvSpPr>
            <a:spLocks noGrp="1"/>
          </p:cNvSpPr>
          <p:nvPr>
            <p:ph sz="half" idx="2"/>
          </p:nvPr>
        </p:nvSpPr>
        <p:spPr>
          <a:xfrm>
            <a:off x="685800" y="2671902"/>
            <a:ext cx="5311775" cy="3851562"/>
          </a:xfrm>
        </p:spPr>
        <p:txBody>
          <a:bodyPr>
            <a:normAutofit fontScale="77500" lnSpcReduction="20000"/>
          </a:bodyPr>
          <a:lstStyle/>
          <a:p>
            <a:pPr>
              <a:lnSpc>
                <a:spcPct val="150000"/>
              </a:lnSpc>
            </a:pPr>
            <a:r>
              <a:rPr lang="en-US" dirty="0" smtClean="0">
                <a:latin typeface="Calibri" panose="020F0502020204030204" pitchFamily="34" charset="0"/>
              </a:rPr>
              <a:t>Faster responses, particularly for common questions and issues</a:t>
            </a:r>
          </a:p>
          <a:p>
            <a:pPr>
              <a:lnSpc>
                <a:spcPct val="150000"/>
              </a:lnSpc>
            </a:pPr>
            <a:r>
              <a:rPr lang="en-US" dirty="0" smtClean="0">
                <a:latin typeface="Calibri" panose="020F0502020204030204" pitchFamily="34" charset="0"/>
              </a:rPr>
              <a:t>Will filter out issues that are easily answered through knowledge base articles</a:t>
            </a:r>
          </a:p>
          <a:p>
            <a:pPr>
              <a:lnSpc>
                <a:spcPct val="150000"/>
              </a:lnSpc>
            </a:pPr>
            <a:r>
              <a:rPr lang="en-US" dirty="0" smtClean="0">
                <a:latin typeface="Calibri" panose="020F0502020204030204" pitchFamily="34" charset="0"/>
              </a:rPr>
              <a:t>Automation. Will allow for faster processing and less ticket load for agents</a:t>
            </a:r>
          </a:p>
          <a:p>
            <a:pPr>
              <a:lnSpc>
                <a:spcPct val="150000"/>
              </a:lnSpc>
            </a:pPr>
            <a:r>
              <a:rPr lang="en-US" dirty="0" smtClean="0">
                <a:latin typeface="Calibri" panose="020F0502020204030204" pitchFamily="34" charset="0"/>
              </a:rPr>
              <a:t>Agents have more time to focus on complex tickets, Freshdesk analytics, writing articles and canned responses, Freshdesk strategy, etc. </a:t>
            </a:r>
            <a:endParaRPr lang="en-US" dirty="0">
              <a:latin typeface="Calibri" panose="020F0502020204030204" pitchFamily="34" charset="0"/>
            </a:endParaRPr>
          </a:p>
        </p:txBody>
      </p:sp>
      <p:sp>
        <p:nvSpPr>
          <p:cNvPr id="5" name="Text Placeholder 4">
            <a:extLst>
              <a:ext uri="{FF2B5EF4-FFF2-40B4-BE49-F238E27FC236}">
                <a16:creationId xmlns:a16="http://schemas.microsoft.com/office/drawing/2014/main" xmlns="" id="{769F3E54-4305-42E1-BF93-8FF139CE8D28}"/>
              </a:ext>
            </a:extLst>
          </p:cNvPr>
          <p:cNvSpPr>
            <a:spLocks noGrp="1"/>
          </p:cNvSpPr>
          <p:nvPr>
            <p:ph type="body" sz="quarter" idx="3"/>
          </p:nvPr>
        </p:nvSpPr>
        <p:spPr>
          <a:xfrm>
            <a:off x="6400800" y="1746716"/>
            <a:ext cx="5105400" cy="823912"/>
          </a:xfrm>
        </p:spPr>
        <p:txBody>
          <a:bodyPr/>
          <a:lstStyle/>
          <a:p>
            <a:r>
              <a:rPr lang="en-US" dirty="0" smtClean="0">
                <a:solidFill>
                  <a:schemeClr val="accent3"/>
                </a:solidFill>
              </a:rPr>
              <a:t>Cons</a:t>
            </a:r>
            <a:endParaRPr lang="en-US" dirty="0">
              <a:solidFill>
                <a:schemeClr val="accent3"/>
              </a:solidFill>
            </a:endParaRPr>
          </a:p>
        </p:txBody>
      </p:sp>
      <p:sp>
        <p:nvSpPr>
          <p:cNvPr id="6" name="Content Placeholder 5">
            <a:extLst>
              <a:ext uri="{FF2B5EF4-FFF2-40B4-BE49-F238E27FC236}">
                <a16:creationId xmlns:a16="http://schemas.microsoft.com/office/drawing/2014/main" xmlns="" id="{C5BE8813-4B03-4F15-8057-6501FE97FF24}"/>
              </a:ext>
            </a:extLst>
          </p:cNvPr>
          <p:cNvSpPr>
            <a:spLocks noGrp="1"/>
          </p:cNvSpPr>
          <p:nvPr>
            <p:ph sz="quarter" idx="4"/>
          </p:nvPr>
        </p:nvSpPr>
        <p:spPr>
          <a:xfrm>
            <a:off x="6172200" y="2671899"/>
            <a:ext cx="5334000" cy="3851563"/>
          </a:xfrm>
        </p:spPr>
        <p:txBody>
          <a:bodyPr>
            <a:normAutofit fontScale="77500" lnSpcReduction="20000"/>
          </a:bodyPr>
          <a:lstStyle/>
          <a:p>
            <a:pPr>
              <a:lnSpc>
                <a:spcPct val="150000"/>
              </a:lnSpc>
            </a:pPr>
            <a:r>
              <a:rPr lang="en-US" dirty="0" smtClean="0">
                <a:latin typeface="Calibri" panose="020F0502020204030204" pitchFamily="34" charset="0"/>
              </a:rPr>
              <a:t>Accuracy of responses may be an issue</a:t>
            </a:r>
          </a:p>
          <a:p>
            <a:pPr>
              <a:lnSpc>
                <a:spcPct val="150000"/>
              </a:lnSpc>
            </a:pPr>
            <a:r>
              <a:rPr lang="en-US" dirty="0" smtClean="0">
                <a:latin typeface="Calibri" panose="020F0502020204030204" pitchFamily="34" charset="0"/>
              </a:rPr>
              <a:t>Misinformation, inaccuracy, or broken responses</a:t>
            </a:r>
          </a:p>
          <a:p>
            <a:pPr>
              <a:lnSpc>
                <a:spcPct val="150000"/>
              </a:lnSpc>
            </a:pPr>
            <a:r>
              <a:rPr lang="en-US" dirty="0" smtClean="0">
                <a:latin typeface="Calibri" panose="020F0502020204030204" pitchFamily="34" charset="0"/>
              </a:rPr>
              <a:t>Is dependent on a strong knowledge base structure</a:t>
            </a:r>
          </a:p>
          <a:p>
            <a:pPr>
              <a:lnSpc>
                <a:spcPct val="150000"/>
              </a:lnSpc>
            </a:pPr>
            <a:r>
              <a:rPr lang="en-US" dirty="0" smtClean="0">
                <a:latin typeface="Calibri" panose="020F0502020204030204" pitchFamily="34" charset="0"/>
              </a:rPr>
              <a:t>Users may be frustrated with extra layer before communicating with a real person</a:t>
            </a:r>
          </a:p>
          <a:p>
            <a:pPr>
              <a:lnSpc>
                <a:spcPct val="150000"/>
              </a:lnSpc>
            </a:pPr>
            <a:r>
              <a:rPr lang="en-US" dirty="0" smtClean="0">
                <a:latin typeface="Calibri" panose="020F0502020204030204" pitchFamily="34" charset="0"/>
              </a:rPr>
              <a:t>Will need regular review to determine if bot is actually beneficial or hindering client experience or agents’ processes</a:t>
            </a:r>
          </a:p>
          <a:p>
            <a:pPr>
              <a:lnSpc>
                <a:spcPct val="150000"/>
              </a:lnSpc>
            </a:pPr>
            <a:endParaRPr lang="en-US" dirty="0">
              <a:latin typeface="Calibri" panose="020F0502020204030204" pitchFamily="34" charset="0"/>
            </a:endParaRPr>
          </a:p>
        </p:txBody>
      </p:sp>
      <p:sp>
        <p:nvSpPr>
          <p:cNvPr id="12" name="Rectangle 11">
            <a:extLst>
              <a:ext uri="{FF2B5EF4-FFF2-40B4-BE49-F238E27FC236}">
                <a16:creationId xmlns:a16="http://schemas.microsoft.com/office/drawing/2014/main" xmlns="" id="{0B3C88C9-7B01-4126-B693-4EE3DD06B68D}"/>
              </a:ext>
            </a:extLst>
          </p:cNvPr>
          <p:cNvSpPr/>
          <p:nvPr/>
        </p:nvSpPr>
        <p:spPr>
          <a:xfrm>
            <a:off x="0" y="6624735"/>
            <a:ext cx="12192000" cy="233265"/>
          </a:xfrm>
          <a:prstGeom prst="rect">
            <a:avLst/>
          </a:prstGeom>
          <a:solidFill>
            <a:schemeClr val="accent5"/>
          </a:solidFill>
          <a:ln>
            <a:noFill/>
          </a:ln>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74626" y="94056"/>
            <a:ext cx="1921804" cy="1795266"/>
          </a:xfrm>
          <a:prstGeom prst="rect">
            <a:avLst/>
          </a:prstGeom>
        </p:spPr>
      </p:pic>
    </p:spTree>
    <p:extLst>
      <p:ext uri="{BB962C8B-B14F-4D97-AF65-F5344CB8AC3E}">
        <p14:creationId xmlns:p14="http://schemas.microsoft.com/office/powerpoint/2010/main" val="4130690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53F04F4-FB1D-4149-A8EB-AE2C1F846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331534"/>
            <a:ext cx="12192000" cy="3268133"/>
          </a:xfrm>
          <a:prstGeom prst="rect">
            <a:avLst/>
          </a:prstGeom>
        </p:spPr>
      </p:pic>
      <p:sp>
        <p:nvSpPr>
          <p:cNvPr id="2" name="Title 1">
            <a:extLst>
              <a:ext uri="{FF2B5EF4-FFF2-40B4-BE49-F238E27FC236}">
                <a16:creationId xmlns:a16="http://schemas.microsoft.com/office/drawing/2014/main" xmlns="" id="{5A3D6753-D2EF-4E8F-B83D-508F550207C0}"/>
              </a:ext>
            </a:extLst>
          </p:cNvPr>
          <p:cNvSpPr>
            <a:spLocks noGrp="1"/>
          </p:cNvSpPr>
          <p:nvPr>
            <p:ph type="title"/>
          </p:nvPr>
        </p:nvSpPr>
        <p:spPr>
          <a:xfrm>
            <a:off x="685799" y="258333"/>
            <a:ext cx="10820399" cy="2801935"/>
          </a:xfrm>
        </p:spPr>
        <p:txBody>
          <a:bodyPr/>
          <a:lstStyle/>
          <a:p>
            <a:r>
              <a:rPr lang="en-US" cap="none" dirty="0" smtClean="0">
                <a:solidFill>
                  <a:schemeClr val="accent6">
                    <a:lumMod val="60000"/>
                    <a:lumOff val="40000"/>
                  </a:schemeClr>
                </a:solidFill>
                <a:latin typeface="Calibri" panose="020F0502020204030204" pitchFamily="34" charset="0"/>
              </a:rPr>
              <a:t>Other considerations</a:t>
            </a:r>
            <a:endParaRPr lang="en-US" cap="none" dirty="0">
              <a:solidFill>
                <a:schemeClr val="accent6">
                  <a:lumMod val="60000"/>
                  <a:lumOff val="40000"/>
                </a:schemeClr>
              </a:solidFill>
              <a:latin typeface="Calibri" panose="020F0502020204030204" pitchFamily="34" charset="0"/>
            </a:endParaRPr>
          </a:p>
        </p:txBody>
      </p:sp>
      <p:sp>
        <p:nvSpPr>
          <p:cNvPr id="3" name="Text Placeholder 2">
            <a:extLst>
              <a:ext uri="{FF2B5EF4-FFF2-40B4-BE49-F238E27FC236}">
                <a16:creationId xmlns:a16="http://schemas.microsoft.com/office/drawing/2014/main" xmlns="" id="{9E8BB09E-154E-4EE6-9FCC-5D6BEB17547E}"/>
              </a:ext>
            </a:extLst>
          </p:cNvPr>
          <p:cNvSpPr>
            <a:spLocks noGrp="1"/>
          </p:cNvSpPr>
          <p:nvPr>
            <p:ph type="body" idx="1"/>
          </p:nvPr>
        </p:nvSpPr>
        <p:spPr>
          <a:xfrm>
            <a:off x="1015998" y="3219393"/>
            <a:ext cx="10490200" cy="955675"/>
          </a:xfrm>
        </p:spPr>
        <p:txBody>
          <a:bodyPr/>
          <a:lstStyle/>
          <a:p>
            <a:r>
              <a:rPr lang="en-US" dirty="0" smtClean="0">
                <a:solidFill>
                  <a:schemeClr val="tx1"/>
                </a:solidFill>
                <a:latin typeface="Calibri" panose="020F0502020204030204" pitchFamily="34" charset="0"/>
              </a:rPr>
              <a:t>More features, considerations and useful </a:t>
            </a:r>
          </a:p>
          <a:p>
            <a:r>
              <a:rPr lang="en-US" dirty="0" smtClean="0">
                <a:solidFill>
                  <a:schemeClr val="tx1"/>
                </a:solidFill>
                <a:latin typeface="Calibri" panose="020F0502020204030204" pitchFamily="34" charset="0"/>
              </a:rPr>
              <a:t>updates discovered during research. </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28783611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4E79A9-EA0F-47B1-ABB2-FFCEAA910D88}"/>
              </a:ext>
            </a:extLst>
          </p:cNvPr>
          <p:cNvSpPr>
            <a:spLocks noGrp="1"/>
          </p:cNvSpPr>
          <p:nvPr>
            <p:ph type="title"/>
          </p:nvPr>
        </p:nvSpPr>
        <p:spPr>
          <a:xfrm>
            <a:off x="685800" y="328773"/>
            <a:ext cx="9241971" cy="1293028"/>
          </a:xfrm>
        </p:spPr>
        <p:txBody>
          <a:bodyPr>
            <a:normAutofit/>
          </a:bodyPr>
          <a:lstStyle/>
          <a:p>
            <a:pPr algn="l"/>
            <a:r>
              <a:rPr lang="en-US" sz="3600" cap="none" dirty="0" smtClean="0">
                <a:solidFill>
                  <a:schemeClr val="accent6"/>
                </a:solidFill>
                <a:latin typeface="Calibri" panose="020F0502020204030204" pitchFamily="34" charset="0"/>
              </a:rPr>
              <a:t>Freshdesk features </a:t>
            </a:r>
            <a:endParaRPr lang="en-US" sz="3600" cap="none" dirty="0">
              <a:solidFill>
                <a:schemeClr val="accent6"/>
              </a:solidFill>
              <a:latin typeface="Calibri" panose="020F0502020204030204" pitchFamily="34" charset="0"/>
            </a:endParaRPr>
          </a:p>
        </p:txBody>
      </p:sp>
      <p:sp>
        <p:nvSpPr>
          <p:cNvPr id="3" name="Content Placeholder 2">
            <a:extLst>
              <a:ext uri="{FF2B5EF4-FFF2-40B4-BE49-F238E27FC236}">
                <a16:creationId xmlns:a16="http://schemas.microsoft.com/office/drawing/2014/main" xmlns="" id="{80142F27-AD0C-4782-AD57-E7D61526969F}"/>
              </a:ext>
            </a:extLst>
          </p:cNvPr>
          <p:cNvSpPr>
            <a:spLocks noGrp="1"/>
          </p:cNvSpPr>
          <p:nvPr>
            <p:ph idx="1"/>
          </p:nvPr>
        </p:nvSpPr>
        <p:spPr>
          <a:xfrm>
            <a:off x="685800" y="1438508"/>
            <a:ext cx="10820400" cy="5207619"/>
          </a:xfrm>
        </p:spPr>
        <p:txBody>
          <a:bodyPr>
            <a:noAutofit/>
          </a:bodyPr>
          <a:lstStyle/>
          <a:p>
            <a:pPr>
              <a:lnSpc>
                <a:spcPct val="160000"/>
              </a:lnSpc>
            </a:pPr>
            <a:r>
              <a:rPr lang="en-US" sz="1800" dirty="0" smtClean="0">
                <a:latin typeface="Calibri" panose="020F0502020204030204" pitchFamily="34" charset="0"/>
              </a:rPr>
              <a:t>Custom customer satisfaction surveys and feedback forms. </a:t>
            </a:r>
          </a:p>
          <a:p>
            <a:pPr>
              <a:lnSpc>
                <a:spcPct val="160000"/>
              </a:lnSpc>
            </a:pPr>
            <a:r>
              <a:rPr lang="en-US" sz="1800" dirty="0" smtClean="0">
                <a:latin typeface="Calibri" panose="020F0502020204030204" pitchFamily="34" charset="0"/>
              </a:rPr>
              <a:t>Linked tickets</a:t>
            </a:r>
          </a:p>
          <a:p>
            <a:pPr>
              <a:lnSpc>
                <a:spcPct val="160000"/>
              </a:lnSpc>
            </a:pPr>
            <a:r>
              <a:rPr lang="en-US" sz="1800" dirty="0" smtClean="0">
                <a:latin typeface="Calibri" panose="020F0502020204030204" pitchFamily="34" charset="0"/>
              </a:rPr>
              <a:t>Shared ownership on tickets</a:t>
            </a:r>
          </a:p>
          <a:p>
            <a:pPr>
              <a:lnSpc>
                <a:spcPct val="160000"/>
              </a:lnSpc>
            </a:pPr>
            <a:r>
              <a:rPr lang="en-US" sz="1800" dirty="0" smtClean="0">
                <a:latin typeface="Calibri" panose="020F0502020204030204" pitchFamily="34" charset="0"/>
              </a:rPr>
              <a:t>To-do reminders</a:t>
            </a:r>
          </a:p>
          <a:p>
            <a:pPr>
              <a:lnSpc>
                <a:spcPct val="160000"/>
              </a:lnSpc>
            </a:pPr>
            <a:r>
              <a:rPr lang="en-US" sz="1800" dirty="0" smtClean="0">
                <a:latin typeface="Calibri" panose="020F0502020204030204" pitchFamily="34" charset="0"/>
              </a:rPr>
              <a:t>Annotations on image attachments</a:t>
            </a:r>
          </a:p>
          <a:p>
            <a:pPr>
              <a:lnSpc>
                <a:spcPct val="160000"/>
              </a:lnSpc>
            </a:pPr>
            <a:r>
              <a:rPr lang="en-US" sz="1800" dirty="0" smtClean="0">
                <a:latin typeface="Calibri" panose="020F0502020204030204" pitchFamily="34" charset="0"/>
              </a:rPr>
              <a:t>Customer journeys – Freshdesk can show the last 5 articles a client read before submitting a ticket (if they used the actual portal page)</a:t>
            </a:r>
          </a:p>
          <a:p>
            <a:pPr>
              <a:lnSpc>
                <a:spcPct val="160000"/>
              </a:lnSpc>
            </a:pPr>
            <a:r>
              <a:rPr lang="en-US" sz="1800" dirty="0" smtClean="0">
                <a:latin typeface="Calibri" panose="020F0502020204030204" pitchFamily="34" charset="0"/>
              </a:rPr>
              <a:t>Shortcuts for canned responses or repeated actions</a:t>
            </a:r>
            <a:endParaRPr lang="en-US" sz="1800" dirty="0">
              <a:latin typeface="Calibri" panose="020F0502020204030204" pitchFamily="34" charset="0"/>
            </a:endParaRPr>
          </a:p>
        </p:txBody>
      </p:sp>
      <p:sp>
        <p:nvSpPr>
          <p:cNvPr id="4" name="Rectangle 3">
            <a:extLst>
              <a:ext uri="{FF2B5EF4-FFF2-40B4-BE49-F238E27FC236}">
                <a16:creationId xmlns:a16="http://schemas.microsoft.com/office/drawing/2014/main" xmlns="" id="{C541F98B-F5B1-4F14-9CCE-4190D9142724}"/>
              </a:ext>
            </a:extLst>
          </p:cNvPr>
          <p:cNvSpPr/>
          <p:nvPr/>
        </p:nvSpPr>
        <p:spPr>
          <a:xfrm>
            <a:off x="0" y="6205"/>
            <a:ext cx="12192000" cy="233265"/>
          </a:xfrm>
          <a:prstGeom prst="rect">
            <a:avLst/>
          </a:prstGeom>
          <a:solidFill>
            <a:schemeClr val="accent2"/>
          </a:solidFill>
          <a:ln>
            <a:noFill/>
          </a:ln>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4798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53F04F4-FB1D-4149-A8EB-AE2C1F846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331534"/>
            <a:ext cx="12192000" cy="3268133"/>
          </a:xfrm>
          <a:prstGeom prst="rect">
            <a:avLst/>
          </a:prstGeom>
        </p:spPr>
      </p:pic>
      <p:sp>
        <p:nvSpPr>
          <p:cNvPr id="2" name="Title 1">
            <a:extLst>
              <a:ext uri="{FF2B5EF4-FFF2-40B4-BE49-F238E27FC236}">
                <a16:creationId xmlns:a16="http://schemas.microsoft.com/office/drawing/2014/main" xmlns="" id="{5A3D6753-D2EF-4E8F-B83D-508F550207C0}"/>
              </a:ext>
            </a:extLst>
          </p:cNvPr>
          <p:cNvSpPr>
            <a:spLocks noGrp="1"/>
          </p:cNvSpPr>
          <p:nvPr>
            <p:ph type="title"/>
          </p:nvPr>
        </p:nvSpPr>
        <p:spPr>
          <a:xfrm>
            <a:off x="685799" y="258333"/>
            <a:ext cx="10820399" cy="2801935"/>
          </a:xfrm>
        </p:spPr>
        <p:txBody>
          <a:bodyPr/>
          <a:lstStyle/>
          <a:p>
            <a:r>
              <a:rPr lang="en-US" cap="none" dirty="0" smtClean="0">
                <a:solidFill>
                  <a:schemeClr val="accent6">
                    <a:lumMod val="60000"/>
                    <a:lumOff val="40000"/>
                  </a:schemeClr>
                </a:solidFill>
                <a:latin typeface="Calibri" panose="020F0502020204030204" pitchFamily="34" charset="0"/>
              </a:rPr>
              <a:t>New application strategy</a:t>
            </a:r>
            <a:endParaRPr lang="en-US" cap="none" dirty="0">
              <a:solidFill>
                <a:schemeClr val="accent6">
                  <a:lumMod val="60000"/>
                  <a:lumOff val="40000"/>
                </a:schemeClr>
              </a:solidFill>
              <a:latin typeface="Calibri" panose="020F0502020204030204" pitchFamily="34" charset="0"/>
            </a:endParaRPr>
          </a:p>
        </p:txBody>
      </p:sp>
      <p:sp>
        <p:nvSpPr>
          <p:cNvPr id="3" name="Text Placeholder 2">
            <a:extLst>
              <a:ext uri="{FF2B5EF4-FFF2-40B4-BE49-F238E27FC236}">
                <a16:creationId xmlns:a16="http://schemas.microsoft.com/office/drawing/2014/main" xmlns="" id="{9E8BB09E-154E-4EE6-9FCC-5D6BEB17547E}"/>
              </a:ext>
            </a:extLst>
          </p:cNvPr>
          <p:cNvSpPr>
            <a:spLocks noGrp="1"/>
          </p:cNvSpPr>
          <p:nvPr>
            <p:ph type="body" idx="1"/>
          </p:nvPr>
        </p:nvSpPr>
        <p:spPr>
          <a:xfrm>
            <a:off x="1015998" y="3219393"/>
            <a:ext cx="10490200" cy="955675"/>
          </a:xfrm>
        </p:spPr>
        <p:txBody>
          <a:bodyPr/>
          <a:lstStyle/>
          <a:p>
            <a:r>
              <a:rPr lang="en-US" dirty="0" smtClean="0">
                <a:solidFill>
                  <a:schemeClr val="tx1"/>
                </a:solidFill>
                <a:latin typeface="Calibri" panose="020F0502020204030204" pitchFamily="34" charset="0"/>
              </a:rPr>
              <a:t>Strategy for current and future OADW applications</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4239676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F0FDB4-760C-451C-ABAF-F154ACC7E8FB}"/>
              </a:ext>
            </a:extLst>
          </p:cNvPr>
          <p:cNvSpPr>
            <a:spLocks noGrp="1"/>
          </p:cNvSpPr>
          <p:nvPr>
            <p:ph type="title"/>
          </p:nvPr>
        </p:nvSpPr>
        <p:spPr>
          <a:xfrm>
            <a:off x="540993" y="239470"/>
            <a:ext cx="3481222" cy="819355"/>
          </a:xfrm>
        </p:spPr>
        <p:txBody>
          <a:bodyPr/>
          <a:lstStyle/>
          <a:p>
            <a:r>
              <a:rPr lang="en-US" cap="none" dirty="0" smtClean="0">
                <a:solidFill>
                  <a:schemeClr val="accent4"/>
                </a:solidFill>
                <a:latin typeface="Calibri" panose="020F0502020204030204" pitchFamily="34" charset="0"/>
              </a:rPr>
              <a:t>Easier ticketing </a:t>
            </a:r>
            <a:endParaRPr lang="en-US" cap="none" dirty="0">
              <a:solidFill>
                <a:schemeClr val="accent4"/>
              </a:solidFill>
              <a:latin typeface="Calibri" panose="020F0502020204030204" pitchFamily="34" charset="0"/>
            </a:endParaRPr>
          </a:p>
        </p:txBody>
      </p:sp>
      <p:sp>
        <p:nvSpPr>
          <p:cNvPr id="4" name="Text Placeholder 3">
            <a:extLst>
              <a:ext uri="{FF2B5EF4-FFF2-40B4-BE49-F238E27FC236}">
                <a16:creationId xmlns:a16="http://schemas.microsoft.com/office/drawing/2014/main" xmlns="" id="{899CF500-AB5A-4781-ABA0-C9D0A2FA5DF0}"/>
              </a:ext>
            </a:extLst>
          </p:cNvPr>
          <p:cNvSpPr>
            <a:spLocks noGrp="1"/>
          </p:cNvSpPr>
          <p:nvPr>
            <p:ph type="body" sz="half" idx="2"/>
          </p:nvPr>
        </p:nvSpPr>
        <p:spPr>
          <a:xfrm>
            <a:off x="382510" y="1186004"/>
            <a:ext cx="11649655" cy="5404919"/>
          </a:xfrm>
        </p:spPr>
        <p:txBody>
          <a:bodyPr>
            <a:normAutofit/>
          </a:bodyPr>
          <a:lstStyle/>
          <a:p>
            <a:pPr marL="285750" indent="-285750">
              <a:lnSpc>
                <a:spcPct val="150000"/>
              </a:lnSpc>
              <a:buFont typeface="Arial" panose="020B0604020202020204" pitchFamily="34" charset="0"/>
              <a:buChar char="•"/>
            </a:pPr>
            <a:r>
              <a:rPr lang="en-US" sz="1800" dirty="0" smtClean="0">
                <a:latin typeface="Calibri" panose="020F0502020204030204" pitchFamily="34" charset="0"/>
              </a:rPr>
              <a:t>Ticket templates for common questions and issues such as password resets, GCcollab invitations, etc. </a:t>
            </a:r>
          </a:p>
          <a:p>
            <a:pPr marL="285750" indent="-285750">
              <a:lnSpc>
                <a:spcPct val="150000"/>
              </a:lnSpc>
              <a:buFont typeface="Arial" panose="020B0604020202020204" pitchFamily="34" charset="0"/>
              <a:buChar char="•"/>
            </a:pPr>
            <a:r>
              <a:rPr lang="en-US" sz="1800" dirty="0" smtClean="0">
                <a:latin typeface="Calibri" panose="020F0502020204030204" pitchFamily="34" charset="0"/>
              </a:rPr>
              <a:t>Provides easy ticketing on the client-side, and more consistent tickets to ease sorting, filtering, assigning etc. </a:t>
            </a:r>
          </a:p>
          <a:p>
            <a:pPr marL="285750" indent="-285750">
              <a:lnSpc>
                <a:spcPct val="150000"/>
              </a:lnSpc>
              <a:buFont typeface="Arial" panose="020B0604020202020204" pitchFamily="34" charset="0"/>
              <a:buChar char="•"/>
            </a:pPr>
            <a:r>
              <a:rPr lang="en-US" sz="1800" dirty="0" smtClean="0">
                <a:latin typeface="Calibri" panose="020F0502020204030204" pitchFamily="34" charset="0"/>
              </a:rPr>
              <a:t>Scenarios, quick clicks to perform certain actions on tickets. </a:t>
            </a:r>
          </a:p>
          <a:p>
            <a:pPr marL="285750" indent="-285750">
              <a:lnSpc>
                <a:spcPct val="150000"/>
              </a:lnSpc>
              <a:buFont typeface="Arial" panose="020B0604020202020204" pitchFamily="34" charset="0"/>
              <a:buChar char="•"/>
            </a:pPr>
            <a:r>
              <a:rPr lang="en-US" sz="1800" dirty="0" smtClean="0">
                <a:latin typeface="Calibri" panose="020F0502020204030204" pitchFamily="34" charset="0"/>
              </a:rPr>
              <a:t>Ideas: feature requests, bugs, communications questions, data requests, password resets/duplicate accounts, GCcollab invitations, </a:t>
            </a:r>
          </a:p>
        </p:txBody>
      </p:sp>
      <p:sp>
        <p:nvSpPr>
          <p:cNvPr id="6" name="Rectangle 5">
            <a:extLst>
              <a:ext uri="{FF2B5EF4-FFF2-40B4-BE49-F238E27FC236}">
                <a16:creationId xmlns:a16="http://schemas.microsoft.com/office/drawing/2014/main" xmlns="" id="{C9DAB6F1-7F35-449C-B661-DAE261BADA30}"/>
              </a:ext>
            </a:extLst>
          </p:cNvPr>
          <p:cNvSpPr/>
          <p:nvPr/>
        </p:nvSpPr>
        <p:spPr>
          <a:xfrm>
            <a:off x="0" y="6205"/>
            <a:ext cx="12192000" cy="233265"/>
          </a:xfrm>
          <a:prstGeom prst="rect">
            <a:avLst/>
          </a:prstGeom>
          <a:solidFill>
            <a:schemeClr val="accent2"/>
          </a:solidFill>
          <a:ln>
            <a:noFill/>
          </a:ln>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pic>
        <p:nvPicPr>
          <p:cNvPr id="1028" name="Picture 4" descr="Image result for freshdesk"/>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0" y="3799253"/>
            <a:ext cx="12192000" cy="36576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2537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B1593-B0EA-400B-B673-47D86B5E48E3}"/>
              </a:ext>
            </a:extLst>
          </p:cNvPr>
          <p:cNvSpPr>
            <a:spLocks noGrp="1"/>
          </p:cNvSpPr>
          <p:nvPr>
            <p:ph type="title"/>
          </p:nvPr>
        </p:nvSpPr>
        <p:spPr>
          <a:xfrm>
            <a:off x="761999" y="475734"/>
            <a:ext cx="8610600" cy="1295400"/>
          </a:xfrm>
        </p:spPr>
        <p:txBody>
          <a:bodyPr/>
          <a:lstStyle/>
          <a:p>
            <a:pPr algn="l"/>
            <a:r>
              <a:rPr lang="en-US" cap="none" dirty="0" smtClean="0">
                <a:solidFill>
                  <a:schemeClr val="accent6"/>
                </a:solidFill>
              </a:rPr>
              <a:t>Additional Resources</a:t>
            </a:r>
            <a:endParaRPr lang="en-US" cap="none" dirty="0">
              <a:solidFill>
                <a:schemeClr val="accent6"/>
              </a:solidFill>
            </a:endParaRPr>
          </a:p>
        </p:txBody>
      </p:sp>
      <p:sp>
        <p:nvSpPr>
          <p:cNvPr id="6" name="Content Placeholder 5">
            <a:extLst>
              <a:ext uri="{FF2B5EF4-FFF2-40B4-BE49-F238E27FC236}">
                <a16:creationId xmlns:a16="http://schemas.microsoft.com/office/drawing/2014/main" xmlns="" id="{C5BE8813-4B03-4F15-8057-6501FE97FF24}"/>
              </a:ext>
            </a:extLst>
          </p:cNvPr>
          <p:cNvSpPr>
            <a:spLocks noGrp="1"/>
          </p:cNvSpPr>
          <p:nvPr>
            <p:ph sz="quarter" idx="4"/>
          </p:nvPr>
        </p:nvSpPr>
        <p:spPr>
          <a:xfrm>
            <a:off x="761999" y="1971856"/>
            <a:ext cx="7784841" cy="4074381"/>
          </a:xfrm>
        </p:spPr>
        <p:txBody>
          <a:bodyPr/>
          <a:lstStyle/>
          <a:p>
            <a:r>
              <a:rPr lang="en-US" dirty="0" smtClean="0">
                <a:hlinkClick r:id="rId2"/>
              </a:rPr>
              <a:t>Smart Bot support </a:t>
            </a:r>
            <a:endParaRPr lang="en-US" dirty="0" smtClean="0"/>
          </a:p>
          <a:p>
            <a:r>
              <a:rPr lang="en-US" dirty="0" smtClean="0">
                <a:hlinkClick r:id="rId3"/>
              </a:rPr>
              <a:t>FreshTheme Guide</a:t>
            </a:r>
            <a:endParaRPr lang="en-US" dirty="0" smtClean="0"/>
          </a:p>
          <a:p>
            <a:r>
              <a:rPr lang="en-US" dirty="0" smtClean="0">
                <a:hlinkClick r:id="rId4"/>
              </a:rPr>
              <a:t>Customer Journeys</a:t>
            </a:r>
            <a:endParaRPr lang="en-US" dirty="0" smtClean="0"/>
          </a:p>
          <a:p>
            <a:r>
              <a:rPr lang="en-US" dirty="0" smtClean="0">
                <a:hlinkClick r:id="rId5"/>
              </a:rPr>
              <a:t>FreshDesk Academy</a:t>
            </a:r>
            <a:endParaRPr lang="en-US" dirty="0" smtClean="0"/>
          </a:p>
          <a:p>
            <a:r>
              <a:rPr lang="en-US" dirty="0" smtClean="0">
                <a:hlinkClick r:id="rId6"/>
              </a:rPr>
              <a:t>Freshdesk Knowledge Base</a:t>
            </a:r>
            <a:endParaRPr lang="en-US" dirty="0" smtClean="0"/>
          </a:p>
          <a:p>
            <a:r>
              <a:rPr lang="en-US" dirty="0" smtClean="0">
                <a:hlinkClick r:id="rId7"/>
              </a:rPr>
              <a:t>FreshDesk Blogs</a:t>
            </a:r>
            <a:endParaRPr lang="en-US" dirty="0" smtClean="0"/>
          </a:p>
          <a:p>
            <a:r>
              <a:rPr lang="en-US" dirty="0" smtClean="0">
                <a:hlinkClick r:id="rId8"/>
              </a:rPr>
              <a:t>Freshdesk Community Forum</a:t>
            </a:r>
            <a:endParaRPr lang="en-US" dirty="0" smtClean="0"/>
          </a:p>
          <a:p>
            <a:r>
              <a:rPr lang="en-US" dirty="0" smtClean="0">
                <a:hlinkClick r:id="rId9"/>
              </a:rPr>
              <a:t>List of free Freshdesk Themes</a:t>
            </a:r>
            <a:endParaRPr lang="en-US" dirty="0" smtClean="0"/>
          </a:p>
          <a:p>
            <a:r>
              <a:rPr lang="en-US" dirty="0" smtClean="0">
                <a:hlinkClick r:id="rId10"/>
              </a:rPr>
              <a:t>Agent Guide</a:t>
            </a:r>
            <a:endParaRPr lang="en-US" dirty="0" smtClean="0"/>
          </a:p>
          <a:p>
            <a:endParaRPr lang="x-none" dirty="0"/>
          </a:p>
        </p:txBody>
      </p:sp>
      <p:sp>
        <p:nvSpPr>
          <p:cNvPr id="12" name="Rectangle 11">
            <a:extLst>
              <a:ext uri="{FF2B5EF4-FFF2-40B4-BE49-F238E27FC236}">
                <a16:creationId xmlns:a16="http://schemas.microsoft.com/office/drawing/2014/main" xmlns="" id="{0B3C88C9-7B01-4126-B693-4EE3DD06B68D}"/>
              </a:ext>
            </a:extLst>
          </p:cNvPr>
          <p:cNvSpPr/>
          <p:nvPr/>
        </p:nvSpPr>
        <p:spPr>
          <a:xfrm>
            <a:off x="0" y="6624735"/>
            <a:ext cx="12192000" cy="233265"/>
          </a:xfrm>
          <a:prstGeom prst="rect">
            <a:avLst/>
          </a:prstGeom>
          <a:solidFill>
            <a:schemeClr val="accent6"/>
          </a:solidFill>
          <a:ln>
            <a:noFill/>
          </a:ln>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11"/>
          <a:stretch>
            <a:fillRect/>
          </a:stretch>
        </p:blipFill>
        <p:spPr>
          <a:xfrm>
            <a:off x="5908698" y="1554317"/>
            <a:ext cx="5861530" cy="4578854"/>
          </a:xfrm>
          <a:prstGeom prst="rect">
            <a:avLst/>
          </a:prstGeom>
          <a:ln>
            <a:noFill/>
          </a:ln>
          <a:effectLst>
            <a:softEdge rad="112500"/>
          </a:effectLst>
        </p:spPr>
      </p:pic>
    </p:spTree>
    <p:extLst>
      <p:ext uri="{BB962C8B-B14F-4D97-AF65-F5344CB8AC3E}">
        <p14:creationId xmlns:p14="http://schemas.microsoft.com/office/powerpoint/2010/main" val="2785288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C5BECCD0-03CB-4D74-B5A5-F269244CF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3321418"/>
            <a:ext cx="12192000" cy="3268133"/>
          </a:xfrm>
          <a:prstGeom prst="rect">
            <a:avLst/>
          </a:prstGeom>
        </p:spPr>
      </p:pic>
      <p:sp>
        <p:nvSpPr>
          <p:cNvPr id="2" name="Title 1">
            <a:extLst>
              <a:ext uri="{FF2B5EF4-FFF2-40B4-BE49-F238E27FC236}">
                <a16:creationId xmlns:a16="http://schemas.microsoft.com/office/drawing/2014/main" xmlns="" id="{9176D25D-47CE-4C21-B385-00B30CA8797F}"/>
              </a:ext>
            </a:extLst>
          </p:cNvPr>
          <p:cNvSpPr>
            <a:spLocks noGrp="1"/>
          </p:cNvSpPr>
          <p:nvPr>
            <p:ph type="title"/>
          </p:nvPr>
        </p:nvSpPr>
        <p:spPr>
          <a:xfrm>
            <a:off x="1015999" y="192596"/>
            <a:ext cx="10151533" cy="2604495"/>
          </a:xfrm>
        </p:spPr>
        <p:txBody>
          <a:bodyPr>
            <a:normAutofit/>
          </a:bodyPr>
          <a:lstStyle/>
          <a:p>
            <a:r>
              <a:rPr lang="en-US" sz="5400" cap="none" dirty="0">
                <a:solidFill>
                  <a:schemeClr val="accent6"/>
                </a:solidFill>
                <a:latin typeface="Calibri" panose="020F0502020204030204" pitchFamily="34" charset="0"/>
              </a:rPr>
              <a:t>Thank you! </a:t>
            </a:r>
          </a:p>
        </p:txBody>
      </p:sp>
      <p:sp>
        <p:nvSpPr>
          <p:cNvPr id="11" name="Text Placeholder 10">
            <a:extLst>
              <a:ext uri="{FF2B5EF4-FFF2-40B4-BE49-F238E27FC236}">
                <a16:creationId xmlns:a16="http://schemas.microsoft.com/office/drawing/2014/main" xmlns="" id="{75C2548A-92D6-49B6-BFFA-BC69DFAFA8F1}"/>
              </a:ext>
            </a:extLst>
          </p:cNvPr>
          <p:cNvSpPr>
            <a:spLocks noGrp="1"/>
          </p:cNvSpPr>
          <p:nvPr>
            <p:ph type="body" sz="half" idx="2"/>
          </p:nvPr>
        </p:nvSpPr>
        <p:spPr>
          <a:xfrm>
            <a:off x="1015999" y="2109339"/>
            <a:ext cx="7659650" cy="2424158"/>
          </a:xfrm>
        </p:spPr>
        <p:txBody>
          <a:bodyPr>
            <a:normAutofit fontScale="77500" lnSpcReduction="20000"/>
          </a:bodyPr>
          <a:lstStyle/>
          <a:p>
            <a:r>
              <a:rPr lang="en-US" sz="2400" dirty="0">
                <a:latin typeface="Calibri" panose="020F0502020204030204" pitchFamily="34" charset="0"/>
              </a:rPr>
              <a:t>For more information, please visit </a:t>
            </a:r>
            <a:r>
              <a:rPr lang="en-US" sz="2400" dirty="0">
                <a:latin typeface="Calibri" panose="020F0502020204030204" pitchFamily="34" charset="0"/>
                <a:hlinkClick r:id="rId3"/>
              </a:rPr>
              <a:t>https://</a:t>
            </a:r>
            <a:r>
              <a:rPr lang="en-US" sz="2400" dirty="0" smtClean="0">
                <a:latin typeface="Calibri" panose="020F0502020204030204" pitchFamily="34" charset="0"/>
                <a:hlinkClick r:id="rId3"/>
              </a:rPr>
              <a:t>support.freshdesk.com/support/home</a:t>
            </a:r>
            <a:endParaRPr lang="en-US" sz="2400" dirty="0" smtClean="0">
              <a:latin typeface="Calibri" panose="020F0502020204030204" pitchFamily="34" charset="0"/>
            </a:endParaRPr>
          </a:p>
          <a:p>
            <a:r>
              <a:rPr lang="en-US" sz="2400" dirty="0" smtClean="0">
                <a:latin typeface="Calibri" panose="020F0502020204030204" pitchFamily="34" charset="0"/>
              </a:rPr>
              <a:t> </a:t>
            </a:r>
            <a:endParaRPr lang="en-US" dirty="0">
              <a:latin typeface="Calibri" panose="020F0502020204030204" pitchFamily="34" charset="0"/>
            </a:endParaRPr>
          </a:p>
          <a:p>
            <a:r>
              <a:rPr lang="en-US" sz="2000" dirty="0">
                <a:latin typeface="Calibri" panose="020F0502020204030204" pitchFamily="34" charset="0"/>
              </a:rPr>
              <a:t>Sierra Duffey,</a:t>
            </a:r>
          </a:p>
          <a:p>
            <a:r>
              <a:rPr lang="en-US" sz="1400" dirty="0">
                <a:latin typeface="Calibri" panose="020F0502020204030204" pitchFamily="34" charset="0"/>
              </a:rPr>
              <a:t>Web Content Specialist</a:t>
            </a:r>
          </a:p>
          <a:p>
            <a:r>
              <a:rPr lang="en-US" sz="1400" dirty="0">
                <a:latin typeface="Calibri" panose="020F0502020204030204" pitchFamily="34" charset="0"/>
                <a:hlinkClick r:id="rId4"/>
              </a:rPr>
              <a:t>sierra.duffey@tbs-sct.gc.ca</a:t>
            </a:r>
            <a:endParaRPr lang="en-US" sz="1400" dirty="0">
              <a:latin typeface="Calibri" panose="020F0502020204030204" pitchFamily="34" charset="0"/>
            </a:endParaRPr>
          </a:p>
          <a:p>
            <a:r>
              <a:rPr lang="en-US" sz="1400" dirty="0" smtClean="0">
                <a:latin typeface="Calibri" panose="020F0502020204030204" pitchFamily="34" charset="0"/>
              </a:rPr>
              <a:t>(343) </a:t>
            </a:r>
            <a:r>
              <a:rPr lang="en-US" sz="1400" smtClean="0">
                <a:latin typeface="Calibri" panose="020F0502020204030204" pitchFamily="34" charset="0"/>
              </a:rPr>
              <a:t>548 – 3306</a:t>
            </a:r>
          </a:p>
          <a:p>
            <a:endParaRPr lang="en-US" sz="1400">
              <a:latin typeface="Calibri" panose="020F0502020204030204" pitchFamily="34" charset="0"/>
            </a:endParaRPr>
          </a:p>
          <a:p>
            <a:r>
              <a:rPr lang="en-US" sz="2100" smtClean="0">
                <a:latin typeface="Calibri" panose="020F0502020204030204" pitchFamily="34" charset="0"/>
              </a:rPr>
              <a:t>Marianne Aubrey</a:t>
            </a:r>
            <a:endParaRPr lang="en-US" sz="2100" dirty="0">
              <a:latin typeface="Calibri" panose="020F0502020204030204" pitchFamily="34" charset="0"/>
            </a:endParaRPr>
          </a:p>
        </p:txBody>
      </p:sp>
      <p:pic>
        <p:nvPicPr>
          <p:cNvPr id="13" name="Picture 12">
            <a:extLst>
              <a:ext uri="{FF2B5EF4-FFF2-40B4-BE49-F238E27FC236}">
                <a16:creationId xmlns:a16="http://schemas.microsoft.com/office/drawing/2014/main" xmlns="" id="{B110525F-9D8E-47A0-B9B7-C7289274ABB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53350" y="6305823"/>
            <a:ext cx="1483208" cy="387356"/>
          </a:xfrm>
          <a:prstGeom prst="rect">
            <a:avLst/>
          </a:prstGeom>
        </p:spPr>
      </p:pic>
    </p:spTree>
    <p:extLst>
      <p:ext uri="{BB962C8B-B14F-4D97-AF65-F5344CB8AC3E}">
        <p14:creationId xmlns:p14="http://schemas.microsoft.com/office/powerpoint/2010/main" val="2862362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3D6753-D2EF-4E8F-B83D-508F550207C0}"/>
              </a:ext>
            </a:extLst>
          </p:cNvPr>
          <p:cNvSpPr>
            <a:spLocks noGrp="1"/>
          </p:cNvSpPr>
          <p:nvPr>
            <p:ph type="title"/>
          </p:nvPr>
        </p:nvSpPr>
        <p:spPr>
          <a:xfrm>
            <a:off x="764845" y="862507"/>
            <a:ext cx="3073401" cy="698501"/>
          </a:xfrm>
        </p:spPr>
        <p:txBody>
          <a:bodyPr/>
          <a:lstStyle/>
          <a:p>
            <a:pPr algn="l"/>
            <a:r>
              <a:rPr lang="en-US" cap="none" dirty="0" smtClean="0">
                <a:solidFill>
                  <a:schemeClr val="accent6">
                    <a:lumMod val="60000"/>
                    <a:lumOff val="40000"/>
                  </a:schemeClr>
                </a:solidFill>
                <a:latin typeface="Calibri" panose="020F0502020204030204" pitchFamily="34" charset="0"/>
              </a:rPr>
              <a:t>Project Team</a:t>
            </a:r>
            <a:endParaRPr lang="en-US" cap="none" dirty="0">
              <a:solidFill>
                <a:schemeClr val="accent6">
                  <a:lumMod val="60000"/>
                  <a:lumOff val="40000"/>
                </a:schemeClr>
              </a:solidFill>
              <a:latin typeface="Calibri" panose="020F0502020204030204" pitchFamily="34" charset="0"/>
            </a:endParaRPr>
          </a:p>
        </p:txBody>
      </p:sp>
      <p:sp>
        <p:nvSpPr>
          <p:cNvPr id="3" name="Text Placeholder 2">
            <a:extLst>
              <a:ext uri="{FF2B5EF4-FFF2-40B4-BE49-F238E27FC236}">
                <a16:creationId xmlns:a16="http://schemas.microsoft.com/office/drawing/2014/main" xmlns="" id="{9E8BB09E-154E-4EE6-9FCC-5D6BEB17547E}"/>
              </a:ext>
            </a:extLst>
          </p:cNvPr>
          <p:cNvSpPr>
            <a:spLocks noGrp="1"/>
          </p:cNvSpPr>
          <p:nvPr>
            <p:ph type="body" idx="1"/>
          </p:nvPr>
        </p:nvSpPr>
        <p:spPr>
          <a:xfrm>
            <a:off x="764844" y="1829346"/>
            <a:ext cx="5381955" cy="4482554"/>
          </a:xfrm>
        </p:spPr>
        <p:txBody>
          <a:bodyPr>
            <a:normAutofit fontScale="25000" lnSpcReduction="20000"/>
          </a:bodyPr>
          <a:lstStyle/>
          <a:p>
            <a:pPr algn="l">
              <a:lnSpc>
                <a:spcPct val="170000"/>
              </a:lnSpc>
            </a:pPr>
            <a:r>
              <a:rPr lang="en-US" sz="7400" dirty="0" smtClean="0">
                <a:solidFill>
                  <a:schemeClr val="tx1"/>
                </a:solidFill>
                <a:latin typeface="Calibri" panose="020F0502020204030204" pitchFamily="34" charset="0"/>
              </a:rPr>
              <a:t>Genevieve Lemieux – product owner</a:t>
            </a:r>
          </a:p>
          <a:p>
            <a:pPr algn="l">
              <a:lnSpc>
                <a:spcPct val="170000"/>
              </a:lnSpc>
            </a:pPr>
            <a:r>
              <a:rPr lang="en-US" sz="7400" dirty="0" smtClean="0">
                <a:solidFill>
                  <a:schemeClr val="tx1"/>
                </a:solidFill>
                <a:latin typeface="Calibri" panose="020F0502020204030204" pitchFamily="34" charset="0"/>
              </a:rPr>
              <a:t>Sierra Duffey - architecture, strategy and design</a:t>
            </a:r>
          </a:p>
          <a:p>
            <a:pPr algn="l">
              <a:lnSpc>
                <a:spcPct val="170000"/>
              </a:lnSpc>
            </a:pPr>
            <a:r>
              <a:rPr lang="en-US" sz="7400" dirty="0">
                <a:solidFill>
                  <a:schemeClr val="tx1"/>
                </a:solidFill>
                <a:latin typeface="Calibri" panose="020F0502020204030204" pitchFamily="34" charset="0"/>
              </a:rPr>
              <a:t>Marianne Aubrey – </a:t>
            </a:r>
            <a:r>
              <a:rPr lang="en-US" sz="7400" dirty="0" smtClean="0">
                <a:solidFill>
                  <a:schemeClr val="tx1"/>
                </a:solidFill>
                <a:latin typeface="Calibri" panose="020F0502020204030204" pitchFamily="34" charset="0"/>
              </a:rPr>
              <a:t>architecture, content and design</a:t>
            </a:r>
            <a:endParaRPr lang="en-US" sz="7400" dirty="0" smtClean="0">
              <a:solidFill>
                <a:schemeClr val="tx1"/>
              </a:solidFill>
              <a:latin typeface="Calibri" panose="020F0502020204030204" pitchFamily="34" charset="0"/>
            </a:endParaRPr>
          </a:p>
          <a:p>
            <a:pPr algn="l">
              <a:lnSpc>
                <a:spcPct val="170000"/>
              </a:lnSpc>
            </a:pPr>
            <a:r>
              <a:rPr lang="en-US" sz="7400" dirty="0">
                <a:solidFill>
                  <a:schemeClr val="tx1"/>
                </a:solidFill>
                <a:latin typeface="Calibri" panose="020F0502020204030204" pitchFamily="34" charset="0"/>
              </a:rPr>
              <a:t>Ethan Wallace – client portal </a:t>
            </a:r>
            <a:r>
              <a:rPr lang="en-US" sz="7400" dirty="0" smtClean="0">
                <a:solidFill>
                  <a:schemeClr val="tx1"/>
                </a:solidFill>
                <a:latin typeface="Calibri" panose="020F0502020204030204" pitchFamily="34" charset="0"/>
              </a:rPr>
              <a:t>development</a:t>
            </a:r>
          </a:p>
          <a:p>
            <a:pPr algn="l">
              <a:lnSpc>
                <a:spcPct val="170000"/>
              </a:lnSpc>
            </a:pPr>
            <a:r>
              <a:rPr lang="en-US" sz="7400" dirty="0" smtClean="0">
                <a:solidFill>
                  <a:schemeClr val="tx1"/>
                </a:solidFill>
                <a:latin typeface="Calibri" panose="020F0502020204030204" pitchFamily="34" charset="0"/>
              </a:rPr>
              <a:t>Marc D’Onofrio –</a:t>
            </a:r>
            <a:r>
              <a:rPr lang="en-US" sz="7400" dirty="0">
                <a:solidFill>
                  <a:schemeClr val="tx1"/>
                </a:solidFill>
                <a:latin typeface="Calibri" panose="020F0502020204030204" pitchFamily="34" charset="0"/>
              </a:rPr>
              <a:t> </a:t>
            </a:r>
            <a:r>
              <a:rPr lang="en-US" sz="7400" dirty="0" smtClean="0">
                <a:solidFill>
                  <a:schemeClr val="tx1"/>
                </a:solidFill>
                <a:latin typeface="Calibri" panose="020F0502020204030204" pitchFamily="34" charset="0"/>
              </a:rPr>
              <a:t>primary client representative</a:t>
            </a:r>
          </a:p>
          <a:p>
            <a:pPr algn="l">
              <a:lnSpc>
                <a:spcPct val="170000"/>
              </a:lnSpc>
            </a:pPr>
            <a:r>
              <a:rPr lang="en-US" sz="7400" dirty="0" smtClean="0">
                <a:solidFill>
                  <a:schemeClr val="tx1"/>
                </a:solidFill>
                <a:latin typeface="Calibri" panose="020F0502020204030204" pitchFamily="34" charset="0"/>
              </a:rPr>
              <a:t>Krista Lecuyer – secondary client representative</a:t>
            </a:r>
          </a:p>
          <a:p>
            <a:pPr algn="l">
              <a:lnSpc>
                <a:spcPct val="170000"/>
              </a:lnSpc>
            </a:pPr>
            <a:r>
              <a:rPr lang="en-US" sz="7400" dirty="0" smtClean="0">
                <a:solidFill>
                  <a:schemeClr val="tx1"/>
                </a:solidFill>
                <a:latin typeface="Calibri" panose="020F0502020204030204" pitchFamily="34" charset="0"/>
              </a:rPr>
              <a:t>Digital enablement team – quality assurance, bot testers</a:t>
            </a:r>
          </a:p>
          <a:p>
            <a:pPr algn="l"/>
            <a:endParaRPr lang="en-US" dirty="0" smtClean="0">
              <a:solidFill>
                <a:schemeClr val="tx1"/>
              </a:solidFill>
              <a:latin typeface="Calibri" panose="020F0502020204030204" pitchFamily="34" charset="0"/>
            </a:endParaRPr>
          </a:p>
          <a:p>
            <a:pPr algn="l"/>
            <a:endParaRPr lang="en-US" dirty="0" smtClean="0">
              <a:solidFill>
                <a:schemeClr val="tx1"/>
              </a:solidFill>
              <a:latin typeface="Calibri" panose="020F0502020204030204" pitchFamily="34" charset="0"/>
            </a:endParaRPr>
          </a:p>
          <a:p>
            <a:pPr algn="l"/>
            <a:endParaRPr lang="en-US" dirty="0" smtClean="0">
              <a:solidFill>
                <a:schemeClr val="tx1"/>
              </a:solidFill>
              <a:latin typeface="Calibri" panose="020F0502020204030204" pitchFamily="34" charset="0"/>
            </a:endParaRPr>
          </a:p>
          <a:p>
            <a:endParaRPr lang="en-US" dirty="0" smtClean="0">
              <a:solidFill>
                <a:schemeClr val="tx1"/>
              </a:solidFill>
              <a:latin typeface="Calibri" panose="020F0502020204030204" pitchFamily="34" charset="0"/>
            </a:endParaRPr>
          </a:p>
          <a:p>
            <a:endParaRPr lang="en-US" dirty="0" smtClean="0">
              <a:solidFill>
                <a:schemeClr val="tx1"/>
              </a:solidFill>
              <a:latin typeface="Calibri" panose="020F0502020204030204" pitchFamily="34" charset="0"/>
            </a:endParaRPr>
          </a:p>
          <a:p>
            <a:r>
              <a:rPr lang="en-US" dirty="0" smtClean="0">
                <a:solidFill>
                  <a:schemeClr val="tx1"/>
                </a:solidFill>
                <a:latin typeface="Calibri" panose="020F0502020204030204" pitchFamily="34" charset="0"/>
              </a:rPr>
              <a:t> </a:t>
            </a:r>
          </a:p>
          <a:p>
            <a:endParaRPr lang="en-US" dirty="0">
              <a:solidFill>
                <a:schemeClr val="tx1"/>
              </a:solidFill>
              <a:latin typeface="Calibri" panose="020F0502020204030204" pitchFamily="34" charset="0"/>
            </a:endParaRPr>
          </a:p>
        </p:txBody>
      </p:sp>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199" y="2057946"/>
            <a:ext cx="5612305" cy="28061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xmlns="" id="{D529519F-EF9E-44DD-B2D3-EF3C75303CCD}"/>
              </a:ext>
            </a:extLst>
          </p:cNvPr>
          <p:cNvSpPr/>
          <p:nvPr/>
        </p:nvSpPr>
        <p:spPr>
          <a:xfrm>
            <a:off x="0" y="6624735"/>
            <a:ext cx="12192000" cy="233265"/>
          </a:xfrm>
          <a:prstGeom prst="rect">
            <a:avLst/>
          </a:prstGeom>
          <a:solidFill>
            <a:schemeClr val="accent5">
              <a:lumMod val="60000"/>
              <a:lumOff val="40000"/>
            </a:schemeClr>
          </a:solidFill>
          <a:ln>
            <a:noFill/>
          </a:ln>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3328719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F0FDB4-760C-451C-ABAF-F154ACC7E8FB}"/>
              </a:ext>
            </a:extLst>
          </p:cNvPr>
          <p:cNvSpPr>
            <a:spLocks noGrp="1"/>
          </p:cNvSpPr>
          <p:nvPr>
            <p:ph type="title"/>
          </p:nvPr>
        </p:nvSpPr>
        <p:spPr>
          <a:xfrm>
            <a:off x="700482" y="303059"/>
            <a:ext cx="3481222" cy="819355"/>
          </a:xfrm>
        </p:spPr>
        <p:txBody>
          <a:bodyPr>
            <a:normAutofit/>
          </a:bodyPr>
          <a:lstStyle/>
          <a:p>
            <a:r>
              <a:rPr lang="en-US" cap="none" smtClean="0">
                <a:solidFill>
                  <a:schemeClr val="accent4"/>
                </a:solidFill>
                <a:latin typeface="Calibri" panose="020F0502020204030204" pitchFamily="34" charset="0"/>
              </a:rPr>
              <a:t>Current Situtation</a:t>
            </a:r>
            <a:endParaRPr lang="en-US" cap="none" dirty="0">
              <a:solidFill>
                <a:schemeClr val="accent4"/>
              </a:solidFill>
              <a:latin typeface="Calibri" panose="020F0502020204030204" pitchFamily="34" charset="0"/>
            </a:endParaRPr>
          </a:p>
        </p:txBody>
      </p:sp>
      <p:sp>
        <p:nvSpPr>
          <p:cNvPr id="4" name="Text Placeholder 3">
            <a:extLst>
              <a:ext uri="{FF2B5EF4-FFF2-40B4-BE49-F238E27FC236}">
                <a16:creationId xmlns:a16="http://schemas.microsoft.com/office/drawing/2014/main" xmlns="" id="{899CF500-AB5A-4781-ABA0-C9D0A2FA5DF0}"/>
              </a:ext>
            </a:extLst>
          </p:cNvPr>
          <p:cNvSpPr>
            <a:spLocks noGrp="1"/>
          </p:cNvSpPr>
          <p:nvPr>
            <p:ph type="body" sz="half" idx="2"/>
          </p:nvPr>
        </p:nvSpPr>
        <p:spPr>
          <a:xfrm>
            <a:off x="382511" y="1186004"/>
            <a:ext cx="5247238" cy="5404919"/>
          </a:xfrm>
        </p:spPr>
        <p:txBody>
          <a:bodyPr>
            <a:normAutofit/>
          </a:bodyPr>
          <a:lstStyle/>
          <a:p>
            <a:pPr marL="285750" indent="-285750">
              <a:lnSpc>
                <a:spcPct val="150000"/>
              </a:lnSpc>
              <a:buFont typeface="Arial" panose="020B0604020202020204" pitchFamily="34" charset="0"/>
              <a:buChar char="•"/>
            </a:pPr>
            <a:r>
              <a:rPr lang="en-US" sz="2000" smtClean="0">
                <a:latin typeface="Calibri" panose="020F0502020204030204" pitchFamily="34" charset="0"/>
              </a:rPr>
              <a:t>Using API within apps for help content. We cannot see how many times an article is viewed using this method.</a:t>
            </a:r>
          </a:p>
          <a:p>
            <a:pPr marL="285750" indent="-285750">
              <a:lnSpc>
                <a:spcPct val="150000"/>
              </a:lnSpc>
              <a:buFont typeface="Arial" panose="020B0604020202020204" pitchFamily="34" charset="0"/>
              <a:buChar char="•"/>
            </a:pPr>
            <a:r>
              <a:rPr lang="en-US" sz="2000" smtClean="0">
                <a:latin typeface="Calibri" panose="020F0502020204030204" pitchFamily="34" charset="0"/>
              </a:rPr>
              <a:t>Cache needs to be refreshed in order to update this content.</a:t>
            </a:r>
            <a:endParaRPr lang="en-US" sz="2000" dirty="0" smtClean="0">
              <a:latin typeface="Calibri" panose="020F0502020204030204" pitchFamily="34" charset="0"/>
            </a:endParaRPr>
          </a:p>
          <a:p>
            <a:pPr marL="285750" indent="-285750">
              <a:lnSpc>
                <a:spcPct val="150000"/>
              </a:lnSpc>
              <a:buFont typeface="Arial" panose="020B0604020202020204" pitchFamily="34" charset="0"/>
              <a:buChar char="•"/>
            </a:pPr>
            <a:r>
              <a:rPr lang="en-US" sz="2000" smtClean="0">
                <a:latin typeface="Calibri" panose="020F0502020204030204" pitchFamily="34" charset="0"/>
              </a:rPr>
              <a:t>Knowlegde base exists, but is difficult to navigate to.</a:t>
            </a:r>
            <a:endParaRPr lang="en-US" sz="2000" dirty="0" smtClean="0">
              <a:latin typeface="Calibri" panose="020F0502020204030204" pitchFamily="34" charset="0"/>
            </a:endParaRPr>
          </a:p>
          <a:p>
            <a:pPr marL="285750" indent="-285750">
              <a:lnSpc>
                <a:spcPct val="150000"/>
              </a:lnSpc>
              <a:buFont typeface="Arial" panose="020B0604020202020204" pitchFamily="34" charset="0"/>
              <a:buChar char="•"/>
            </a:pPr>
            <a:r>
              <a:rPr lang="en-US" sz="2000" smtClean="0">
                <a:latin typeface="Calibri" panose="020F0502020204030204" pitchFamily="34" charset="0"/>
              </a:rPr>
              <a:t>Knowlegde base is outdated, and is based off of Legacy architecture, not the OADW suite.</a:t>
            </a:r>
          </a:p>
        </p:txBody>
      </p:sp>
      <p:sp>
        <p:nvSpPr>
          <p:cNvPr id="6" name="Rectangle 5">
            <a:extLst>
              <a:ext uri="{FF2B5EF4-FFF2-40B4-BE49-F238E27FC236}">
                <a16:creationId xmlns:a16="http://schemas.microsoft.com/office/drawing/2014/main" xmlns="" id="{C9DAB6F1-7F35-449C-B661-DAE261BADA30}"/>
              </a:ext>
            </a:extLst>
          </p:cNvPr>
          <p:cNvSpPr/>
          <p:nvPr/>
        </p:nvSpPr>
        <p:spPr>
          <a:xfrm>
            <a:off x="0" y="6205"/>
            <a:ext cx="12192000" cy="233265"/>
          </a:xfrm>
          <a:prstGeom prst="rect">
            <a:avLst/>
          </a:prstGeom>
          <a:solidFill>
            <a:schemeClr val="accent2"/>
          </a:solidFill>
          <a:ln>
            <a:noFill/>
          </a:ln>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6387153" y="396348"/>
            <a:ext cx="5534516" cy="3848105"/>
          </a:xfrm>
          <a:prstGeom prst="rect">
            <a:avLst/>
          </a:prstGeom>
        </p:spPr>
      </p:pic>
    </p:spTree>
    <p:extLst>
      <p:ext uri="{BB962C8B-B14F-4D97-AF65-F5344CB8AC3E}">
        <p14:creationId xmlns:p14="http://schemas.microsoft.com/office/powerpoint/2010/main" val="351900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F0FDB4-760C-451C-ABAF-F154ACC7E8FB}"/>
              </a:ext>
            </a:extLst>
          </p:cNvPr>
          <p:cNvSpPr>
            <a:spLocks noGrp="1"/>
          </p:cNvSpPr>
          <p:nvPr>
            <p:ph type="title"/>
          </p:nvPr>
        </p:nvSpPr>
        <p:spPr>
          <a:xfrm>
            <a:off x="700481" y="303059"/>
            <a:ext cx="10094897" cy="819355"/>
          </a:xfrm>
        </p:spPr>
        <p:txBody>
          <a:bodyPr>
            <a:normAutofit/>
          </a:bodyPr>
          <a:lstStyle/>
          <a:p>
            <a:r>
              <a:rPr lang="en-US" cap="none" smtClean="0">
                <a:solidFill>
                  <a:schemeClr val="accent4"/>
                </a:solidFill>
                <a:latin typeface="Calibri" panose="020F0502020204030204" pitchFamily="34" charset="0"/>
              </a:rPr>
              <a:t>Why should we update Freshdesk and our Knowledge Base</a:t>
            </a:r>
            <a:r>
              <a:rPr lang="en-CA" cap="none" smtClean="0">
                <a:solidFill>
                  <a:schemeClr val="accent4"/>
                </a:solidFill>
                <a:latin typeface="Calibri" panose="020F0502020204030204" pitchFamily="34" charset="0"/>
              </a:rPr>
              <a:t>?</a:t>
            </a:r>
            <a:r>
              <a:rPr lang="en-US" cap="none" smtClean="0">
                <a:solidFill>
                  <a:schemeClr val="accent4"/>
                </a:solidFill>
                <a:latin typeface="Calibri" panose="020F0502020204030204" pitchFamily="34" charset="0"/>
              </a:rPr>
              <a:t> </a:t>
            </a:r>
            <a:endParaRPr lang="en-US" cap="none" dirty="0">
              <a:solidFill>
                <a:schemeClr val="accent4"/>
              </a:solidFill>
              <a:latin typeface="Calibri" panose="020F0502020204030204" pitchFamily="34" charset="0"/>
            </a:endParaRPr>
          </a:p>
        </p:txBody>
      </p:sp>
      <p:sp>
        <p:nvSpPr>
          <p:cNvPr id="4" name="Text Placeholder 3">
            <a:extLst>
              <a:ext uri="{FF2B5EF4-FFF2-40B4-BE49-F238E27FC236}">
                <a16:creationId xmlns:a16="http://schemas.microsoft.com/office/drawing/2014/main" xmlns="" id="{899CF500-AB5A-4781-ABA0-C9D0A2FA5DF0}"/>
              </a:ext>
            </a:extLst>
          </p:cNvPr>
          <p:cNvSpPr>
            <a:spLocks noGrp="1"/>
          </p:cNvSpPr>
          <p:nvPr>
            <p:ph type="body" sz="half" idx="2"/>
          </p:nvPr>
        </p:nvSpPr>
        <p:spPr>
          <a:xfrm>
            <a:off x="382510" y="1186004"/>
            <a:ext cx="10242271" cy="5404919"/>
          </a:xfrm>
        </p:spPr>
        <p:txBody>
          <a:bodyPr>
            <a:normAutofit/>
          </a:bodyPr>
          <a:lstStyle/>
          <a:p>
            <a:pPr>
              <a:lnSpc>
                <a:spcPct val="150000"/>
              </a:lnSpc>
            </a:pPr>
            <a:r>
              <a:rPr lang="en-US" sz="2000" b="1" smtClean="0">
                <a:latin typeface="Calibri" panose="020F0502020204030204" pitchFamily="34" charset="0"/>
              </a:rPr>
              <a:t>Reduce tickets and workload for the help desk agents</a:t>
            </a:r>
          </a:p>
          <a:p>
            <a:pPr marL="342900" indent="-342900">
              <a:lnSpc>
                <a:spcPct val="150000"/>
              </a:lnSpc>
              <a:buFont typeface="Arial" panose="020B0604020202020204" pitchFamily="34" charset="0"/>
              <a:buChar char="•"/>
            </a:pPr>
            <a:r>
              <a:rPr lang="en-US" sz="1700" smtClean="0">
                <a:latin typeface="Calibri" panose="020F0502020204030204" pitchFamily="34" charset="0"/>
              </a:rPr>
              <a:t>Users are more likely to find the solution without having to involve an agent</a:t>
            </a:r>
          </a:p>
          <a:p>
            <a:pPr>
              <a:lnSpc>
                <a:spcPct val="150000"/>
              </a:lnSpc>
            </a:pPr>
            <a:r>
              <a:rPr lang="en-US" sz="2000" b="1" smtClean="0">
                <a:latin typeface="Calibri" panose="020F0502020204030204" pitchFamily="34" charset="0"/>
              </a:rPr>
              <a:t>Improve user experience of the Tools overall</a:t>
            </a:r>
          </a:p>
          <a:p>
            <a:pPr marL="285750" indent="-285750">
              <a:lnSpc>
                <a:spcPct val="150000"/>
              </a:lnSpc>
              <a:buFont typeface="Arial" panose="020B0604020202020204" pitchFamily="34" charset="0"/>
              <a:buChar char="•"/>
            </a:pPr>
            <a:r>
              <a:rPr lang="en-US" sz="1700" smtClean="0">
                <a:latin typeface="Calibri" panose="020F0502020204030204" pitchFamily="34" charset="0"/>
              </a:rPr>
              <a:t>The more quickly a user is able to find a solution, either through their own means or help desk, the greater their satsifaction. </a:t>
            </a:r>
          </a:p>
          <a:p>
            <a:pPr>
              <a:lnSpc>
                <a:spcPct val="150000"/>
              </a:lnSpc>
            </a:pPr>
            <a:r>
              <a:rPr lang="en-US" sz="2000" b="1" smtClean="0">
                <a:latin typeface="Calibri" panose="020F0502020204030204" pitchFamily="34" charset="0"/>
              </a:rPr>
              <a:t>Reflect the new OADW</a:t>
            </a:r>
          </a:p>
          <a:p>
            <a:pPr marL="285750" indent="-285750">
              <a:lnSpc>
                <a:spcPct val="150000"/>
              </a:lnSpc>
              <a:buFont typeface="Arial" panose="020B0604020202020204" pitchFamily="34" charset="0"/>
              <a:buChar char="•"/>
            </a:pPr>
            <a:r>
              <a:rPr lang="en-US" sz="1700" smtClean="0">
                <a:latin typeface="Calibri" panose="020F0502020204030204" pitchFamily="34" charset="0"/>
              </a:rPr>
              <a:t>As our product moves towards a suite of tools vs monothic tools, we will need to have our help content reflect that change.</a:t>
            </a:r>
          </a:p>
        </p:txBody>
      </p:sp>
      <p:sp>
        <p:nvSpPr>
          <p:cNvPr id="6" name="Rectangle 5">
            <a:extLst>
              <a:ext uri="{FF2B5EF4-FFF2-40B4-BE49-F238E27FC236}">
                <a16:creationId xmlns:a16="http://schemas.microsoft.com/office/drawing/2014/main" xmlns="" id="{C9DAB6F1-7F35-449C-B661-DAE261BADA30}"/>
              </a:ext>
            </a:extLst>
          </p:cNvPr>
          <p:cNvSpPr/>
          <p:nvPr/>
        </p:nvSpPr>
        <p:spPr>
          <a:xfrm>
            <a:off x="0" y="6205"/>
            <a:ext cx="12192000" cy="233265"/>
          </a:xfrm>
          <a:prstGeom prst="rect">
            <a:avLst/>
          </a:prstGeom>
          <a:solidFill>
            <a:schemeClr val="accent2"/>
          </a:solidFill>
          <a:ln>
            <a:noFill/>
          </a:ln>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761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F0FDB4-760C-451C-ABAF-F154ACC7E8FB}"/>
              </a:ext>
            </a:extLst>
          </p:cNvPr>
          <p:cNvSpPr>
            <a:spLocks noGrp="1"/>
          </p:cNvSpPr>
          <p:nvPr>
            <p:ph type="title"/>
          </p:nvPr>
        </p:nvSpPr>
        <p:spPr>
          <a:xfrm>
            <a:off x="382510" y="122837"/>
            <a:ext cx="11586950" cy="1123132"/>
          </a:xfrm>
        </p:spPr>
        <p:txBody>
          <a:bodyPr>
            <a:normAutofit/>
          </a:bodyPr>
          <a:lstStyle/>
          <a:p>
            <a:r>
              <a:rPr lang="en-US" cap="none" smtClean="0">
                <a:solidFill>
                  <a:schemeClr val="accent4"/>
                </a:solidFill>
                <a:latin typeface="Calibri" panose="020F0502020204030204" pitchFamily="34" charset="0"/>
              </a:rPr>
              <a:t>Why should we </a:t>
            </a:r>
            <a:r>
              <a:rPr lang="en-CA" cap="none" smtClean="0">
                <a:solidFill>
                  <a:schemeClr val="accent4"/>
                </a:solidFill>
                <a:latin typeface="Calibri" panose="020F0502020204030204" pitchFamily="34" charset="0"/>
              </a:rPr>
              <a:t>start work a Freshdesk update as soon as possible?</a:t>
            </a:r>
            <a:endParaRPr lang="en-US" cap="none" dirty="0">
              <a:solidFill>
                <a:schemeClr val="accent4"/>
              </a:solidFill>
              <a:latin typeface="Calibri" panose="020F0502020204030204" pitchFamily="34" charset="0"/>
            </a:endParaRPr>
          </a:p>
        </p:txBody>
      </p:sp>
      <p:sp>
        <p:nvSpPr>
          <p:cNvPr id="4" name="Text Placeholder 3">
            <a:extLst>
              <a:ext uri="{FF2B5EF4-FFF2-40B4-BE49-F238E27FC236}">
                <a16:creationId xmlns:a16="http://schemas.microsoft.com/office/drawing/2014/main" xmlns="" id="{899CF500-AB5A-4781-ABA0-C9D0A2FA5DF0}"/>
              </a:ext>
            </a:extLst>
          </p:cNvPr>
          <p:cNvSpPr>
            <a:spLocks noGrp="1"/>
          </p:cNvSpPr>
          <p:nvPr>
            <p:ph type="body" sz="half" idx="2"/>
          </p:nvPr>
        </p:nvSpPr>
        <p:spPr>
          <a:xfrm>
            <a:off x="382510" y="1186004"/>
            <a:ext cx="10242271" cy="5404919"/>
          </a:xfrm>
        </p:spPr>
        <p:txBody>
          <a:bodyPr>
            <a:normAutofit/>
          </a:bodyPr>
          <a:lstStyle/>
          <a:p>
            <a:pPr>
              <a:lnSpc>
                <a:spcPct val="150000"/>
              </a:lnSpc>
            </a:pPr>
            <a:r>
              <a:rPr lang="en-US" sz="3600" smtClean="0">
                <a:latin typeface="Calibri" panose="020F0502020204030204" pitchFamily="34" charset="0"/>
              </a:rPr>
              <a:t>Saves time and effort</a:t>
            </a:r>
          </a:p>
          <a:p>
            <a:pPr marL="285750" indent="-285750">
              <a:lnSpc>
                <a:spcPct val="150000"/>
              </a:lnSpc>
              <a:buFont typeface="Arial" panose="020B0604020202020204" pitchFamily="34" charset="0"/>
              <a:buChar char="•"/>
            </a:pPr>
            <a:r>
              <a:rPr lang="en-US" smtClean="0">
                <a:latin typeface="Calibri" panose="020F0502020204030204" pitchFamily="34" charset="0"/>
              </a:rPr>
              <a:t>Addressing an update now will eliminate the need to go back and make changes as we continue to rebuild</a:t>
            </a:r>
          </a:p>
          <a:p>
            <a:pPr>
              <a:lnSpc>
                <a:spcPct val="150000"/>
              </a:lnSpc>
            </a:pPr>
            <a:r>
              <a:rPr lang="en-US" sz="3600" smtClean="0">
                <a:latin typeface="Calibri" panose="020F0502020204030204" pitchFamily="34" charset="0"/>
              </a:rPr>
              <a:t>Smooths the transition to the OADW</a:t>
            </a:r>
          </a:p>
          <a:p>
            <a:pPr marL="285750" indent="-285750">
              <a:lnSpc>
                <a:spcPct val="150000"/>
              </a:lnSpc>
              <a:buFont typeface="Arial" panose="020B0604020202020204" pitchFamily="34" charset="0"/>
              <a:buChar char="•"/>
            </a:pPr>
            <a:r>
              <a:rPr lang="en-US" smtClean="0">
                <a:latin typeface="Calibri" panose="020F0502020204030204" pitchFamily="34" charset="0"/>
              </a:rPr>
              <a:t>Users who use the help content will introduced to the concept and design of the OADW earlier</a:t>
            </a:r>
            <a:endParaRPr lang="en-US">
              <a:latin typeface="Calibri" panose="020F0502020204030204" pitchFamily="34" charset="0"/>
            </a:endParaRPr>
          </a:p>
          <a:p>
            <a:pPr>
              <a:lnSpc>
                <a:spcPct val="150000"/>
              </a:lnSpc>
            </a:pPr>
            <a:r>
              <a:rPr lang="en-US" sz="3600" smtClean="0">
                <a:latin typeface="Calibri" panose="020F0502020204030204" pitchFamily="34" charset="0"/>
              </a:rPr>
              <a:t>Improves the image of the GCTools</a:t>
            </a:r>
          </a:p>
          <a:p>
            <a:pPr marL="571500" indent="-571500">
              <a:lnSpc>
                <a:spcPct val="150000"/>
              </a:lnSpc>
              <a:buFont typeface="Arial" panose="020B0604020202020204" pitchFamily="34" charset="0"/>
              <a:buChar char="•"/>
            </a:pPr>
            <a:r>
              <a:rPr lang="en-US" smtClean="0">
                <a:latin typeface="Calibri" panose="020F0502020204030204" pitchFamily="34" charset="0"/>
              </a:rPr>
              <a:t>Users who are able to find the solution to their problems by themselves more quickly will precieve the Tools as being more usable.</a:t>
            </a:r>
            <a:endParaRPr lang="en-US">
              <a:latin typeface="Calibri" panose="020F0502020204030204" pitchFamily="34" charset="0"/>
            </a:endParaRPr>
          </a:p>
          <a:p>
            <a:pPr>
              <a:lnSpc>
                <a:spcPct val="150000"/>
              </a:lnSpc>
            </a:pPr>
            <a:endParaRPr lang="en-US" sz="3600" smtClean="0">
              <a:latin typeface="Calibri" panose="020F0502020204030204" pitchFamily="34" charset="0"/>
            </a:endParaRPr>
          </a:p>
          <a:p>
            <a:pPr>
              <a:lnSpc>
                <a:spcPct val="150000"/>
              </a:lnSpc>
            </a:pPr>
            <a:endParaRPr lang="en-US" sz="3600">
              <a:latin typeface="Calibri" panose="020F0502020204030204" pitchFamily="34" charset="0"/>
            </a:endParaRPr>
          </a:p>
          <a:p>
            <a:pPr marL="285750" indent="-285750">
              <a:lnSpc>
                <a:spcPct val="150000"/>
              </a:lnSpc>
              <a:buFont typeface="Arial" panose="020B0604020202020204" pitchFamily="34" charset="0"/>
              <a:buChar char="•"/>
            </a:pPr>
            <a:endParaRPr lang="en-US" smtClean="0">
              <a:latin typeface="Calibri" panose="020F0502020204030204" pitchFamily="34" charset="0"/>
            </a:endParaRPr>
          </a:p>
        </p:txBody>
      </p:sp>
      <p:sp>
        <p:nvSpPr>
          <p:cNvPr id="6" name="Rectangle 5">
            <a:extLst>
              <a:ext uri="{FF2B5EF4-FFF2-40B4-BE49-F238E27FC236}">
                <a16:creationId xmlns:a16="http://schemas.microsoft.com/office/drawing/2014/main" xmlns="" id="{C9DAB6F1-7F35-449C-B661-DAE261BADA30}"/>
              </a:ext>
            </a:extLst>
          </p:cNvPr>
          <p:cNvSpPr/>
          <p:nvPr/>
        </p:nvSpPr>
        <p:spPr>
          <a:xfrm>
            <a:off x="0" y="6205"/>
            <a:ext cx="12192000" cy="233265"/>
          </a:xfrm>
          <a:prstGeom prst="rect">
            <a:avLst/>
          </a:prstGeom>
          <a:solidFill>
            <a:schemeClr val="accent2"/>
          </a:solidFill>
          <a:ln>
            <a:noFill/>
          </a:ln>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5900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F0FDB4-760C-451C-ABAF-F154ACC7E8FB}"/>
              </a:ext>
            </a:extLst>
          </p:cNvPr>
          <p:cNvSpPr>
            <a:spLocks noGrp="1"/>
          </p:cNvSpPr>
          <p:nvPr>
            <p:ph type="title"/>
          </p:nvPr>
        </p:nvSpPr>
        <p:spPr>
          <a:xfrm>
            <a:off x="700482" y="303059"/>
            <a:ext cx="3481222" cy="819355"/>
          </a:xfrm>
        </p:spPr>
        <p:txBody>
          <a:bodyPr>
            <a:normAutofit/>
          </a:bodyPr>
          <a:lstStyle/>
          <a:p>
            <a:r>
              <a:rPr lang="en-US" cap="none" dirty="0" smtClean="0">
                <a:solidFill>
                  <a:schemeClr val="accent4"/>
                </a:solidFill>
                <a:latin typeface="Calibri" panose="020F0502020204030204" pitchFamily="34" charset="0"/>
              </a:rPr>
              <a:t>Single client portal</a:t>
            </a:r>
            <a:endParaRPr lang="en-US" cap="none" dirty="0">
              <a:solidFill>
                <a:schemeClr val="accent4"/>
              </a:solidFill>
              <a:latin typeface="Calibri" panose="020F0502020204030204" pitchFamily="34" charset="0"/>
            </a:endParaRPr>
          </a:p>
        </p:txBody>
      </p:sp>
      <p:sp>
        <p:nvSpPr>
          <p:cNvPr id="4" name="Text Placeholder 3">
            <a:extLst>
              <a:ext uri="{FF2B5EF4-FFF2-40B4-BE49-F238E27FC236}">
                <a16:creationId xmlns:a16="http://schemas.microsoft.com/office/drawing/2014/main" xmlns="" id="{899CF500-AB5A-4781-ABA0-C9D0A2FA5DF0}"/>
              </a:ext>
            </a:extLst>
          </p:cNvPr>
          <p:cNvSpPr>
            <a:spLocks noGrp="1"/>
          </p:cNvSpPr>
          <p:nvPr>
            <p:ph type="body" sz="half" idx="2"/>
          </p:nvPr>
        </p:nvSpPr>
        <p:spPr>
          <a:xfrm>
            <a:off x="382511" y="1186004"/>
            <a:ext cx="5247238" cy="5404919"/>
          </a:xfrm>
        </p:spPr>
        <p:txBody>
          <a:bodyPr>
            <a:normAutofit lnSpcReduction="10000"/>
          </a:bodyPr>
          <a:lstStyle/>
          <a:p>
            <a:pPr marL="285750" indent="-285750">
              <a:lnSpc>
                <a:spcPct val="150000"/>
              </a:lnSpc>
              <a:buFont typeface="Arial" panose="020B0604020202020204" pitchFamily="34" charset="0"/>
              <a:buChar char="•"/>
            </a:pPr>
            <a:r>
              <a:rPr lang="en-US" dirty="0" smtClean="0">
                <a:latin typeface="Calibri" panose="020F0502020204030204" pitchFamily="34" charset="0"/>
              </a:rPr>
              <a:t>Help icon in common navigation, and other links would open this portal in a new tab. Custom URL as help.gcollab.ca</a:t>
            </a:r>
          </a:p>
          <a:p>
            <a:pPr marL="285750" indent="-285750">
              <a:lnSpc>
                <a:spcPct val="150000"/>
              </a:lnSpc>
              <a:buFont typeface="Arial" panose="020B0604020202020204" pitchFamily="34" charset="0"/>
              <a:buChar char="•"/>
            </a:pPr>
            <a:r>
              <a:rPr lang="en-US" dirty="0" smtClean="0">
                <a:latin typeface="Calibri" panose="020F0502020204030204" pitchFamily="34" charset="0"/>
              </a:rPr>
              <a:t>UI features: prominent search, product-based breakdown, link to ticket submission, can apply Aurora styling</a:t>
            </a:r>
          </a:p>
          <a:p>
            <a:pPr marL="285750" indent="-285750">
              <a:lnSpc>
                <a:spcPct val="150000"/>
              </a:lnSpc>
              <a:buFont typeface="Arial" panose="020B0604020202020204" pitchFamily="34" charset="0"/>
              <a:buChar char="•"/>
            </a:pPr>
            <a:r>
              <a:rPr lang="en-US" dirty="0" smtClean="0">
                <a:latin typeface="Calibri" panose="020F0502020204030204" pitchFamily="34" charset="0"/>
              </a:rPr>
              <a:t>Customization based on an existing FreshTheme (e.g. on the right)</a:t>
            </a:r>
          </a:p>
          <a:p>
            <a:pPr marL="285750" indent="-285750">
              <a:lnSpc>
                <a:spcPct val="150000"/>
              </a:lnSpc>
              <a:buFont typeface="Arial" panose="020B0604020202020204" pitchFamily="34" charset="0"/>
              <a:buChar char="•"/>
            </a:pPr>
            <a:r>
              <a:rPr lang="en-US" dirty="0" smtClean="0">
                <a:latin typeface="Calibri" panose="020F0502020204030204" pitchFamily="34" charset="0"/>
              </a:rPr>
              <a:t>This particular theme is free, we will just need to add attribution in the page header </a:t>
            </a:r>
            <a:r>
              <a:rPr lang="en-US" dirty="0" smtClean="0">
                <a:latin typeface="Calibri" panose="020F0502020204030204" pitchFamily="34" charset="0"/>
                <a:hlinkClick r:id="rId3"/>
              </a:rPr>
              <a:t>https</a:t>
            </a:r>
            <a:r>
              <a:rPr lang="en-US" dirty="0">
                <a:latin typeface="Calibri" panose="020F0502020204030204" pitchFamily="34" charset="0"/>
                <a:hlinkClick r:id="rId3"/>
              </a:rPr>
              <a:t>://helpdesktheme.com/downloads/vertio-freshdesk-and-freshservice-theme</a:t>
            </a:r>
            <a:r>
              <a:rPr lang="en-US" dirty="0" smtClean="0">
                <a:latin typeface="Calibri" panose="020F0502020204030204" pitchFamily="34" charset="0"/>
                <a:hlinkClick r:id="rId3"/>
              </a:rPr>
              <a:t>/</a:t>
            </a:r>
            <a:endParaRPr lang="en-US" dirty="0" smtClean="0">
              <a:latin typeface="Calibri" panose="020F0502020204030204" pitchFamily="34" charset="0"/>
            </a:endParaRPr>
          </a:p>
          <a:p>
            <a:pPr marL="285750" indent="-285750">
              <a:lnSpc>
                <a:spcPct val="150000"/>
              </a:lnSpc>
              <a:buFont typeface="Arial" panose="020B0604020202020204" pitchFamily="34" charset="0"/>
              <a:buChar char="•"/>
            </a:pPr>
            <a:r>
              <a:rPr lang="en-US" dirty="0" smtClean="0">
                <a:latin typeface="Calibri" panose="020F0502020204030204" pitchFamily="34" charset="0"/>
              </a:rPr>
              <a:t>Can customize with Liquid/HTML as needed, including category icons </a:t>
            </a:r>
          </a:p>
        </p:txBody>
      </p:sp>
      <p:sp>
        <p:nvSpPr>
          <p:cNvPr id="6" name="Rectangle 5">
            <a:extLst>
              <a:ext uri="{FF2B5EF4-FFF2-40B4-BE49-F238E27FC236}">
                <a16:creationId xmlns:a16="http://schemas.microsoft.com/office/drawing/2014/main" xmlns="" id="{C9DAB6F1-7F35-449C-B661-DAE261BADA30}"/>
              </a:ext>
            </a:extLst>
          </p:cNvPr>
          <p:cNvSpPr/>
          <p:nvPr/>
        </p:nvSpPr>
        <p:spPr>
          <a:xfrm>
            <a:off x="0" y="6205"/>
            <a:ext cx="12192000" cy="233265"/>
          </a:xfrm>
          <a:prstGeom prst="rect">
            <a:avLst/>
          </a:prstGeom>
          <a:solidFill>
            <a:schemeClr val="accent2"/>
          </a:solidFill>
          <a:ln>
            <a:noFill/>
          </a:ln>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stretch>
            <a:fillRect/>
          </a:stretch>
        </p:blipFill>
        <p:spPr>
          <a:xfrm>
            <a:off x="5884752" y="408213"/>
            <a:ext cx="6165887" cy="6182710"/>
          </a:xfrm>
          <a:prstGeom prst="rect">
            <a:avLst/>
          </a:prstGeom>
          <a:ln w="38100" cap="sq">
            <a:solidFill>
              <a:schemeClr val="tx2">
                <a:lumMod val="60000"/>
                <a:lumOff val="40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60059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4E79A9-EA0F-47B1-ABB2-FFCEAA910D88}"/>
              </a:ext>
            </a:extLst>
          </p:cNvPr>
          <p:cNvSpPr>
            <a:spLocks noGrp="1"/>
          </p:cNvSpPr>
          <p:nvPr>
            <p:ph type="title"/>
          </p:nvPr>
        </p:nvSpPr>
        <p:spPr>
          <a:xfrm>
            <a:off x="430872" y="70207"/>
            <a:ext cx="9241971" cy="1293028"/>
          </a:xfrm>
        </p:spPr>
        <p:txBody>
          <a:bodyPr>
            <a:normAutofit/>
          </a:bodyPr>
          <a:lstStyle/>
          <a:p>
            <a:pPr algn="l"/>
            <a:r>
              <a:rPr lang="en-US" sz="3600" cap="none" dirty="0" smtClean="0">
                <a:solidFill>
                  <a:schemeClr val="accent6"/>
                </a:solidFill>
              </a:rPr>
              <a:t>Proposed architecture</a:t>
            </a:r>
            <a:endParaRPr lang="en-US" sz="3600" cap="none" dirty="0">
              <a:solidFill>
                <a:schemeClr val="accent6"/>
              </a:solidFill>
            </a:endParaRPr>
          </a:p>
        </p:txBody>
      </p:sp>
      <p:graphicFrame>
        <p:nvGraphicFramePr>
          <p:cNvPr id="5" name="Content Placeholder 4">
            <a:extLst>
              <a:ext uri="{FF2B5EF4-FFF2-40B4-BE49-F238E27FC236}">
                <a16:creationId xmlns:a16="http://schemas.microsoft.com/office/drawing/2014/main" xmlns="" id="{5F191A59-48C0-4B99-9749-AB06E1CDA9D4}"/>
              </a:ext>
            </a:extLst>
          </p:cNvPr>
          <p:cNvGraphicFramePr>
            <a:graphicFrameLocks noGrp="1"/>
          </p:cNvGraphicFramePr>
          <p:nvPr>
            <p:ph idx="1"/>
            <p:extLst>
              <p:ext uri="{D42A27DB-BD31-4B8C-83A1-F6EECF244321}">
                <p14:modId xmlns:p14="http://schemas.microsoft.com/office/powerpoint/2010/main" val="1023089028"/>
              </p:ext>
            </p:extLst>
          </p:nvPr>
        </p:nvGraphicFramePr>
        <p:xfrm>
          <a:off x="271603" y="1130300"/>
          <a:ext cx="11633703" cy="5487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xmlns="" id="{C541F98B-F5B1-4F14-9CCE-4190D9142724}"/>
              </a:ext>
            </a:extLst>
          </p:cNvPr>
          <p:cNvSpPr/>
          <p:nvPr/>
        </p:nvSpPr>
        <p:spPr>
          <a:xfrm>
            <a:off x="0" y="6205"/>
            <a:ext cx="12192000" cy="233265"/>
          </a:xfrm>
          <a:prstGeom prst="rect">
            <a:avLst/>
          </a:prstGeom>
          <a:solidFill>
            <a:schemeClr val="accent2"/>
          </a:solidFill>
          <a:ln>
            <a:noFill/>
          </a:ln>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06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4E79A9-EA0F-47B1-ABB2-FFCEAA910D88}"/>
              </a:ext>
            </a:extLst>
          </p:cNvPr>
          <p:cNvSpPr>
            <a:spLocks noGrp="1"/>
          </p:cNvSpPr>
          <p:nvPr>
            <p:ph type="title"/>
          </p:nvPr>
        </p:nvSpPr>
        <p:spPr>
          <a:xfrm>
            <a:off x="468972" y="121355"/>
            <a:ext cx="9241971" cy="1293028"/>
          </a:xfrm>
        </p:spPr>
        <p:txBody>
          <a:bodyPr>
            <a:normAutofit/>
          </a:bodyPr>
          <a:lstStyle/>
          <a:p>
            <a:pPr algn="l"/>
            <a:r>
              <a:rPr lang="en-US" sz="3600" cap="none" dirty="0" smtClean="0">
                <a:solidFill>
                  <a:schemeClr val="accent6"/>
                </a:solidFill>
              </a:rPr>
              <a:t>Proposed architecture (cont’d)</a:t>
            </a:r>
            <a:endParaRPr lang="en-US" sz="3600" cap="none" dirty="0">
              <a:solidFill>
                <a:schemeClr val="accent6"/>
              </a:solidFill>
            </a:endParaRPr>
          </a:p>
        </p:txBody>
      </p:sp>
      <p:graphicFrame>
        <p:nvGraphicFramePr>
          <p:cNvPr id="5" name="Content Placeholder 4">
            <a:extLst>
              <a:ext uri="{FF2B5EF4-FFF2-40B4-BE49-F238E27FC236}">
                <a16:creationId xmlns:a16="http://schemas.microsoft.com/office/drawing/2014/main" xmlns="" id="{5F191A59-48C0-4B99-9749-AB06E1CDA9D4}"/>
              </a:ext>
            </a:extLst>
          </p:cNvPr>
          <p:cNvGraphicFramePr>
            <a:graphicFrameLocks noGrp="1"/>
          </p:cNvGraphicFramePr>
          <p:nvPr>
            <p:ph idx="1"/>
            <p:extLst>
              <p:ext uri="{D42A27DB-BD31-4B8C-83A1-F6EECF244321}">
                <p14:modId xmlns:p14="http://schemas.microsoft.com/office/powerpoint/2010/main" val="3019313927"/>
              </p:ext>
            </p:extLst>
          </p:nvPr>
        </p:nvGraphicFramePr>
        <p:xfrm>
          <a:off x="271603" y="1193800"/>
          <a:ext cx="11633703" cy="5424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xmlns="" id="{C541F98B-F5B1-4F14-9CCE-4190D9142724}"/>
              </a:ext>
            </a:extLst>
          </p:cNvPr>
          <p:cNvSpPr/>
          <p:nvPr/>
        </p:nvSpPr>
        <p:spPr>
          <a:xfrm>
            <a:off x="0" y="6205"/>
            <a:ext cx="12192000" cy="233265"/>
          </a:xfrm>
          <a:prstGeom prst="rect">
            <a:avLst/>
          </a:prstGeom>
          <a:solidFill>
            <a:schemeClr val="accent2"/>
          </a:solidFill>
          <a:ln>
            <a:noFill/>
          </a:ln>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542309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56366|-13593164|-13155766|-3334100|-3351552|Treasury Board&quot;,&quot;Id&quot;:&quot;5be1c5564333452b3cd164b0&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Aurora">
  <a:themeElements>
    <a:clrScheme name="Aurora">
      <a:dk1>
        <a:sysClr val="windowText" lastClr="000000"/>
      </a:dk1>
      <a:lt1>
        <a:sysClr val="window" lastClr="FFFFFF"/>
      </a:lt1>
      <a:dk2>
        <a:srgbClr val="454545"/>
      </a:dk2>
      <a:lt2>
        <a:srgbClr val="DADADA"/>
      </a:lt2>
      <a:accent1>
        <a:srgbClr val="000A3D"/>
      </a:accent1>
      <a:accent2>
        <a:srgbClr val="467B8D"/>
      </a:accent2>
      <a:accent3>
        <a:srgbClr val="5DC1BE"/>
      </a:accent3>
      <a:accent4>
        <a:srgbClr val="55C0A3"/>
      </a:accent4>
      <a:accent5>
        <a:srgbClr val="ADE18D"/>
      </a:accent5>
      <a:accent6>
        <a:srgbClr val="127CA4"/>
      </a:accent6>
      <a:hlink>
        <a:srgbClr val="5DC1BE"/>
      </a:hlink>
      <a:folHlink>
        <a:srgbClr val="8D65EA"/>
      </a:folHlink>
    </a:clrScheme>
    <a:fontScheme name="Aurora">
      <a:majorFont>
        <a:latin typeface="Rubik"/>
        <a:ea typeface=""/>
        <a:cs typeface=""/>
      </a:majorFont>
      <a:minorFont>
        <a:latin typeface="Nunito Sans"/>
        <a:ea typeface=""/>
        <a:cs typeface=""/>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urora" id="{C84CBFA0-87F8-4A54-AA00-B9097929E1B4}" vid="{0FA2CF85-05E2-4FB0-BC1F-6B61AB495D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Aurora</Template>
  <TotalTime>2186</TotalTime>
  <Words>2192</Words>
  <Application>Microsoft Office PowerPoint</Application>
  <PresentationFormat>Widescreen</PresentationFormat>
  <Paragraphs>249</Paragraphs>
  <Slides>22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Nunito Sans</vt:lpstr>
      <vt:lpstr>Rubik</vt:lpstr>
      <vt:lpstr>Aurora</vt:lpstr>
      <vt:lpstr>FreshDesk Proposal</vt:lpstr>
      <vt:lpstr>New application strategy</vt:lpstr>
      <vt:lpstr>Project Team</vt:lpstr>
      <vt:lpstr>Current Situtation</vt:lpstr>
      <vt:lpstr>Why should we update Freshdesk and our Knowledge Base? </vt:lpstr>
      <vt:lpstr>Why should we start work a Freshdesk update as soon as possible?</vt:lpstr>
      <vt:lpstr>Single client portal</vt:lpstr>
      <vt:lpstr>Proposed architecture</vt:lpstr>
      <vt:lpstr>Proposed architecture (cont’d)</vt:lpstr>
      <vt:lpstr>Full information architecture</vt:lpstr>
      <vt:lpstr>Benefits for the user</vt:lpstr>
      <vt:lpstr>Legacy Tools</vt:lpstr>
      <vt:lpstr>Key Analytics</vt:lpstr>
      <vt:lpstr>Proposed Timeline (3 sprints)</vt:lpstr>
      <vt:lpstr>Smart support bot</vt:lpstr>
      <vt:lpstr>Bot Setup</vt:lpstr>
      <vt:lpstr>Considerations</vt:lpstr>
      <vt:lpstr>Other considerations</vt:lpstr>
      <vt:lpstr>Freshdesk features </vt:lpstr>
      <vt:lpstr>Easier ticketing </vt:lpstr>
      <vt:lpstr>Additional Resources</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Sierra Duffey</dc:creator>
  <cp:lastModifiedBy>Aubrey, Marianne</cp:lastModifiedBy>
  <cp:revision>129</cp:revision>
  <dcterms:created xsi:type="dcterms:W3CDTF">2018-09-24T14:15:05Z</dcterms:created>
  <dcterms:modified xsi:type="dcterms:W3CDTF">2018-11-06T16:46:14Z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39eda068-5b2d-40de-804b-361b4fd35512</vt:lpwstr>
  </property>
  <property fmtid="{D5CDD505-2E9C-101B-9397-08002B2CF9AE}" pid="3" name="SECCLASS">
    <vt:lpwstr>CLASSU</vt:lpwstr>
  </property>
  <property fmtid="{D5CDD505-2E9C-101B-9397-08002B2CF9AE}" pid="4" name="TBSSCTCLASSIFICATION">
    <vt:lpwstr>UNCLASSIFIED</vt:lpwstr>
  </property>
  <property fmtid="{D5CDD505-2E9C-101B-9397-08002B2CF9AE}" pid="5" name="TBSSCTVISUALMARKINGNO">
    <vt:lpwstr>NO</vt:lpwstr>
  </property>
</Properties>
</file>