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2"/>
  </p:notesMasterIdLst>
  <p:sldIdLst>
    <p:sldId id="256" r:id="rId2"/>
    <p:sldId id="262" r:id="rId3"/>
    <p:sldId id="275" r:id="rId4"/>
    <p:sldId id="265" r:id="rId5"/>
    <p:sldId id="272" r:id="rId6"/>
    <p:sldId id="257" r:id="rId7"/>
    <p:sldId id="264" r:id="rId8"/>
    <p:sldId id="273" r:id="rId9"/>
    <p:sldId id="274" r:id="rId10"/>
    <p:sldId id="269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716305-3481-4974-AEEE-D0C5E74932CB}" type="doc">
      <dgm:prSet loTypeId="urn:microsoft.com/office/officeart/2005/8/layout/chevron2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FFE45BB-812E-4F46-9940-2A131180B398}">
      <dgm:prSet phldrT="[Text]"/>
      <dgm:spPr/>
      <dgm:t>
        <a:bodyPr/>
        <a:lstStyle/>
        <a:p>
          <a:endParaRPr lang="en-US" dirty="0"/>
        </a:p>
      </dgm:t>
    </dgm:pt>
    <dgm:pt modelId="{14E8B173-2C7D-42AB-9FF6-B4DE708B2C8A}" type="parTrans" cxnId="{AACDA06F-F763-4C28-8A88-A44D7984CB6D}">
      <dgm:prSet/>
      <dgm:spPr/>
      <dgm:t>
        <a:bodyPr/>
        <a:lstStyle/>
        <a:p>
          <a:endParaRPr lang="en-US"/>
        </a:p>
      </dgm:t>
    </dgm:pt>
    <dgm:pt modelId="{90CD45B1-0318-4BC3-AFB3-7FE783A4ECF7}" type="sibTrans" cxnId="{AACDA06F-F763-4C28-8A88-A44D7984CB6D}">
      <dgm:prSet/>
      <dgm:spPr/>
      <dgm:t>
        <a:bodyPr/>
        <a:lstStyle/>
        <a:p>
          <a:endParaRPr lang="en-US"/>
        </a:p>
      </dgm:t>
    </dgm:pt>
    <dgm:pt modelId="{6570D079-404B-4879-879B-ED6B33BD0A00}">
      <dgm:prSet phldrT="[Text]" custT="1"/>
      <dgm:spPr/>
      <dgm:t>
        <a:bodyPr/>
        <a:lstStyle/>
        <a:p>
          <a:endParaRPr lang="en-US" sz="3600" dirty="0"/>
        </a:p>
      </dgm:t>
    </dgm:pt>
    <dgm:pt modelId="{274E6AE8-6E16-47E5-A727-59828DE65092}" type="parTrans" cxnId="{C825B153-48E8-4BAB-AE7A-847282575E5B}">
      <dgm:prSet/>
      <dgm:spPr/>
      <dgm:t>
        <a:bodyPr/>
        <a:lstStyle/>
        <a:p>
          <a:endParaRPr lang="en-US"/>
        </a:p>
      </dgm:t>
    </dgm:pt>
    <dgm:pt modelId="{69721A2C-C30E-4749-AA09-1B3F0F0E6D31}" type="sibTrans" cxnId="{C825B153-48E8-4BAB-AE7A-847282575E5B}">
      <dgm:prSet/>
      <dgm:spPr/>
      <dgm:t>
        <a:bodyPr/>
        <a:lstStyle/>
        <a:p>
          <a:endParaRPr lang="en-US"/>
        </a:p>
      </dgm:t>
    </dgm:pt>
    <dgm:pt modelId="{75410096-C496-40E5-82F6-C9EB642E6F85}">
      <dgm:prSet phldrT="[Text]"/>
      <dgm:spPr/>
      <dgm:t>
        <a:bodyPr/>
        <a:lstStyle/>
        <a:p>
          <a:endParaRPr lang="en-US" dirty="0"/>
        </a:p>
      </dgm:t>
    </dgm:pt>
    <dgm:pt modelId="{4633D27B-E2AB-411B-8005-3F7AD56E5326}" type="parTrans" cxnId="{53A7A5F1-6E25-4355-9494-E261C0826779}">
      <dgm:prSet/>
      <dgm:spPr/>
      <dgm:t>
        <a:bodyPr/>
        <a:lstStyle/>
        <a:p>
          <a:endParaRPr lang="en-US"/>
        </a:p>
      </dgm:t>
    </dgm:pt>
    <dgm:pt modelId="{0E9C991D-9C43-4C9C-A39E-A614C0C5240D}" type="sibTrans" cxnId="{53A7A5F1-6E25-4355-9494-E261C0826779}">
      <dgm:prSet/>
      <dgm:spPr/>
      <dgm:t>
        <a:bodyPr/>
        <a:lstStyle/>
        <a:p>
          <a:endParaRPr lang="en-US"/>
        </a:p>
      </dgm:t>
    </dgm:pt>
    <dgm:pt modelId="{A1377732-1A18-4858-940B-96CEF114EBED}">
      <dgm:prSet phldrT="[Text]" custT="1"/>
      <dgm:spPr/>
      <dgm:t>
        <a:bodyPr/>
        <a:lstStyle/>
        <a:p>
          <a:endParaRPr lang="en-US" sz="3600" dirty="0"/>
        </a:p>
      </dgm:t>
    </dgm:pt>
    <dgm:pt modelId="{B51C0FA0-D025-499D-AF67-6EFE0C408EA0}" type="parTrans" cxnId="{A38DD948-41A0-4E39-AB43-D3E8243E8B0F}">
      <dgm:prSet/>
      <dgm:spPr/>
      <dgm:t>
        <a:bodyPr/>
        <a:lstStyle/>
        <a:p>
          <a:endParaRPr lang="en-US"/>
        </a:p>
      </dgm:t>
    </dgm:pt>
    <dgm:pt modelId="{9D1E3732-0696-4A4A-86C8-B0A07ED8B6A9}" type="sibTrans" cxnId="{A38DD948-41A0-4E39-AB43-D3E8243E8B0F}">
      <dgm:prSet/>
      <dgm:spPr/>
      <dgm:t>
        <a:bodyPr/>
        <a:lstStyle/>
        <a:p>
          <a:endParaRPr lang="en-US"/>
        </a:p>
      </dgm:t>
    </dgm:pt>
    <dgm:pt modelId="{24451470-6948-42D5-A0B6-BF9CDE3A7F37}">
      <dgm:prSet phldrT="[Text]"/>
      <dgm:spPr/>
      <dgm:t>
        <a:bodyPr/>
        <a:lstStyle/>
        <a:p>
          <a:endParaRPr lang="en-US" dirty="0"/>
        </a:p>
      </dgm:t>
    </dgm:pt>
    <dgm:pt modelId="{EE98F154-C00D-4D3E-8AED-FD00B6C77782}" type="parTrans" cxnId="{05131F76-F0CF-48E9-B8B0-CF03EA7B8620}">
      <dgm:prSet/>
      <dgm:spPr/>
      <dgm:t>
        <a:bodyPr/>
        <a:lstStyle/>
        <a:p>
          <a:endParaRPr lang="en-US"/>
        </a:p>
      </dgm:t>
    </dgm:pt>
    <dgm:pt modelId="{D5F87B8B-6185-4DBE-B25A-BF91C696F1F5}" type="sibTrans" cxnId="{05131F76-F0CF-48E9-B8B0-CF03EA7B8620}">
      <dgm:prSet/>
      <dgm:spPr/>
      <dgm:t>
        <a:bodyPr/>
        <a:lstStyle/>
        <a:p>
          <a:endParaRPr lang="en-US"/>
        </a:p>
      </dgm:t>
    </dgm:pt>
    <dgm:pt modelId="{0A485E63-C137-4777-93B9-80CB25B93461}">
      <dgm:prSet phldrT="[Text]" custT="1"/>
      <dgm:spPr/>
      <dgm:t>
        <a:bodyPr/>
        <a:lstStyle/>
        <a:p>
          <a:endParaRPr lang="en-US" sz="3600" dirty="0"/>
        </a:p>
      </dgm:t>
    </dgm:pt>
    <dgm:pt modelId="{249D9A6E-B9AA-4CBD-9A6B-6AD4763683B3}" type="parTrans" cxnId="{B727723E-B658-4459-A5E2-70FC99700C0F}">
      <dgm:prSet/>
      <dgm:spPr/>
      <dgm:t>
        <a:bodyPr/>
        <a:lstStyle/>
        <a:p>
          <a:endParaRPr lang="en-US"/>
        </a:p>
      </dgm:t>
    </dgm:pt>
    <dgm:pt modelId="{36417F21-E184-4FEC-A615-47F52A9700A3}" type="sibTrans" cxnId="{B727723E-B658-4459-A5E2-70FC99700C0F}">
      <dgm:prSet/>
      <dgm:spPr/>
      <dgm:t>
        <a:bodyPr/>
        <a:lstStyle/>
        <a:p>
          <a:endParaRPr lang="en-US"/>
        </a:p>
      </dgm:t>
    </dgm:pt>
    <dgm:pt modelId="{FE4EB177-5534-4EB5-8B4F-C67525636669}">
      <dgm:prSet/>
      <dgm:spPr/>
      <dgm:t>
        <a:bodyPr/>
        <a:lstStyle/>
        <a:p>
          <a:endParaRPr lang="en-US"/>
        </a:p>
      </dgm:t>
    </dgm:pt>
    <dgm:pt modelId="{5E05A2A7-D359-4D17-BBFE-A8B4F120E781}" type="parTrans" cxnId="{1463DFA8-0A58-470A-87F7-28CD208F5F8A}">
      <dgm:prSet/>
      <dgm:spPr/>
      <dgm:t>
        <a:bodyPr/>
        <a:lstStyle/>
        <a:p>
          <a:endParaRPr lang="en-US"/>
        </a:p>
      </dgm:t>
    </dgm:pt>
    <dgm:pt modelId="{F13D38B9-BA33-4493-B96E-E67BCA8818F3}" type="sibTrans" cxnId="{1463DFA8-0A58-470A-87F7-28CD208F5F8A}">
      <dgm:prSet/>
      <dgm:spPr/>
      <dgm:t>
        <a:bodyPr/>
        <a:lstStyle/>
        <a:p>
          <a:endParaRPr lang="en-US"/>
        </a:p>
      </dgm:t>
    </dgm:pt>
    <dgm:pt modelId="{70C7239F-5AB0-4A1A-90BD-7E2736CBA487}">
      <dgm:prSet/>
      <dgm:spPr/>
      <dgm:t>
        <a:bodyPr/>
        <a:lstStyle/>
        <a:p>
          <a:pPr algn="l">
            <a:lnSpc>
              <a:spcPct val="90000"/>
            </a:lnSpc>
          </a:pPr>
          <a:endParaRPr lang="en-US" sz="1200" dirty="0">
            <a:solidFill>
              <a:sysClr val="windowText" lastClr="000000"/>
            </a:solidFill>
          </a:endParaRPr>
        </a:p>
      </dgm:t>
    </dgm:pt>
    <dgm:pt modelId="{3D82F751-096E-40A2-9616-93CF36B2D8DB}" type="parTrans" cxnId="{416E7B04-9A55-46A0-8827-515292110F3B}">
      <dgm:prSet/>
      <dgm:spPr/>
      <dgm:t>
        <a:bodyPr/>
        <a:lstStyle/>
        <a:p>
          <a:endParaRPr lang="en-US"/>
        </a:p>
      </dgm:t>
    </dgm:pt>
    <dgm:pt modelId="{59E97058-5CBE-417B-BFA3-9B91C94603D7}" type="sibTrans" cxnId="{416E7B04-9A55-46A0-8827-515292110F3B}">
      <dgm:prSet/>
      <dgm:spPr/>
      <dgm:t>
        <a:bodyPr/>
        <a:lstStyle/>
        <a:p>
          <a:endParaRPr lang="en-US"/>
        </a:p>
      </dgm:t>
    </dgm:pt>
    <dgm:pt modelId="{B09B831B-0B30-4FD8-B2F0-485646918C43}">
      <dgm:prSet/>
      <dgm:spPr/>
      <dgm:t>
        <a:bodyPr/>
        <a:lstStyle/>
        <a:p>
          <a:pPr algn="l">
            <a:lnSpc>
              <a:spcPct val="90000"/>
            </a:lnSpc>
          </a:pPr>
          <a:endParaRPr lang="en-US" sz="1200" dirty="0">
            <a:solidFill>
              <a:sysClr val="windowText" lastClr="000000"/>
            </a:solidFill>
          </a:endParaRPr>
        </a:p>
      </dgm:t>
    </dgm:pt>
    <dgm:pt modelId="{C732F881-18F4-4453-B1FC-7DC453A25F5D}" type="parTrans" cxnId="{B6FE7DB3-1D48-4DE0-8CCB-F48DE5981734}">
      <dgm:prSet/>
      <dgm:spPr/>
      <dgm:t>
        <a:bodyPr/>
        <a:lstStyle/>
        <a:p>
          <a:endParaRPr lang="en-US"/>
        </a:p>
      </dgm:t>
    </dgm:pt>
    <dgm:pt modelId="{6B9307ED-AE2E-4D19-B837-D6CA9C0DC6C3}" type="sibTrans" cxnId="{B6FE7DB3-1D48-4DE0-8CCB-F48DE5981734}">
      <dgm:prSet/>
      <dgm:spPr/>
      <dgm:t>
        <a:bodyPr/>
        <a:lstStyle/>
        <a:p>
          <a:endParaRPr lang="en-US"/>
        </a:p>
      </dgm:t>
    </dgm:pt>
    <dgm:pt modelId="{32D2EC73-95F2-47F0-9777-D21C980C2A68}">
      <dgm:prSet/>
      <dgm:spPr/>
      <dgm:t>
        <a:bodyPr/>
        <a:lstStyle/>
        <a:p>
          <a:pPr algn="l">
            <a:lnSpc>
              <a:spcPct val="90000"/>
            </a:lnSpc>
          </a:pPr>
          <a:endParaRPr lang="en-US" sz="1200" dirty="0">
            <a:solidFill>
              <a:sysClr val="windowText" lastClr="000000"/>
            </a:solidFill>
          </a:endParaRPr>
        </a:p>
      </dgm:t>
    </dgm:pt>
    <dgm:pt modelId="{9792D281-DC7F-4EDB-9FDE-C407A28DB821}" type="parTrans" cxnId="{FD525D0C-6985-4F64-8AE3-6748F3F683FF}">
      <dgm:prSet/>
      <dgm:spPr/>
      <dgm:t>
        <a:bodyPr/>
        <a:lstStyle/>
        <a:p>
          <a:endParaRPr lang="en-US"/>
        </a:p>
      </dgm:t>
    </dgm:pt>
    <dgm:pt modelId="{C7E4E660-6AFF-46CC-B66A-68168FBC77EA}" type="sibTrans" cxnId="{FD525D0C-6985-4F64-8AE3-6748F3F683FF}">
      <dgm:prSet/>
      <dgm:spPr/>
      <dgm:t>
        <a:bodyPr/>
        <a:lstStyle/>
        <a:p>
          <a:endParaRPr lang="en-US"/>
        </a:p>
      </dgm:t>
    </dgm:pt>
    <dgm:pt modelId="{35A3D04A-2836-41D1-81BF-A54A28093A8E}">
      <dgm:prSet phldrT="[Text]"/>
      <dgm:spPr/>
      <dgm:t>
        <a:bodyPr/>
        <a:lstStyle/>
        <a:p>
          <a:endParaRPr lang="en-US" dirty="0"/>
        </a:p>
      </dgm:t>
    </dgm:pt>
    <dgm:pt modelId="{40F50804-CC79-4382-BEF5-D1EF4DE0EA2A}" type="parTrans" cxnId="{171A9D22-DDEB-444B-8340-64C2FA034331}">
      <dgm:prSet/>
      <dgm:spPr/>
      <dgm:t>
        <a:bodyPr/>
        <a:lstStyle/>
        <a:p>
          <a:endParaRPr lang="en-US"/>
        </a:p>
      </dgm:t>
    </dgm:pt>
    <dgm:pt modelId="{9526C253-F960-4B7C-A602-7D3CFF0F153A}" type="sibTrans" cxnId="{171A9D22-DDEB-444B-8340-64C2FA034331}">
      <dgm:prSet/>
      <dgm:spPr/>
      <dgm:t>
        <a:bodyPr/>
        <a:lstStyle/>
        <a:p>
          <a:endParaRPr lang="en-US"/>
        </a:p>
      </dgm:t>
    </dgm:pt>
    <dgm:pt modelId="{089DBE24-593A-48AC-89CB-A4DD22AE2B22}">
      <dgm:prSet/>
      <dgm:spPr/>
      <dgm:t>
        <a:bodyPr/>
        <a:lstStyle/>
        <a:p>
          <a:endParaRPr lang="en-US"/>
        </a:p>
      </dgm:t>
    </dgm:pt>
    <dgm:pt modelId="{C956BF25-E7C9-47F4-859C-9CE6BE3FE73C}" type="parTrans" cxnId="{5F40B34E-210C-43B1-A761-6263CF86B40F}">
      <dgm:prSet/>
      <dgm:spPr/>
      <dgm:t>
        <a:bodyPr/>
        <a:lstStyle/>
        <a:p>
          <a:endParaRPr lang="en-US"/>
        </a:p>
      </dgm:t>
    </dgm:pt>
    <dgm:pt modelId="{0986C71C-C00C-4221-A589-4EB866A5D5CC}" type="sibTrans" cxnId="{5F40B34E-210C-43B1-A761-6263CF86B40F}">
      <dgm:prSet/>
      <dgm:spPr/>
      <dgm:t>
        <a:bodyPr/>
        <a:lstStyle/>
        <a:p>
          <a:endParaRPr lang="en-US"/>
        </a:p>
      </dgm:t>
    </dgm:pt>
    <dgm:pt modelId="{4D5A366D-219E-4610-A332-E968AEB735AB}" type="pres">
      <dgm:prSet presAssocID="{DB716305-3481-4974-AEEE-D0C5E74932C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5097875C-B703-430A-90E2-6DF33956AFBB}" type="pres">
      <dgm:prSet presAssocID="{2FFE45BB-812E-4F46-9940-2A131180B398}" presName="composite" presStyleCnt="0"/>
      <dgm:spPr/>
    </dgm:pt>
    <dgm:pt modelId="{0ACBCB1C-800A-4F7A-821B-756A41A16745}" type="pres">
      <dgm:prSet presAssocID="{2FFE45BB-812E-4F46-9940-2A131180B398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36F971D-4B38-4AC4-9C6B-9CCC8CF86F0F}" type="pres">
      <dgm:prSet presAssocID="{2FFE45BB-812E-4F46-9940-2A131180B398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45912BE-BEAB-4EC8-B75F-B34DA541922A}" type="pres">
      <dgm:prSet presAssocID="{90CD45B1-0318-4BC3-AFB3-7FE783A4ECF7}" presName="sp" presStyleCnt="0"/>
      <dgm:spPr/>
    </dgm:pt>
    <dgm:pt modelId="{3E08FB5B-270A-4A92-88A0-AFEB5CFE5ECF}" type="pres">
      <dgm:prSet presAssocID="{75410096-C496-40E5-82F6-C9EB642E6F85}" presName="composite" presStyleCnt="0"/>
      <dgm:spPr/>
    </dgm:pt>
    <dgm:pt modelId="{B526E44E-33BF-49D3-9594-DCAA04546B27}" type="pres">
      <dgm:prSet presAssocID="{75410096-C496-40E5-82F6-C9EB642E6F85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E15F2E0-8DDB-43DE-BD5D-29948C5CFEF1}" type="pres">
      <dgm:prSet presAssocID="{75410096-C496-40E5-82F6-C9EB642E6F85}" presName="descendantText" presStyleLbl="alignAcc1" presStyleIdx="1" presStyleCnt="5" custLinFactNeighborY="292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7F8D208-4352-47B3-A2C3-913179B4BFB2}" type="pres">
      <dgm:prSet presAssocID="{0E9C991D-9C43-4C9C-A39E-A614C0C5240D}" presName="sp" presStyleCnt="0"/>
      <dgm:spPr/>
    </dgm:pt>
    <dgm:pt modelId="{BE19D2CF-453D-4924-B829-9B8E3A602FF5}" type="pres">
      <dgm:prSet presAssocID="{35A3D04A-2836-41D1-81BF-A54A28093A8E}" presName="composite" presStyleCnt="0"/>
      <dgm:spPr/>
    </dgm:pt>
    <dgm:pt modelId="{6B44846A-0573-46B4-AF71-0595BD362903}" type="pres">
      <dgm:prSet presAssocID="{35A3D04A-2836-41D1-81BF-A54A28093A8E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9870DF5-3452-4401-9F98-D0E8E5277132}" type="pres">
      <dgm:prSet presAssocID="{35A3D04A-2836-41D1-81BF-A54A28093A8E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63B181C-0D52-451A-B936-E2082FAF8BB2}" type="pres">
      <dgm:prSet presAssocID="{9526C253-F960-4B7C-A602-7D3CFF0F153A}" presName="sp" presStyleCnt="0"/>
      <dgm:spPr/>
    </dgm:pt>
    <dgm:pt modelId="{28828075-03C8-45BC-8896-04795CAEF56C}" type="pres">
      <dgm:prSet presAssocID="{24451470-6948-42D5-A0B6-BF9CDE3A7F37}" presName="composite" presStyleCnt="0"/>
      <dgm:spPr/>
    </dgm:pt>
    <dgm:pt modelId="{55AD610C-6A72-44D8-B027-1BD4ED93953E}" type="pres">
      <dgm:prSet presAssocID="{24451470-6948-42D5-A0B6-BF9CDE3A7F37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2DE7C21-D12F-4E56-950C-736905842014}" type="pres">
      <dgm:prSet presAssocID="{24451470-6948-42D5-A0B6-BF9CDE3A7F37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7D53514-537E-49A7-8512-AC27445D9116}" type="pres">
      <dgm:prSet presAssocID="{D5F87B8B-6185-4DBE-B25A-BF91C696F1F5}" presName="sp" presStyleCnt="0"/>
      <dgm:spPr/>
    </dgm:pt>
    <dgm:pt modelId="{D57768F3-0E87-45C4-9FF2-7D7C7D18FF35}" type="pres">
      <dgm:prSet presAssocID="{FE4EB177-5534-4EB5-8B4F-C67525636669}" presName="composite" presStyleCnt="0"/>
      <dgm:spPr/>
    </dgm:pt>
    <dgm:pt modelId="{8932C884-8EFC-46F2-84DC-C188DDE9D027}" type="pres">
      <dgm:prSet presAssocID="{FE4EB177-5534-4EB5-8B4F-C67525636669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5F31ACA-1606-43CA-B364-03ADD319ECFD}" type="pres">
      <dgm:prSet presAssocID="{FE4EB177-5534-4EB5-8B4F-C67525636669}" presName="descendantText" presStyleLbl="alignAcc1" presStyleIdx="4" presStyleCnt="5" custScaleY="85108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ACDA06F-F763-4C28-8A88-A44D7984CB6D}" srcId="{DB716305-3481-4974-AEEE-D0C5E74932CB}" destId="{2FFE45BB-812E-4F46-9940-2A131180B398}" srcOrd="0" destOrd="0" parTransId="{14E8B173-2C7D-42AB-9FF6-B4DE708B2C8A}" sibTransId="{90CD45B1-0318-4BC3-AFB3-7FE783A4ECF7}"/>
    <dgm:cxn modelId="{B727723E-B658-4459-A5E2-70FC99700C0F}" srcId="{24451470-6948-42D5-A0B6-BF9CDE3A7F37}" destId="{0A485E63-C137-4777-93B9-80CB25B93461}" srcOrd="0" destOrd="0" parTransId="{249D9A6E-B9AA-4CBD-9A6B-6AD4763683B3}" sibTransId="{36417F21-E184-4FEC-A615-47F52A9700A3}"/>
    <dgm:cxn modelId="{53A7A5F1-6E25-4355-9494-E261C0826779}" srcId="{DB716305-3481-4974-AEEE-D0C5E74932CB}" destId="{75410096-C496-40E5-82F6-C9EB642E6F85}" srcOrd="1" destOrd="0" parTransId="{4633D27B-E2AB-411B-8005-3F7AD56E5326}" sibTransId="{0E9C991D-9C43-4C9C-A39E-A614C0C5240D}"/>
    <dgm:cxn modelId="{C161B301-8031-4603-BAEA-48761C8D95C5}" type="presOf" srcId="{DB716305-3481-4974-AEEE-D0C5E74932CB}" destId="{4D5A366D-219E-4610-A332-E968AEB735AB}" srcOrd="0" destOrd="0" presId="urn:microsoft.com/office/officeart/2005/8/layout/chevron2"/>
    <dgm:cxn modelId="{416E7B04-9A55-46A0-8827-515292110F3B}" srcId="{FE4EB177-5534-4EB5-8B4F-C67525636669}" destId="{70C7239F-5AB0-4A1A-90BD-7E2736CBA487}" srcOrd="0" destOrd="0" parTransId="{3D82F751-096E-40A2-9616-93CF36B2D8DB}" sibTransId="{59E97058-5CBE-417B-BFA3-9B91C94603D7}"/>
    <dgm:cxn modelId="{C825B153-48E8-4BAB-AE7A-847282575E5B}" srcId="{2FFE45BB-812E-4F46-9940-2A131180B398}" destId="{6570D079-404B-4879-879B-ED6B33BD0A00}" srcOrd="0" destOrd="0" parTransId="{274E6AE8-6E16-47E5-A727-59828DE65092}" sibTransId="{69721A2C-C30E-4749-AA09-1B3F0F0E6D31}"/>
    <dgm:cxn modelId="{05131F76-F0CF-48E9-B8B0-CF03EA7B8620}" srcId="{DB716305-3481-4974-AEEE-D0C5E74932CB}" destId="{24451470-6948-42D5-A0B6-BF9CDE3A7F37}" srcOrd="3" destOrd="0" parTransId="{EE98F154-C00D-4D3E-8AED-FD00B6C77782}" sibTransId="{D5F87B8B-6185-4DBE-B25A-BF91C696F1F5}"/>
    <dgm:cxn modelId="{FE4C0193-D879-4E6B-9952-11F5F47C7A0A}" type="presOf" srcId="{75410096-C496-40E5-82F6-C9EB642E6F85}" destId="{B526E44E-33BF-49D3-9594-DCAA04546B27}" srcOrd="0" destOrd="0" presId="urn:microsoft.com/office/officeart/2005/8/layout/chevron2"/>
    <dgm:cxn modelId="{171A9D22-DDEB-444B-8340-64C2FA034331}" srcId="{DB716305-3481-4974-AEEE-D0C5E74932CB}" destId="{35A3D04A-2836-41D1-81BF-A54A28093A8E}" srcOrd="2" destOrd="0" parTransId="{40F50804-CC79-4382-BEF5-D1EF4DE0EA2A}" sibTransId="{9526C253-F960-4B7C-A602-7D3CFF0F153A}"/>
    <dgm:cxn modelId="{5685BF47-B62F-4D04-BB66-90F982CC4B85}" type="presOf" srcId="{FE4EB177-5534-4EB5-8B4F-C67525636669}" destId="{8932C884-8EFC-46F2-84DC-C188DDE9D027}" srcOrd="0" destOrd="0" presId="urn:microsoft.com/office/officeart/2005/8/layout/chevron2"/>
    <dgm:cxn modelId="{A38DD948-41A0-4E39-AB43-D3E8243E8B0F}" srcId="{75410096-C496-40E5-82F6-C9EB642E6F85}" destId="{A1377732-1A18-4858-940B-96CEF114EBED}" srcOrd="0" destOrd="0" parTransId="{B51C0FA0-D025-499D-AF67-6EFE0C408EA0}" sibTransId="{9D1E3732-0696-4A4A-86C8-B0A07ED8B6A9}"/>
    <dgm:cxn modelId="{94A81D48-DA8B-47B0-BA79-892799703E53}" type="presOf" srcId="{6570D079-404B-4879-879B-ED6B33BD0A00}" destId="{036F971D-4B38-4AC4-9C6B-9CCC8CF86F0F}" srcOrd="0" destOrd="0" presId="urn:microsoft.com/office/officeart/2005/8/layout/chevron2"/>
    <dgm:cxn modelId="{B6FE7DB3-1D48-4DE0-8CCB-F48DE5981734}" srcId="{FE4EB177-5534-4EB5-8B4F-C67525636669}" destId="{B09B831B-0B30-4FD8-B2F0-485646918C43}" srcOrd="1" destOrd="0" parTransId="{C732F881-18F4-4453-B1FC-7DC453A25F5D}" sibTransId="{6B9307ED-AE2E-4D19-B837-D6CA9C0DC6C3}"/>
    <dgm:cxn modelId="{FD525D0C-6985-4F64-8AE3-6748F3F683FF}" srcId="{FE4EB177-5534-4EB5-8B4F-C67525636669}" destId="{32D2EC73-95F2-47F0-9777-D21C980C2A68}" srcOrd="2" destOrd="0" parTransId="{9792D281-DC7F-4EDB-9FDE-C407A28DB821}" sibTransId="{C7E4E660-6AFF-46CC-B66A-68168FBC77EA}"/>
    <dgm:cxn modelId="{BDFCC67A-2626-44AE-ACD5-D27A04F71455}" type="presOf" srcId="{B09B831B-0B30-4FD8-B2F0-485646918C43}" destId="{75F31ACA-1606-43CA-B364-03ADD319ECFD}" srcOrd="0" destOrd="1" presId="urn:microsoft.com/office/officeart/2005/8/layout/chevron2"/>
    <dgm:cxn modelId="{2A2AEC36-2491-4308-818F-B2A9640F0460}" type="presOf" srcId="{A1377732-1A18-4858-940B-96CEF114EBED}" destId="{DE15F2E0-8DDB-43DE-BD5D-29948C5CFEF1}" srcOrd="0" destOrd="0" presId="urn:microsoft.com/office/officeart/2005/8/layout/chevron2"/>
    <dgm:cxn modelId="{5F40B34E-210C-43B1-A761-6263CF86B40F}" srcId="{35A3D04A-2836-41D1-81BF-A54A28093A8E}" destId="{089DBE24-593A-48AC-89CB-A4DD22AE2B22}" srcOrd="0" destOrd="0" parTransId="{C956BF25-E7C9-47F4-859C-9CE6BE3FE73C}" sibTransId="{0986C71C-C00C-4221-A589-4EB866A5D5CC}"/>
    <dgm:cxn modelId="{9A96E9B6-BF60-46E6-95B8-BE319A8D5DB7}" type="presOf" srcId="{70C7239F-5AB0-4A1A-90BD-7E2736CBA487}" destId="{75F31ACA-1606-43CA-B364-03ADD319ECFD}" srcOrd="0" destOrd="0" presId="urn:microsoft.com/office/officeart/2005/8/layout/chevron2"/>
    <dgm:cxn modelId="{08049FCD-4DA6-4EE4-8970-83AD0C59B345}" type="presOf" srcId="{35A3D04A-2836-41D1-81BF-A54A28093A8E}" destId="{6B44846A-0573-46B4-AF71-0595BD362903}" srcOrd="0" destOrd="0" presId="urn:microsoft.com/office/officeart/2005/8/layout/chevron2"/>
    <dgm:cxn modelId="{327A1F50-6635-4164-B0CD-378FC2F645DF}" type="presOf" srcId="{2FFE45BB-812E-4F46-9940-2A131180B398}" destId="{0ACBCB1C-800A-4F7A-821B-756A41A16745}" srcOrd="0" destOrd="0" presId="urn:microsoft.com/office/officeart/2005/8/layout/chevron2"/>
    <dgm:cxn modelId="{1463DFA8-0A58-470A-87F7-28CD208F5F8A}" srcId="{DB716305-3481-4974-AEEE-D0C5E74932CB}" destId="{FE4EB177-5534-4EB5-8B4F-C67525636669}" srcOrd="4" destOrd="0" parTransId="{5E05A2A7-D359-4D17-BBFE-A8B4F120E781}" sibTransId="{F13D38B9-BA33-4493-B96E-E67BCA8818F3}"/>
    <dgm:cxn modelId="{9AD3366C-7769-4DC1-9CF2-32CCAAD0C800}" type="presOf" srcId="{32D2EC73-95F2-47F0-9777-D21C980C2A68}" destId="{75F31ACA-1606-43CA-B364-03ADD319ECFD}" srcOrd="0" destOrd="2" presId="urn:microsoft.com/office/officeart/2005/8/layout/chevron2"/>
    <dgm:cxn modelId="{D8B13FCC-7CC4-4946-959D-53D21CA15308}" type="presOf" srcId="{24451470-6948-42D5-A0B6-BF9CDE3A7F37}" destId="{55AD610C-6A72-44D8-B027-1BD4ED93953E}" srcOrd="0" destOrd="0" presId="urn:microsoft.com/office/officeart/2005/8/layout/chevron2"/>
    <dgm:cxn modelId="{B3DD5F84-DF0F-49E1-9138-5D777F1C9D3A}" type="presOf" srcId="{0A485E63-C137-4777-93B9-80CB25B93461}" destId="{42DE7C21-D12F-4E56-950C-736905842014}" srcOrd="0" destOrd="0" presId="urn:microsoft.com/office/officeart/2005/8/layout/chevron2"/>
    <dgm:cxn modelId="{E8BAA032-611A-414F-AE37-E7E9111A1939}" type="presOf" srcId="{089DBE24-593A-48AC-89CB-A4DD22AE2B22}" destId="{39870DF5-3452-4401-9F98-D0E8E5277132}" srcOrd="0" destOrd="0" presId="urn:microsoft.com/office/officeart/2005/8/layout/chevron2"/>
    <dgm:cxn modelId="{A7FBBF89-89FA-469B-B37C-0A659CEB585B}" type="presParOf" srcId="{4D5A366D-219E-4610-A332-E968AEB735AB}" destId="{5097875C-B703-430A-90E2-6DF33956AFBB}" srcOrd="0" destOrd="0" presId="urn:microsoft.com/office/officeart/2005/8/layout/chevron2"/>
    <dgm:cxn modelId="{F9A5AC79-7778-4296-8350-4DE4581BA3D3}" type="presParOf" srcId="{5097875C-B703-430A-90E2-6DF33956AFBB}" destId="{0ACBCB1C-800A-4F7A-821B-756A41A16745}" srcOrd="0" destOrd="0" presId="urn:microsoft.com/office/officeart/2005/8/layout/chevron2"/>
    <dgm:cxn modelId="{F873D31D-295B-42E8-9357-11BD52378A84}" type="presParOf" srcId="{5097875C-B703-430A-90E2-6DF33956AFBB}" destId="{036F971D-4B38-4AC4-9C6B-9CCC8CF86F0F}" srcOrd="1" destOrd="0" presId="urn:microsoft.com/office/officeart/2005/8/layout/chevron2"/>
    <dgm:cxn modelId="{A8BCA43D-AB84-42E7-B343-0947F794516B}" type="presParOf" srcId="{4D5A366D-219E-4610-A332-E968AEB735AB}" destId="{345912BE-BEAB-4EC8-B75F-B34DA541922A}" srcOrd="1" destOrd="0" presId="urn:microsoft.com/office/officeart/2005/8/layout/chevron2"/>
    <dgm:cxn modelId="{33A40C98-1E1F-4518-B8CC-E48562F16137}" type="presParOf" srcId="{4D5A366D-219E-4610-A332-E968AEB735AB}" destId="{3E08FB5B-270A-4A92-88A0-AFEB5CFE5ECF}" srcOrd="2" destOrd="0" presId="urn:microsoft.com/office/officeart/2005/8/layout/chevron2"/>
    <dgm:cxn modelId="{907D2332-B2BE-47B0-9D41-202BD6AF43B6}" type="presParOf" srcId="{3E08FB5B-270A-4A92-88A0-AFEB5CFE5ECF}" destId="{B526E44E-33BF-49D3-9594-DCAA04546B27}" srcOrd="0" destOrd="0" presId="urn:microsoft.com/office/officeart/2005/8/layout/chevron2"/>
    <dgm:cxn modelId="{2A7F8BAA-17DD-4AA2-B146-1FFE41742424}" type="presParOf" srcId="{3E08FB5B-270A-4A92-88A0-AFEB5CFE5ECF}" destId="{DE15F2E0-8DDB-43DE-BD5D-29948C5CFEF1}" srcOrd="1" destOrd="0" presId="urn:microsoft.com/office/officeart/2005/8/layout/chevron2"/>
    <dgm:cxn modelId="{8C1F084E-F5BD-4460-B424-E3B8C428F8E1}" type="presParOf" srcId="{4D5A366D-219E-4610-A332-E968AEB735AB}" destId="{77F8D208-4352-47B3-A2C3-913179B4BFB2}" srcOrd="3" destOrd="0" presId="urn:microsoft.com/office/officeart/2005/8/layout/chevron2"/>
    <dgm:cxn modelId="{FCE14F4A-B784-42B8-B560-D84E50502C12}" type="presParOf" srcId="{4D5A366D-219E-4610-A332-E968AEB735AB}" destId="{BE19D2CF-453D-4924-B829-9B8E3A602FF5}" srcOrd="4" destOrd="0" presId="urn:microsoft.com/office/officeart/2005/8/layout/chevron2"/>
    <dgm:cxn modelId="{B96E16A0-B8CB-4483-883B-003BCCE53F2C}" type="presParOf" srcId="{BE19D2CF-453D-4924-B829-9B8E3A602FF5}" destId="{6B44846A-0573-46B4-AF71-0595BD362903}" srcOrd="0" destOrd="0" presId="urn:microsoft.com/office/officeart/2005/8/layout/chevron2"/>
    <dgm:cxn modelId="{78EDBCF0-ACC0-419A-B850-7DD79AF48FF0}" type="presParOf" srcId="{BE19D2CF-453D-4924-B829-9B8E3A602FF5}" destId="{39870DF5-3452-4401-9F98-D0E8E5277132}" srcOrd="1" destOrd="0" presId="urn:microsoft.com/office/officeart/2005/8/layout/chevron2"/>
    <dgm:cxn modelId="{0CEAE01E-455C-4681-A594-BB42B037189E}" type="presParOf" srcId="{4D5A366D-219E-4610-A332-E968AEB735AB}" destId="{663B181C-0D52-451A-B936-E2082FAF8BB2}" srcOrd="5" destOrd="0" presId="urn:microsoft.com/office/officeart/2005/8/layout/chevron2"/>
    <dgm:cxn modelId="{051379D2-6BAF-4A9E-B9E4-9C80BA6D10B5}" type="presParOf" srcId="{4D5A366D-219E-4610-A332-E968AEB735AB}" destId="{28828075-03C8-45BC-8896-04795CAEF56C}" srcOrd="6" destOrd="0" presId="urn:microsoft.com/office/officeart/2005/8/layout/chevron2"/>
    <dgm:cxn modelId="{D3272ED0-1ACA-40A0-A6F6-B9A0AB086510}" type="presParOf" srcId="{28828075-03C8-45BC-8896-04795CAEF56C}" destId="{55AD610C-6A72-44D8-B027-1BD4ED93953E}" srcOrd="0" destOrd="0" presId="urn:microsoft.com/office/officeart/2005/8/layout/chevron2"/>
    <dgm:cxn modelId="{F4EE53D5-281E-4581-A795-C4FBCC41203C}" type="presParOf" srcId="{28828075-03C8-45BC-8896-04795CAEF56C}" destId="{42DE7C21-D12F-4E56-950C-736905842014}" srcOrd="1" destOrd="0" presId="urn:microsoft.com/office/officeart/2005/8/layout/chevron2"/>
    <dgm:cxn modelId="{FF7B5CC4-7282-479A-9444-CF966E262465}" type="presParOf" srcId="{4D5A366D-219E-4610-A332-E968AEB735AB}" destId="{C7D53514-537E-49A7-8512-AC27445D9116}" srcOrd="7" destOrd="0" presId="urn:microsoft.com/office/officeart/2005/8/layout/chevron2"/>
    <dgm:cxn modelId="{66B68A42-5E0E-49AC-A484-8021B86BD870}" type="presParOf" srcId="{4D5A366D-219E-4610-A332-E968AEB735AB}" destId="{D57768F3-0E87-45C4-9FF2-7D7C7D18FF35}" srcOrd="8" destOrd="0" presId="urn:microsoft.com/office/officeart/2005/8/layout/chevron2"/>
    <dgm:cxn modelId="{D9161E4D-E1BF-4581-8BD1-0D5B1EEA9517}" type="presParOf" srcId="{D57768F3-0E87-45C4-9FF2-7D7C7D18FF35}" destId="{8932C884-8EFC-46F2-84DC-C188DDE9D027}" srcOrd="0" destOrd="0" presId="urn:microsoft.com/office/officeart/2005/8/layout/chevron2"/>
    <dgm:cxn modelId="{578D437D-5799-487E-A1B8-45D5AF0CE691}" type="presParOf" srcId="{D57768F3-0E87-45C4-9FF2-7D7C7D18FF35}" destId="{75F31ACA-1606-43CA-B364-03ADD319ECF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BCB1C-800A-4F7A-821B-756A41A16745}">
      <dsp:nvSpPr>
        <dsp:cNvPr id="0" name=""/>
        <dsp:cNvSpPr/>
      </dsp:nvSpPr>
      <dsp:spPr>
        <a:xfrm rot="5400000">
          <a:off x="-158254" y="159274"/>
          <a:ext cx="1055028" cy="73851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 rot="-5400000">
        <a:off x="1" y="370280"/>
        <a:ext cx="738519" cy="316509"/>
      </dsp:txXfrm>
    </dsp:sp>
    <dsp:sp modelId="{036F971D-4B38-4AC4-9C6B-9CCC8CF86F0F}">
      <dsp:nvSpPr>
        <dsp:cNvPr id="0" name=""/>
        <dsp:cNvSpPr/>
      </dsp:nvSpPr>
      <dsp:spPr>
        <a:xfrm rot="5400000">
          <a:off x="5726695" y="-4987155"/>
          <a:ext cx="685768" cy="106621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600" kern="1200" dirty="0"/>
        </a:p>
      </dsp:txBody>
      <dsp:txXfrm rot="-5400000">
        <a:off x="738520" y="34496"/>
        <a:ext cx="10628643" cy="618816"/>
      </dsp:txXfrm>
    </dsp:sp>
    <dsp:sp modelId="{B526E44E-33BF-49D3-9594-DCAA04546B27}">
      <dsp:nvSpPr>
        <dsp:cNvPr id="0" name=""/>
        <dsp:cNvSpPr/>
      </dsp:nvSpPr>
      <dsp:spPr>
        <a:xfrm rot="5400000">
          <a:off x="-158254" y="1096729"/>
          <a:ext cx="1055028" cy="738519"/>
        </a:xfrm>
        <a:prstGeom prst="chevron">
          <a:avLst/>
        </a:prstGeom>
        <a:solidFill>
          <a:schemeClr val="accent4">
            <a:hueOff val="-998928"/>
            <a:satOff val="3102"/>
            <a:lumOff val="4363"/>
            <a:alphaOff val="0"/>
          </a:schemeClr>
        </a:solidFill>
        <a:ln w="12700" cap="flat" cmpd="sng" algn="ctr">
          <a:solidFill>
            <a:schemeClr val="accent4">
              <a:hueOff val="-998928"/>
              <a:satOff val="3102"/>
              <a:lumOff val="43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 rot="-5400000">
        <a:off x="1" y="1307735"/>
        <a:ext cx="738519" cy="316509"/>
      </dsp:txXfrm>
    </dsp:sp>
    <dsp:sp modelId="{DE15F2E0-8DDB-43DE-BD5D-29948C5CFEF1}">
      <dsp:nvSpPr>
        <dsp:cNvPr id="0" name=""/>
        <dsp:cNvSpPr/>
      </dsp:nvSpPr>
      <dsp:spPr>
        <a:xfrm rot="5400000">
          <a:off x="5726695" y="-4029641"/>
          <a:ext cx="685768" cy="106621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998928"/>
              <a:satOff val="3102"/>
              <a:lumOff val="43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600" kern="1200" dirty="0"/>
        </a:p>
      </dsp:txBody>
      <dsp:txXfrm rot="-5400000">
        <a:off x="738520" y="992010"/>
        <a:ext cx="10628643" cy="618816"/>
      </dsp:txXfrm>
    </dsp:sp>
    <dsp:sp modelId="{6B44846A-0573-46B4-AF71-0595BD362903}">
      <dsp:nvSpPr>
        <dsp:cNvPr id="0" name=""/>
        <dsp:cNvSpPr/>
      </dsp:nvSpPr>
      <dsp:spPr>
        <a:xfrm rot="5400000">
          <a:off x="-158254" y="2034185"/>
          <a:ext cx="1055028" cy="738519"/>
        </a:xfrm>
        <a:prstGeom prst="chevron">
          <a:avLst/>
        </a:prstGeom>
        <a:solidFill>
          <a:schemeClr val="accent4">
            <a:hueOff val="-1997857"/>
            <a:satOff val="6205"/>
            <a:lumOff val="8726"/>
            <a:alphaOff val="0"/>
          </a:schemeClr>
        </a:solidFill>
        <a:ln w="12700" cap="flat" cmpd="sng" algn="ctr">
          <a:solidFill>
            <a:schemeClr val="accent4">
              <a:hueOff val="-1997857"/>
              <a:satOff val="6205"/>
              <a:lumOff val="8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 rot="-5400000">
        <a:off x="1" y="2245191"/>
        <a:ext cx="738519" cy="316509"/>
      </dsp:txXfrm>
    </dsp:sp>
    <dsp:sp modelId="{39870DF5-3452-4401-9F98-D0E8E5277132}">
      <dsp:nvSpPr>
        <dsp:cNvPr id="0" name=""/>
        <dsp:cNvSpPr/>
      </dsp:nvSpPr>
      <dsp:spPr>
        <a:xfrm rot="5400000">
          <a:off x="5726695" y="-3112244"/>
          <a:ext cx="685768" cy="106621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1997857"/>
              <a:satOff val="6205"/>
              <a:lumOff val="8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/>
        </a:p>
      </dsp:txBody>
      <dsp:txXfrm rot="-5400000">
        <a:off x="738520" y="1909407"/>
        <a:ext cx="10628643" cy="618816"/>
      </dsp:txXfrm>
    </dsp:sp>
    <dsp:sp modelId="{55AD610C-6A72-44D8-B027-1BD4ED93953E}">
      <dsp:nvSpPr>
        <dsp:cNvPr id="0" name=""/>
        <dsp:cNvSpPr/>
      </dsp:nvSpPr>
      <dsp:spPr>
        <a:xfrm rot="5400000">
          <a:off x="-158254" y="2971641"/>
          <a:ext cx="1055028" cy="738519"/>
        </a:xfrm>
        <a:prstGeom prst="chevron">
          <a:avLst/>
        </a:prstGeom>
        <a:solidFill>
          <a:schemeClr val="accent4">
            <a:hueOff val="-2996785"/>
            <a:satOff val="9307"/>
            <a:lumOff val="13088"/>
            <a:alphaOff val="0"/>
          </a:schemeClr>
        </a:solidFill>
        <a:ln w="12700" cap="flat" cmpd="sng" algn="ctr">
          <a:solidFill>
            <a:schemeClr val="accent4">
              <a:hueOff val="-2996785"/>
              <a:satOff val="9307"/>
              <a:lumOff val="130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 rot="-5400000">
        <a:off x="1" y="3182647"/>
        <a:ext cx="738519" cy="316509"/>
      </dsp:txXfrm>
    </dsp:sp>
    <dsp:sp modelId="{42DE7C21-D12F-4E56-950C-736905842014}">
      <dsp:nvSpPr>
        <dsp:cNvPr id="0" name=""/>
        <dsp:cNvSpPr/>
      </dsp:nvSpPr>
      <dsp:spPr>
        <a:xfrm rot="5400000">
          <a:off x="5726695" y="-2174788"/>
          <a:ext cx="685768" cy="106621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2996785"/>
              <a:satOff val="9307"/>
              <a:lumOff val="130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600" kern="1200" dirty="0"/>
        </a:p>
      </dsp:txBody>
      <dsp:txXfrm rot="-5400000">
        <a:off x="738520" y="2846863"/>
        <a:ext cx="10628643" cy="618816"/>
      </dsp:txXfrm>
    </dsp:sp>
    <dsp:sp modelId="{8932C884-8EFC-46F2-84DC-C188DDE9D027}">
      <dsp:nvSpPr>
        <dsp:cNvPr id="0" name=""/>
        <dsp:cNvSpPr/>
      </dsp:nvSpPr>
      <dsp:spPr>
        <a:xfrm rot="5400000">
          <a:off x="-158254" y="3909097"/>
          <a:ext cx="1055028" cy="738519"/>
        </a:xfrm>
        <a:prstGeom prst="chevron">
          <a:avLst/>
        </a:prstGeom>
        <a:solidFill>
          <a:schemeClr val="accent4">
            <a:hueOff val="-3995713"/>
            <a:satOff val="12410"/>
            <a:lumOff val="17451"/>
            <a:alphaOff val="0"/>
          </a:schemeClr>
        </a:solidFill>
        <a:ln w="12700" cap="flat" cmpd="sng" algn="ctr">
          <a:solidFill>
            <a:schemeClr val="accent4">
              <a:hueOff val="-3995713"/>
              <a:satOff val="12410"/>
              <a:lumOff val="174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-5400000">
        <a:off x="1" y="4120103"/>
        <a:ext cx="738519" cy="316509"/>
      </dsp:txXfrm>
    </dsp:sp>
    <dsp:sp modelId="{75F31ACA-1606-43CA-B364-03ADD319ECFD}">
      <dsp:nvSpPr>
        <dsp:cNvPr id="0" name=""/>
        <dsp:cNvSpPr/>
      </dsp:nvSpPr>
      <dsp:spPr>
        <a:xfrm rot="5400000">
          <a:off x="5777757" y="-1237332"/>
          <a:ext cx="583643" cy="106621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3995713"/>
              <a:satOff val="12410"/>
              <a:lumOff val="174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>
            <a:solidFill>
              <a:sysClr val="windowText" lastClr="0000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>
            <a:solidFill>
              <a:sysClr val="windowText" lastClr="0000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>
            <a:solidFill>
              <a:sysClr val="windowText" lastClr="000000"/>
            </a:solidFill>
          </a:endParaRPr>
        </a:p>
      </dsp:txBody>
      <dsp:txXfrm rot="-5400000">
        <a:off x="738520" y="3830396"/>
        <a:ext cx="10633628" cy="5266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24D95-1DBE-471C-9A97-B084FEC9148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28466-850B-4A98-993A-37A99318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42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49E9B6C-7D7A-4386-A1E6-C5F8AA84C14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C61F340-204F-4D73-92C3-8AED99C1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1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9B6C-7D7A-4386-A1E6-C5F8AA84C14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F340-204F-4D73-92C3-8AED99C1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6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9E9B6C-7D7A-4386-A1E6-C5F8AA84C14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C61F340-204F-4D73-92C3-8AED99C1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71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9E9B6C-7D7A-4386-A1E6-C5F8AA84C14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C61F340-204F-4D73-92C3-8AED99C1DF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2036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9E9B6C-7D7A-4386-A1E6-C5F8AA84C14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C61F340-204F-4D73-92C3-8AED99C1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60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9B6C-7D7A-4386-A1E6-C5F8AA84C14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F340-204F-4D73-92C3-8AED99C1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74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9B6C-7D7A-4386-A1E6-C5F8AA84C14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F340-204F-4D73-92C3-8AED99C1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07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9B6C-7D7A-4386-A1E6-C5F8AA84C14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F340-204F-4D73-92C3-8AED99C1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16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9E9B6C-7D7A-4386-A1E6-C5F8AA84C14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C61F340-204F-4D73-92C3-8AED99C1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9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9B6C-7D7A-4386-A1E6-C5F8AA84C14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F340-204F-4D73-92C3-8AED99C1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3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9E9B6C-7D7A-4386-A1E6-C5F8AA84C14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C61F340-204F-4D73-92C3-8AED99C1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8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9B6C-7D7A-4386-A1E6-C5F8AA84C14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F340-204F-4D73-92C3-8AED99C1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8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9B6C-7D7A-4386-A1E6-C5F8AA84C14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F340-204F-4D73-92C3-8AED99C1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2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9B6C-7D7A-4386-A1E6-C5F8AA84C14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F340-204F-4D73-92C3-8AED99C1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9B6C-7D7A-4386-A1E6-C5F8AA84C14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F340-204F-4D73-92C3-8AED99C1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9B6C-7D7A-4386-A1E6-C5F8AA84C14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F340-204F-4D73-92C3-8AED99C1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7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9B6C-7D7A-4386-A1E6-C5F8AA84C14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F340-204F-4D73-92C3-8AED99C1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8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E9B6C-7D7A-4386-A1E6-C5F8AA84C14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1F340-204F-4D73-92C3-8AED99C1DF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l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5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hyperlink" Target="mailto:Sierra.duffey@tbs-sct.gc.ca" TargetMode="External"/><Relationship Id="rId4" Type="http://schemas.openxmlformats.org/officeDocument/2006/relationships/hyperlink" Target="mailto:Donna.monbourquette@tbs-sct.gc.c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59DEDE1-5C84-43C9-8027-A4A59726B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5611"/>
            <a:ext cx="12192000" cy="60113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8EC00E-BF14-42F4-A3EA-56C3EA07E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155" y="606953"/>
            <a:ext cx="11117802" cy="1825096"/>
          </a:xfrm>
        </p:spPr>
        <p:txBody>
          <a:bodyPr>
            <a:normAutofit/>
          </a:bodyPr>
          <a:lstStyle/>
          <a:p>
            <a:r>
              <a:rPr lang="en-US" sz="3600" cap="none" dirty="0">
                <a:solidFill>
                  <a:schemeClr val="accent6"/>
                </a:solidFill>
              </a:rPr>
              <a:t>Career Marketplace Research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793CD6F-664E-49BB-8778-6D2C70E8E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155" y="2568766"/>
            <a:ext cx="9448800" cy="118308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Digital Enablement Division</a:t>
            </a:r>
          </a:p>
          <a:p>
            <a:pPr>
              <a:lnSpc>
                <a:spcPct val="170000"/>
              </a:lnSpc>
            </a:pPr>
            <a:r>
              <a:rPr lang="en-US" dirty="0"/>
              <a:t>November </a:t>
            </a:r>
            <a:r>
              <a:rPr lang="en-US" dirty="0" smtClean="0"/>
              <a:t>26, </a:t>
            </a:r>
            <a:r>
              <a:rPr lang="en-US" dirty="0"/>
              <a:t>2018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477FD1F-787E-4DF3-90FB-52AE2867F3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99" y="224562"/>
            <a:ext cx="1972217" cy="24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76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5BECCD0-03CB-4D74-B5A5-F269244CF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3321418"/>
            <a:ext cx="12192000" cy="32681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76D25D-47CE-4C21-B385-00B30CA87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233" y="-268990"/>
            <a:ext cx="10151533" cy="2604495"/>
          </a:xfrm>
        </p:spPr>
        <p:txBody>
          <a:bodyPr>
            <a:normAutofit/>
          </a:bodyPr>
          <a:lstStyle/>
          <a:p>
            <a:r>
              <a:rPr lang="en-US" sz="5400" cap="none" dirty="0">
                <a:solidFill>
                  <a:schemeClr val="accent6"/>
                </a:solidFill>
              </a:rPr>
              <a:t>Thank you!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B110525F-9D8E-47A0-B9B7-C7289274AB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350" y="6305823"/>
            <a:ext cx="1483208" cy="3873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0D020B6-4AE2-40F8-8FCC-1376D7B58DD5}"/>
              </a:ext>
            </a:extLst>
          </p:cNvPr>
          <p:cNvSpPr txBox="1"/>
          <p:nvPr/>
        </p:nvSpPr>
        <p:spPr>
          <a:xfrm>
            <a:off x="1020233" y="1709863"/>
            <a:ext cx="701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Donna </a:t>
            </a:r>
            <a:r>
              <a:rPr lang="en-US" b="1" dirty="0" err="1"/>
              <a:t>Monbourquette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User Experience Researcher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4"/>
              </a:rPr>
              <a:t>Donna.monbourquette@tbs-sct.gc.ca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Sierra Duffey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Web Content Specialist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5"/>
              </a:rPr>
              <a:t>Sierra.duffey@tbs-sct.gc.ca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(343) 548-3306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36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29DD2B-154E-475A-8BB1-D2575D20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310299"/>
            <a:ext cx="6873240" cy="1600200"/>
          </a:xfrm>
        </p:spPr>
        <p:txBody>
          <a:bodyPr/>
          <a:lstStyle/>
          <a:p>
            <a:r>
              <a:rPr lang="en-US" cap="none" dirty="0">
                <a:solidFill>
                  <a:schemeClr val="accent4"/>
                </a:solidFill>
              </a:rPr>
              <a:t>Current career marketplace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631F2FB-2558-4E98-BD79-B34839DC9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510018"/>
            <a:ext cx="7303168" cy="498703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Currently hosted on </a:t>
            </a:r>
            <a:r>
              <a:rPr lang="en-US" sz="1800" dirty="0" err="1"/>
              <a:t>Elgg</a:t>
            </a:r>
            <a:r>
              <a:rPr lang="en-US" sz="1800" dirty="0"/>
              <a:t> versions of </a:t>
            </a:r>
            <a:r>
              <a:rPr lang="en-US" sz="1800" dirty="0" err="1"/>
              <a:t>GCconnex</a:t>
            </a:r>
            <a:r>
              <a:rPr lang="en-US" sz="1800" dirty="0"/>
              <a:t> and </a:t>
            </a:r>
            <a:r>
              <a:rPr lang="en-US" sz="1800" dirty="0" err="1"/>
              <a:t>GCcollab</a:t>
            </a:r>
            <a:r>
              <a:rPr lang="en-US" sz="1800" dirty="0"/>
              <a:t>. Functionality is similar on both but with different opportunity types.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Concept developed by the Office of the Chief Human Resources Officer (OCHRO), the </a:t>
            </a:r>
            <a:r>
              <a:rPr lang="en-US" sz="1800" dirty="0" smtClean="0"/>
              <a:t>GCTools</a:t>
            </a:r>
            <a:r>
              <a:rPr lang="en-US" sz="1800" dirty="0"/>
              <a:t>, and the Career </a:t>
            </a:r>
            <a:r>
              <a:rPr lang="en-US" sz="1800" dirty="0" err="1"/>
              <a:t>Connexions</a:t>
            </a:r>
            <a:r>
              <a:rPr lang="en-US" sz="1800" dirty="0"/>
              <a:t> team from Health Canada. </a:t>
            </a:r>
            <a:r>
              <a:rPr lang="en-US" sz="1800" dirty="0" smtClean="0"/>
              <a:t>Burt James from the HC team joined the GCTools for an assignment to help with project management. National Research Council provided development work. </a:t>
            </a: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Provides </a:t>
            </a:r>
            <a:r>
              <a:rPr lang="en-US" sz="1800" dirty="0" smtClean="0"/>
              <a:t>an </a:t>
            </a:r>
            <a:r>
              <a:rPr lang="en-US" sz="1800" dirty="0"/>
              <a:t>informal mechanism for employees and </a:t>
            </a:r>
            <a:r>
              <a:rPr lang="en-US" sz="1800" dirty="0" smtClean="0"/>
              <a:t>GCcollab </a:t>
            </a:r>
            <a:r>
              <a:rPr lang="en-US" sz="1800" dirty="0"/>
              <a:t>users to find career opportunities such as secondments, deployments, mentoring, job shadowing, micro-missions, casual contracts.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529519F-EF9E-44DD-B2D3-EF3C75303CCD}"/>
              </a:ext>
            </a:extLst>
          </p:cNvPr>
          <p:cNvSpPr/>
          <p:nvPr/>
        </p:nvSpPr>
        <p:spPr>
          <a:xfrm>
            <a:off x="0" y="6204"/>
            <a:ext cx="12192000" cy="23326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="" xmlns:a16="http://schemas.microsoft.com/office/drawing/2014/main" id="{DC94C50A-7E0A-4B92-9140-B8D7D9FB5780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" r="3927"/>
          <a:stretch>
            <a:fillRect/>
          </a:stretch>
        </p:blipFill>
        <p:spPr bwMode="auto">
          <a:xfrm>
            <a:off x="8640308" y="1510018"/>
            <a:ext cx="3551691" cy="53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46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6313A3-8A9F-4362-81D0-621D3D61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5703" y="621484"/>
            <a:ext cx="4793866" cy="81953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cap="none" dirty="0" smtClean="0">
                <a:solidFill>
                  <a:schemeClr val="accent4"/>
                </a:solidFill>
              </a:rPr>
              <a:t>Why build a new version of Career Marketplace?</a:t>
            </a:r>
            <a:endParaRPr lang="en-US" cap="none" dirty="0">
              <a:solidFill>
                <a:schemeClr val="accent4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DBB477-6AD5-482B-BAAC-8BCF4BD8D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8314" y="1674438"/>
            <a:ext cx="5587067" cy="4716881"/>
          </a:xfrm>
        </p:spPr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Fit the career service into the new Open, Accessible Digital Workspace ecosystem.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Enhance user experience in seeking for and posting career opportunities.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Redesign to match OADW brand and design system.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Integration </a:t>
            </a:r>
            <a:r>
              <a:rPr lang="en-US" dirty="0"/>
              <a:t>with new profile and directory service, single sign-on account.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Better analytics on opportunity postings and applications, informal HR in the GC.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Opportunity to rebuild service from scratch, with a simplified MVP, or improve service as is currently available on </a:t>
            </a:r>
            <a:r>
              <a:rPr lang="en-US" dirty="0" err="1"/>
              <a:t>Elgg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1A32B52-D9C1-4023-9C44-982728432860}"/>
              </a:ext>
            </a:extLst>
          </p:cNvPr>
          <p:cNvSpPr/>
          <p:nvPr/>
        </p:nvSpPr>
        <p:spPr>
          <a:xfrm>
            <a:off x="0" y="6624735"/>
            <a:ext cx="12192000" cy="23326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web building">
            <a:extLst>
              <a:ext uri="{FF2B5EF4-FFF2-40B4-BE49-F238E27FC236}">
                <a16:creationId xmlns="" xmlns:a16="http://schemas.microsoft.com/office/drawing/2014/main" id="{DAEB9161-A312-4D78-993E-06A8005F33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74" y="621484"/>
            <a:ext cx="5238750" cy="304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lated image">
            <a:extLst>
              <a:ext uri="{FF2B5EF4-FFF2-40B4-BE49-F238E27FC236}">
                <a16:creationId xmlns="" xmlns:a16="http://schemas.microsoft.com/office/drawing/2014/main" id="{715C7BA8-234E-49E1-9BCB-875EC79AC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64" y="3802074"/>
            <a:ext cx="5813570" cy="26645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52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4E79A9-EA0F-47B1-ABB2-FFCEAA910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32" y="358259"/>
            <a:ext cx="10852038" cy="1293028"/>
          </a:xfrm>
        </p:spPr>
        <p:txBody>
          <a:bodyPr>
            <a:normAutofit/>
          </a:bodyPr>
          <a:lstStyle/>
          <a:p>
            <a:pPr algn="l"/>
            <a:r>
              <a:rPr lang="en-US" sz="3600" cap="none" dirty="0">
                <a:solidFill>
                  <a:schemeClr val="accent6"/>
                </a:solidFill>
              </a:rPr>
              <a:t>Research plan for December </a:t>
            </a:r>
            <a:r>
              <a:rPr lang="en-US" sz="3600" cap="none" dirty="0" smtClean="0">
                <a:solidFill>
                  <a:schemeClr val="accent6"/>
                </a:solidFill>
              </a:rPr>
              <a:t>2018 – January 2019</a:t>
            </a:r>
            <a:endParaRPr lang="en-US" sz="3600" cap="none" dirty="0">
              <a:solidFill>
                <a:schemeClr val="accent6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5F191A59-48C0-4B99-9749-AB06E1CDA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220731"/>
              </p:ext>
            </p:extLst>
          </p:nvPr>
        </p:nvGraphicFramePr>
        <p:xfrm>
          <a:off x="461393" y="1770077"/>
          <a:ext cx="11400639" cy="4806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541F98B-F5B1-4F14-9CCE-4190D9142724}"/>
              </a:ext>
            </a:extLst>
          </p:cNvPr>
          <p:cNvSpPr/>
          <p:nvPr/>
        </p:nvSpPr>
        <p:spPr>
          <a:xfrm>
            <a:off x="0" y="6205"/>
            <a:ext cx="12192000" cy="2332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209E01A-A5F4-4F77-9585-52DC47D8ECC7}"/>
              </a:ext>
            </a:extLst>
          </p:cNvPr>
          <p:cNvSpPr txBox="1"/>
          <p:nvPr/>
        </p:nvSpPr>
        <p:spPr>
          <a:xfrm>
            <a:off x="1493237" y="3740866"/>
            <a:ext cx="876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Career personas and scenarios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7BE81E4-02CB-46D5-B15A-7D7610380F67}"/>
              </a:ext>
            </a:extLst>
          </p:cNvPr>
          <p:cNvSpPr txBox="1"/>
          <p:nvPr/>
        </p:nvSpPr>
        <p:spPr>
          <a:xfrm>
            <a:off x="1493239" y="1824529"/>
            <a:ext cx="876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Kick-off meeting to determine business requirements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039F47A-102A-4D9C-B8F8-BBA84624D4BC}"/>
              </a:ext>
            </a:extLst>
          </p:cNvPr>
          <p:cNvSpPr txBox="1"/>
          <p:nvPr/>
        </p:nvSpPr>
        <p:spPr>
          <a:xfrm>
            <a:off x="1493237" y="4689368"/>
            <a:ext cx="876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journey mapping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AFD07EC-DDC2-4EEA-A25B-0F6FEBB5AFE4}"/>
              </a:ext>
            </a:extLst>
          </p:cNvPr>
          <p:cNvSpPr txBox="1"/>
          <p:nvPr/>
        </p:nvSpPr>
        <p:spPr>
          <a:xfrm>
            <a:off x="1493238" y="5637870"/>
            <a:ext cx="876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Define user requirements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045DC02-6BB8-4D58-B1E7-9302360CB0B3}"/>
              </a:ext>
            </a:extLst>
          </p:cNvPr>
          <p:cNvSpPr txBox="1"/>
          <p:nvPr/>
        </p:nvSpPr>
        <p:spPr>
          <a:xfrm>
            <a:off x="1493237" y="2792364"/>
            <a:ext cx="876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research and 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161630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4E79A9-EA0F-47B1-ABB2-FFCEAA910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21" y="570023"/>
            <a:ext cx="9241971" cy="1293028"/>
          </a:xfrm>
        </p:spPr>
        <p:txBody>
          <a:bodyPr>
            <a:normAutofit/>
          </a:bodyPr>
          <a:lstStyle/>
          <a:p>
            <a:pPr algn="l"/>
            <a:r>
              <a:rPr lang="en-US" sz="3600" cap="none" dirty="0">
                <a:solidFill>
                  <a:schemeClr val="accent6"/>
                </a:solidFill>
              </a:rPr>
              <a:t>Kick-off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142F27-AD0C-4782-AD57-E7D615269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72569"/>
            <a:ext cx="10820400" cy="43154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Whole project team</a:t>
            </a:r>
          </a:p>
          <a:p>
            <a:pPr>
              <a:lnSpc>
                <a:spcPct val="150000"/>
              </a:lnSpc>
            </a:pPr>
            <a:r>
              <a:rPr lang="en-US" dirty="0"/>
              <a:t>Partners from ESDC, </a:t>
            </a:r>
            <a:r>
              <a:rPr lang="en-US" dirty="0" smtClean="0"/>
              <a:t>OCHRO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Maximum </a:t>
            </a:r>
            <a:r>
              <a:rPr lang="en-US" dirty="0"/>
              <a:t>one-hour</a:t>
            </a:r>
          </a:p>
          <a:p>
            <a:pPr>
              <a:lnSpc>
                <a:spcPct val="150000"/>
              </a:lnSpc>
            </a:pPr>
            <a:r>
              <a:rPr lang="en-US" dirty="0"/>
              <a:t>Define the problem(s), bring all partners in </a:t>
            </a:r>
            <a:r>
              <a:rPr lang="en-US" dirty="0" smtClean="0"/>
              <a:t>agreement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Will help define business requirements, and user stories to use for journey mapping.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541F98B-F5B1-4F14-9CCE-4190D9142724}"/>
              </a:ext>
            </a:extLst>
          </p:cNvPr>
          <p:cNvSpPr/>
          <p:nvPr/>
        </p:nvSpPr>
        <p:spPr>
          <a:xfrm>
            <a:off x="0" y="6205"/>
            <a:ext cx="12192000" cy="2332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8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19EA9B1-0B07-402D-B3AD-23566D16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210" y="476398"/>
            <a:ext cx="5079991" cy="823912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Competitive Analysis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1585D73C-76F3-4868-966F-B19EF22EA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317" y="1615593"/>
            <a:ext cx="5311775" cy="394630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Compare features, user trends, and best practices between different career related sites. </a:t>
            </a:r>
          </a:p>
          <a:p>
            <a:pPr>
              <a:lnSpc>
                <a:spcPct val="160000"/>
              </a:lnSpc>
            </a:pPr>
            <a:r>
              <a:rPr lang="en-US" dirty="0"/>
              <a:t>Career Marketplace, jobs.gc.ca, </a:t>
            </a:r>
            <a:r>
              <a:rPr lang="en-US" dirty="0" err="1"/>
              <a:t>Linkedin</a:t>
            </a:r>
            <a:r>
              <a:rPr lang="en-US" dirty="0"/>
              <a:t> Jobs, Glassdoor, Talent Cloud, Indeed.ca, Freelancer.ca, </a:t>
            </a:r>
            <a:r>
              <a:rPr lang="en-US" dirty="0" err="1" smtClean="0"/>
              <a:t>Shapr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en-US" dirty="0" smtClean="0"/>
              <a:t>Start with GC related </a:t>
            </a:r>
            <a:r>
              <a:rPr lang="en-US" dirty="0" smtClean="0"/>
              <a:t>applications and initiatives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en-US" dirty="0"/>
              <a:t>Provide a document with comparisons shown in a table. </a:t>
            </a:r>
          </a:p>
          <a:p>
            <a:pPr>
              <a:lnSpc>
                <a:spcPct val="160000"/>
              </a:lnSpc>
            </a:pPr>
            <a:r>
              <a:rPr lang="en-US" dirty="0"/>
              <a:t>Lead: Sierra Duffey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69F3E54-4305-42E1-BF93-8FF139CE8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3027" y="441068"/>
            <a:ext cx="5105400" cy="823912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User Research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5BE8813-4B03-4F15-8057-6501FE97F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2683" y="1498147"/>
            <a:ext cx="5334000" cy="367075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Collect data from help desk about issues surrounding Career Marketplace</a:t>
            </a:r>
          </a:p>
          <a:p>
            <a:pPr>
              <a:lnSpc>
                <a:spcPct val="170000"/>
              </a:lnSpc>
            </a:pPr>
            <a:r>
              <a:rPr lang="en-US" dirty="0"/>
              <a:t>Collect common pain points among users related to job searching, opportunities, HR processes for informal opportunities. </a:t>
            </a:r>
          </a:p>
          <a:p>
            <a:pPr>
              <a:lnSpc>
                <a:spcPct val="170000"/>
              </a:lnSpc>
            </a:pPr>
            <a:r>
              <a:rPr lang="en-US" dirty="0"/>
              <a:t>Will look through previous user research such as interviews, usability testing, surveys etc. </a:t>
            </a:r>
          </a:p>
          <a:p>
            <a:pPr>
              <a:lnSpc>
                <a:spcPct val="170000"/>
              </a:lnSpc>
            </a:pPr>
            <a:r>
              <a:rPr lang="en-US" dirty="0"/>
              <a:t>Lead: Donna </a:t>
            </a:r>
            <a:r>
              <a:rPr lang="en-US" dirty="0" err="1"/>
              <a:t>Monbourquette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B3C88C9-7B01-4126-B693-4EE3DD06B68D}"/>
              </a:ext>
            </a:extLst>
          </p:cNvPr>
          <p:cNvSpPr/>
          <p:nvPr/>
        </p:nvSpPr>
        <p:spPr>
          <a:xfrm>
            <a:off x="0" y="6624735"/>
            <a:ext cx="12192000" cy="23326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6313A3-8A9F-4362-81D0-621D3D61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33369"/>
            <a:ext cx="5365679" cy="819539"/>
          </a:xfrm>
        </p:spPr>
        <p:txBody>
          <a:bodyPr>
            <a:noAutofit/>
          </a:bodyPr>
          <a:lstStyle/>
          <a:p>
            <a:r>
              <a:rPr lang="en-US" sz="2800" cap="none" dirty="0">
                <a:solidFill>
                  <a:schemeClr val="accent4"/>
                </a:solidFill>
              </a:rPr>
              <a:t>Career personas and scenarios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DBB477-6AD5-482B-BAAC-8BCF4BD8D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1711354"/>
            <a:ext cx="5615473" cy="451327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Develop a set of personas or scenarios that would use the career marketplace.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Rather than focusing on characteristics and demographics, focus on </a:t>
            </a:r>
            <a:r>
              <a:rPr lang="en-US" dirty="0" smtClean="0"/>
              <a:t>user context and end goals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Base these personas off users currently on the career marketplace.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be defined with OCHRO, ESDC.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E.g. young professional seeking opportunities, manager looking for a casual, experienced public servant looking to mentor, etc.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1A32B52-D9C1-4023-9C44-982728432860}"/>
              </a:ext>
            </a:extLst>
          </p:cNvPr>
          <p:cNvSpPr/>
          <p:nvPr/>
        </p:nvSpPr>
        <p:spPr>
          <a:xfrm>
            <a:off x="0" y="6624735"/>
            <a:ext cx="12192000" cy="23326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career icons">
            <a:extLst>
              <a:ext uri="{FF2B5EF4-FFF2-40B4-BE49-F238E27FC236}">
                <a16:creationId xmlns="" xmlns:a16="http://schemas.microsoft.com/office/drawing/2014/main" id="{49D3BFAB-21D7-4122-9274-266AC0EF8B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21" y="742950"/>
            <a:ext cx="57150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8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4E79A9-EA0F-47B1-ABB2-FFCEAA910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4522"/>
            <a:ext cx="9241971" cy="1293028"/>
          </a:xfrm>
        </p:spPr>
        <p:txBody>
          <a:bodyPr>
            <a:normAutofit/>
          </a:bodyPr>
          <a:lstStyle/>
          <a:p>
            <a:pPr algn="l"/>
            <a:r>
              <a:rPr lang="en-US" sz="3600" cap="none" dirty="0">
                <a:solidFill>
                  <a:schemeClr val="accent6"/>
                </a:solidFill>
              </a:rPr>
              <a:t>Journey mapping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142F27-AD0C-4782-AD57-E7D615269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87550"/>
            <a:ext cx="10820400" cy="43154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Project team and partners from ESDC, </a:t>
            </a:r>
            <a:r>
              <a:rPr lang="en-US" dirty="0" smtClean="0"/>
              <a:t>OCHRO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Around 2-3 hours</a:t>
            </a:r>
          </a:p>
          <a:p>
            <a:pPr>
              <a:lnSpc>
                <a:spcPct val="150000"/>
              </a:lnSpc>
            </a:pPr>
            <a:r>
              <a:rPr lang="en-US" dirty="0"/>
              <a:t>Goal: Determine the best process for job hunting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Reflection: How does our current system line up with this?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Will </a:t>
            </a:r>
            <a:r>
              <a:rPr lang="en-US" dirty="0"/>
              <a:t>help determine user stories and workflows.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541F98B-F5B1-4F14-9CCE-4190D9142724}"/>
              </a:ext>
            </a:extLst>
          </p:cNvPr>
          <p:cNvSpPr/>
          <p:nvPr/>
        </p:nvSpPr>
        <p:spPr>
          <a:xfrm>
            <a:off x="0" y="6205"/>
            <a:ext cx="12192000" cy="2332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90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4E79A9-EA0F-47B1-ABB2-FFCEAA910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2801"/>
            <a:ext cx="9241971" cy="1293028"/>
          </a:xfrm>
        </p:spPr>
        <p:txBody>
          <a:bodyPr>
            <a:normAutofit/>
          </a:bodyPr>
          <a:lstStyle/>
          <a:p>
            <a:pPr algn="l"/>
            <a:r>
              <a:rPr lang="en-US" sz="3600" cap="none" dirty="0">
                <a:solidFill>
                  <a:schemeClr val="accent3"/>
                </a:solidFill>
              </a:rPr>
              <a:t>Defining user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142F27-AD0C-4782-AD57-E7D615269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55829"/>
            <a:ext cx="10820400" cy="444712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One representative from each discipline, partner department</a:t>
            </a:r>
          </a:p>
          <a:p>
            <a:pPr>
              <a:lnSpc>
                <a:spcPct val="150000"/>
              </a:lnSpc>
            </a:pPr>
            <a:r>
              <a:rPr lang="en-US" dirty="0"/>
              <a:t>1 hour session</a:t>
            </a:r>
          </a:p>
          <a:p>
            <a:pPr>
              <a:lnSpc>
                <a:spcPct val="150000"/>
              </a:lnSpc>
            </a:pPr>
            <a:r>
              <a:rPr lang="en-US" dirty="0"/>
              <a:t>Define user requirements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Based on technical and business requirements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Considerations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Look at requirements used to develop the exiting Career Marketplace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Have the requirements changed since then?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Do we need to add, or remove any requirements?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541F98B-F5B1-4F14-9CCE-4190D9142724}"/>
              </a:ext>
            </a:extLst>
          </p:cNvPr>
          <p:cNvSpPr/>
          <p:nvPr/>
        </p:nvSpPr>
        <p:spPr>
          <a:xfrm>
            <a:off x="0" y="-2184"/>
            <a:ext cx="12192000" cy="2332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881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56366|-13593164|-13155766|-3334100|-3351552|Treasury Board&quot;,&quot;Id&quot;:&quot;5bfc0c8a3143362444285baa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Aurora">
  <a:themeElements>
    <a:clrScheme name="Auror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00A3D"/>
      </a:accent1>
      <a:accent2>
        <a:srgbClr val="467B8D"/>
      </a:accent2>
      <a:accent3>
        <a:srgbClr val="5DC1BE"/>
      </a:accent3>
      <a:accent4>
        <a:srgbClr val="55C0A3"/>
      </a:accent4>
      <a:accent5>
        <a:srgbClr val="ADE18D"/>
      </a:accent5>
      <a:accent6>
        <a:srgbClr val="127CA4"/>
      </a:accent6>
      <a:hlink>
        <a:srgbClr val="5DC1BE"/>
      </a:hlink>
      <a:folHlink>
        <a:srgbClr val="8D65EA"/>
      </a:folHlink>
    </a:clrScheme>
    <a:fontScheme name="Aurora">
      <a:majorFont>
        <a:latin typeface="Rubik"/>
        <a:ea typeface=""/>
        <a:cs typeface=""/>
      </a:majorFont>
      <a:minorFont>
        <a:latin typeface="Nunito Sans"/>
        <a:ea typeface=""/>
        <a:cs typeface="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rora" id="{C84CBFA0-87F8-4A54-AA00-B9097929E1B4}" vid="{0FA2CF85-05E2-4FB0-BC1F-6B61AB495D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Aurora</Template>
  <TotalTime>1409</TotalTime>
  <Words>567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Nunito Sans</vt:lpstr>
      <vt:lpstr>Rubik</vt:lpstr>
      <vt:lpstr>Aurora</vt:lpstr>
      <vt:lpstr>Career Marketplace Research Plan</vt:lpstr>
      <vt:lpstr>Current career marketplace</vt:lpstr>
      <vt:lpstr>Why build a new version of Career Marketplace?</vt:lpstr>
      <vt:lpstr>Research plan for December 2018 – January 2019</vt:lpstr>
      <vt:lpstr>Kick-off meeting</vt:lpstr>
      <vt:lpstr>PowerPoint Presentation</vt:lpstr>
      <vt:lpstr>Career personas and scenarios</vt:lpstr>
      <vt:lpstr>Journey mapping session</vt:lpstr>
      <vt:lpstr>Defining user requirements</vt:lpstr>
      <vt:lpstr>Thank you!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Sierra Duffey</dc:creator>
  <cp:lastModifiedBy>Duffey, Sierra</cp:lastModifiedBy>
  <cp:revision>67</cp:revision>
  <dcterms:created xsi:type="dcterms:W3CDTF">2018-09-24T14:15:05Z</dcterms:created>
  <dcterms:modified xsi:type="dcterms:W3CDTF">2018-11-26T15:09:07Z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481ed32c-bcfc-48fb-a39e-0e58b346f3a7</vt:lpwstr>
  </property>
  <property fmtid="{D5CDD505-2E9C-101B-9397-08002B2CF9AE}" pid="3" name="SECCLASS">
    <vt:lpwstr>CLASSU</vt:lpwstr>
  </property>
  <property fmtid="{D5CDD505-2E9C-101B-9397-08002B2CF9AE}" pid="4" name="TBSSCTCLASSIFICATION">
    <vt:lpwstr>UNCLASSIFIED</vt:lpwstr>
  </property>
  <property fmtid="{D5CDD505-2E9C-101B-9397-08002B2CF9AE}" pid="5" name="TBSSCTVISUALMARKINGNO">
    <vt:lpwstr>NO</vt:lpwstr>
  </property>
</Properties>
</file>