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5" r:id="rId4"/>
    <p:sldId id="268" r:id="rId5"/>
    <p:sldId id="271" r:id="rId6"/>
    <p:sldId id="269" r:id="rId7"/>
    <p:sldId id="280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6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128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B11A6-A25C-44A8-B677-058F5669723A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8565A-D5A9-443E-A3BF-C451091A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4353C-2A2B-E31C-9B07-6FF47A3EF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29516-465F-3C44-0373-1D4F12BCC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154A8-CDA8-8AFB-C469-A8945E9AD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0FCF-0BE3-4A88-4A74-21613B689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3654B-2212-E793-C3BA-C7F26689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E7A9E-8AB4-B854-52BA-DF5575AF4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B5829-3CB2-C6B0-6ED9-83618223D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62F0-07AC-C3A7-D5C2-2667D631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8DD5-12FB-8DE4-5F6C-3E049C6E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3ABEE-F5C4-B3CD-3638-EFE874DF6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C7765-944D-6330-B0F3-9C6C0B87D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C9C60-A9A5-4642-DA47-63047FF4D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1E7C-AD56-8F47-7A53-578F2532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C674B-51C0-1F8A-E39E-EC1F1ABAD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D5BC0-E129-474C-A6D7-0B1FE7545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CB39-564A-0819-539A-807ED1F4F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E595B-50AE-307A-1F6D-926C13FB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2922E-7D1D-5157-4CA5-81EC69D02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6C357A-01F6-9681-FEB5-44AFDE4A1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8BE7D-5CFE-02FF-17AB-871485441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EF47-2CA4-B649-7D1D-3F119FE9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CA073-EAA6-58E5-7C75-FD984DB0E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D9A17-631A-EEC4-EB98-D79A5C0C9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138F-EA5A-D8A3-E0F4-A31BE64F7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FCDE2-71D1-77A9-4B4E-482ACBB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44ED0-9A86-4095-79F4-FC0FC5436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02E24-0B11-2C75-ABA4-B58D86899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2C155-ED70-0D22-4A32-0C89157CF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1128-E17F-CA63-4D11-FA94CE28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DD090-EF43-3B22-4750-8A2EB6E04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413BA-B7BF-B1AC-BE10-4C0793EF0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7AEB9-1FF2-C4CD-9E60-64346C9B5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B0D0-1DF3-DB1C-1467-EAA8A9D7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D0833-533A-85C4-7B65-65CE44730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FA4F8-7748-DA24-4A17-1C3A260B8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ED3-0142-991C-B5A5-C67306DA7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D284-D5DE-BBA0-9138-19588183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CD361-0904-0593-8BDC-A2F5033CA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6D298-6376-57E0-B298-5A2C1C14C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A5544-81D4-48A6-AFF9-7B2B4786D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D40A-8193-359A-4A6B-CDD99DBB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4630D-A68D-7662-022B-11D38C342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43C4E-DB82-0B3A-B96A-0155BA49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B4F9-F708-52F2-9864-D5DA25D47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4957-1C2E-99A8-93D6-DA61BC0E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66981-78DC-25F3-EEFF-310DAAB40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443ED7-F6FE-2B52-DAB1-8A1CD7690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87750-7B20-A9FC-136A-4F8541063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B6BCF-1510-7D70-BE4C-E2428268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243D9-AEDF-0528-066F-7206DB8B5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D203F-ADF1-4AF1-A0CF-4C26FC740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75529-FE22-755E-1FF5-5528B14F5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C292D-9845-2437-B549-212EAADEE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4BB53-41B4-2303-117F-8F2E87AAF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5048F-A92A-0BBF-5A8E-7167BE960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0F44D-63D7-BD34-D377-0C02C1A7F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48EB5-8E92-D94D-655D-441A1BCD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D54D2-CD31-EE52-9E22-4897C4539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49423-1943-3096-F675-62D7405D2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91470-D92D-0A36-CFEA-EEFC26A1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F8C5-5449-9785-5723-7CE552DE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28F84-2F9F-19EB-52A7-5E0C9C465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7339C-844C-7BBB-F8E8-13A4365B7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F9D7-6B97-E444-629E-82616C3B6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94C4-9C13-0389-3C5A-55EB7DD2D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91159-656E-2779-A3DF-2AF150B75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F990A-2FAB-D3E6-BBA4-2B18DA033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1240-E619-E4AA-50AC-954E918A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08DD-4194-D5DF-E3BA-B76CCF55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9DC18-AAF1-540A-20A4-9BD7CFF9A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CD409-DBD8-B60B-9DAA-E00A8B191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D98F-B132-C5B8-DED1-55E490E32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DC44-9387-4E65-8D6D-CB2A5709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B3B80-7477-73B2-A861-0C3F38E05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36C51-8725-FAA9-5160-1069897DB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B0A3-2C24-2C53-2CEC-33405ACD9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12E1-1195-3671-B6D9-CC7474C5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9C6BD-5940-2C51-8764-4ECE0DC50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3DC1A-840B-4EAC-DB8F-2CB234836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E4C3-4527-8F66-9EC9-90E67BE8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A9DB-6B37-B343-C580-C056F9D0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BB46-997F-FC76-C928-E8086770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4BCC-75D2-4141-FAC8-54397838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009F-F0A1-40C1-BBDF-222F8469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E445-791E-0017-3312-D9996374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6B0-AA9E-9904-0206-67047329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F4D23-D3E8-8DA5-16E1-D7458D31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9BB5-7204-E11B-7427-FFC8715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0741-FF9D-779B-64A2-15BC5E60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F362-182C-ABFA-6794-ECA76A3A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857D6-68D2-493E-F79A-7E0DD49F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5137F-5646-2F41-162E-07B91A379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DDFB-5704-2B84-1D07-58ABF8A2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BCD2-0CA0-4882-D1CC-832A150A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C2BB-C712-3C60-9603-477FFB9E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E353-7E7C-5D7E-2B1F-8231921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4A7C-2EC9-D5FC-BB4E-C6945164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64EA-EA9E-C0C9-21EC-3C6823CA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19C7-7F4D-26B9-E647-6AB40A81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AFBD-6FA7-43D2-54A0-6740098F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0639-A27F-5E58-C79E-65162FE3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B53C-5338-6380-7B56-54A4D9BE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1AD1-A0F6-6187-1E50-989D765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4C57-A7DB-28F4-83D6-7685FF44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F35B-7198-0C1F-321F-FBD5211F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F6-D95F-9229-3671-653BEA10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44C7-DDAE-AB37-6AE7-985B0E1D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2128-44A9-00E6-8C5B-4CC99234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AA9C-85F8-40D1-48BA-96679DFE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54C1-60BC-504E-D6AF-11B9EFB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1A9C-8D65-2167-0EE7-09B32137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F062-C839-2964-9DF4-AE0606C7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9D58-D6B5-124D-8F52-CF9F2243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86B2-1578-9650-C35D-F3B0FE07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129F6-379E-95D0-2C54-0C0F2EF6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1823-C99E-7DA5-6B68-AF58B28F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60507-8047-9D81-78BD-D0E0687E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21D9C-2C9A-DD11-CBE8-38A824B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2F158-263A-474D-12E8-509FC7AE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5F0D-7E60-F61A-4EA3-1032F81C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10A09-075D-81C8-6BC2-4D545A74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D5CD-892A-4071-AC12-27BF97F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24838-D123-6BE0-04F0-663E189D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14C21-C38C-2F3D-4789-7F7CD4EA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6618A-042D-96A8-6C43-416F2A3A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197F-B510-8311-0C41-D225F42F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9F8-3001-4067-2613-39A13F49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6FA1-BDD1-A0CA-5793-92F86773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7A479-47A8-2C42-A2F7-C1BE1F9D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BC5A5-B069-5D3C-0231-BC43B301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CB50-D4F7-8FF2-3008-310442F4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0DEF-4B9F-8123-A2E7-1F7C01C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9A2-5677-0664-5BDE-1227D37A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8BE3D-AD06-EB5F-6ED8-20F65EB38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6292D-33C7-606A-58F0-A4E6643B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C25BA-213C-C119-E0C3-3284ADEB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2EE94-DB25-DB4A-C5CE-6C6972B4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6141-27BB-2AF7-7080-7B3BB216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9C509-1A34-5C7C-FE86-86F50048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702C-8F9A-2AC0-359C-E833811D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DEC2-503A-9B26-BE6B-C22CC52B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A5462-7CDD-4D52-89A4-A45BEE8B964E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9E63-6726-20A5-4E87-F06B092A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C79-B012-4111-6466-4EBA23BFB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9A5AB4F-1637-7C1A-0509-0AEC6CCBD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8E95-D4B9-7DC0-5EC2-02D551D5E789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AB620-F227-8EF3-A711-066A39C68884}"/>
              </a:ext>
            </a:extLst>
          </p:cNvPr>
          <p:cNvSpPr txBox="1"/>
          <p:nvPr/>
        </p:nvSpPr>
        <p:spPr>
          <a:xfrm>
            <a:off x="1789469" y="2274838"/>
            <a:ext cx="89866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Topic 8 – Benchmark - Complete Capstone</a:t>
            </a:r>
          </a:p>
          <a:p>
            <a:pPr algn="ctr"/>
            <a:r>
              <a:rPr lang="en-US" sz="2400" dirty="0"/>
              <a:t>Steven Merkling</a:t>
            </a:r>
          </a:p>
          <a:p>
            <a:pPr algn="ctr"/>
            <a:r>
              <a:rPr lang="en-US" sz="2400" dirty="0"/>
              <a:t>College of Engineering and Technology, Grand Canyon University</a:t>
            </a:r>
          </a:p>
          <a:p>
            <a:pPr algn="ctr"/>
            <a:r>
              <a:rPr lang="en-US" sz="2400" dirty="0"/>
              <a:t>CST-590-O500: Computer Science Capstone Project</a:t>
            </a:r>
          </a:p>
          <a:p>
            <a:pPr algn="ctr"/>
            <a:r>
              <a:rPr lang="en-US" sz="2400" dirty="0"/>
              <a:t>Dr. Aiman Darwiche</a:t>
            </a:r>
          </a:p>
          <a:p>
            <a:pPr algn="ctr"/>
            <a:r>
              <a:rPr lang="en-US" sz="2400" dirty="0"/>
              <a:t>October 08,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620D-BA7B-8385-BFFC-9CDA74552501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28649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3679-D79A-D853-7B77-A70BD7326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21DDBF0-86BA-2DD3-7961-C0497EBC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3FD1D-E831-14FF-833E-B322E5667520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9BAF62-79AD-2D67-23E1-D0715EDB1C67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3: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DA4F8-8335-3B9F-0017-3A17F60306D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CC3A0-583E-3F15-8AAC-E0C56E61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09" y="1399222"/>
            <a:ext cx="4231412" cy="53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9936-FDBA-E975-BF47-4B8136BD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B8A9837-2283-F927-CA16-F7C46C9B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61C064-0884-A1E3-82E9-DCE70FBB0EF3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176FEE-60DF-F735-30D5-4EB165449059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4: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3D4A1-8FA7-2013-B701-9FA60C3B6521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F81A6-67A4-94E5-5361-74B29FCEC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23" y="1571070"/>
            <a:ext cx="52775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E2969-D1EF-F511-116A-F6277F86F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6830A68-94E8-4148-5015-BCD08A9D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EAC379-49B5-1F62-5BDA-DB085B780173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215B79-6490-7ED2-1287-6BC23AD9F969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5: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485DE-3B8E-BCC1-5141-C526228D18C7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A12F-BCA5-6197-D25B-B38AFC37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781" y="1399222"/>
            <a:ext cx="2266319" cy="54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5DD1-C086-6C1C-D3EC-91354CE8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C00BDBC-80E2-6FC4-6F35-4AA525A4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641A6E-307C-CBA3-CAD1-3BE50E41780C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154280-88B2-0090-01EB-C90DDC6D8346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6: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6CB66-2D21-E54E-E02E-DD18BAC70DAD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DEC0D-2A41-23FB-4935-DD53332A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07" y="1399222"/>
            <a:ext cx="3095096" cy="5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F4FD9-C94E-AE7F-AF1E-436380B8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E15E6BC-6784-B672-9150-9C845131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B43E85-A98F-9C0F-72C4-51DEB1400CD9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A29A0F-E7B7-DB98-ED38-2E83CBD8F811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7: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E04C8-272F-AE0D-7A37-7190C382BE20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C1CE-665D-EFC2-B979-66D50D58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93" y="1320564"/>
            <a:ext cx="2483471" cy="54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9A5B-5F72-7155-EEA8-5FB0C65F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54A5BF0-6CBE-29DA-9F95-DF947406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63087-6C12-7B0E-83C2-67B9646D4884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0B73C6-B0AC-4545-AB65-CDCEFA1D1A3E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8: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08E8F-F963-9C1A-4E85-1B3A40043892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F0EBE-E8E4-066B-C452-05F55E67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284" y="1494503"/>
            <a:ext cx="2212646" cy="5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E8958-F4EC-439E-9DD7-8EFCD980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3B74F3F-9AD0-F74D-5726-595719E1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15CCF4-E3C0-C8F3-16D3-A78FFF51ECCF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1FCCE6-B21F-EF0F-E57B-F9B7AD437947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Overview: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8EDA1-1313-6641-4141-4C9E5FC6276F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2C696-104A-5522-6376-9E29AE0D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37" y="2735808"/>
            <a:ext cx="615400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06849-8986-6D63-53C7-25CA9E35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7B32D94-8711-F1A5-D966-A34BEFEE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B89B33-0AD8-A39B-A8BD-FDB6937D9C5D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EA3878-D725-77F2-AEF0-3B033B42810C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D4E2E-16D4-FC45-4641-8541F2CF7FAE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6AEFF0-6006-7059-2E2E-A4067DA02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4" y="2282438"/>
            <a:ext cx="8905106" cy="41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E910C-B82D-46BC-7B2E-7CD3D00F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1B537EF-AB78-558F-179F-9F868FFF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545C1E-A0E2-BE67-471D-17B43D82BA26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F3FCDB-5BD3-48D8-3F97-01343D242C24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DDEEF-338B-6EB2-6887-9C93AE95546A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F6B6-4EFB-D711-2420-9455066C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012" y="1571070"/>
            <a:ext cx="6461459" cy="52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3D913-6548-59CA-A33B-0B3A20A5C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40B926B-24F4-18B1-2FE5-11141830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48855-2D05-736C-7A6D-74C0A73BF074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5C2034-8366-2AD1-2529-06706D8EDCAE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F1B5-92EF-CBE3-4FD7-566646442A0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0017706-EAB1-0D12-6D64-96EFAB39F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52" y="1502244"/>
            <a:ext cx="9210173" cy="51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1540F-B7A9-0E8D-C624-63BBFB9A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B6C19D2-7B82-E910-F73F-3F7E8822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A5B8BB-CD99-B43C-7EE1-A26EE5062DEC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48E19C-F25F-A9C3-5DBE-8488E0DD9A3D}"/>
              </a:ext>
            </a:extLst>
          </p:cNvPr>
          <p:cNvSpPr txBox="1"/>
          <p:nvPr/>
        </p:nvSpPr>
        <p:spPr>
          <a:xfrm>
            <a:off x="816078" y="3329952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Objectives: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446FC-1698-D8E3-3832-A911CF18FC29}"/>
              </a:ext>
            </a:extLst>
          </p:cNvPr>
          <p:cNvSpPr txBox="1"/>
          <p:nvPr/>
        </p:nvSpPr>
        <p:spPr>
          <a:xfrm>
            <a:off x="1474839" y="3872056"/>
            <a:ext cx="1055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 proof of concept for a low-cost, scalable edge-based traffic monitoring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99484-400A-B87B-2B6A-A57E3AFD03C0}"/>
              </a:ext>
            </a:extLst>
          </p:cNvPr>
          <p:cNvSpPr txBox="1"/>
          <p:nvPr/>
        </p:nvSpPr>
        <p:spPr>
          <a:xfrm>
            <a:off x="1474838" y="4587717"/>
            <a:ext cx="1055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on-camera AI inference using hardware-accelerated NPU (sub-100ms)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86D9B-1C2D-5D5E-5B72-9E0F4CF63FA6}"/>
              </a:ext>
            </a:extLst>
          </p:cNvPr>
          <p:cNvSpPr txBox="1"/>
          <p:nvPr/>
        </p:nvSpPr>
        <p:spPr>
          <a:xfrm>
            <a:off x="1474839" y="4241388"/>
            <a:ext cx="1055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real-time vehicle detection with &lt;350ms total latency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BB194-8B70-4B5C-547D-C7CF3A95D78C}"/>
              </a:ext>
            </a:extLst>
          </p:cNvPr>
          <p:cNvSpPr txBox="1"/>
          <p:nvPr/>
        </p:nvSpPr>
        <p:spPr>
          <a:xfrm>
            <a:off x="1474838" y="4980052"/>
            <a:ext cx="812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multi-sensor data fusion (radar, camera, environmental sensors)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A1EDE-4C36-5B0F-6D25-50CA0FD2B0C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31689-F911-F308-A6DA-4445063F984C}"/>
              </a:ext>
            </a:extLst>
          </p:cNvPr>
          <p:cNvSpPr txBox="1"/>
          <p:nvPr/>
        </p:nvSpPr>
        <p:spPr>
          <a:xfrm>
            <a:off x="816078" y="1413321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836FC-A510-498B-BBD1-CDBAB3E728B7}"/>
              </a:ext>
            </a:extLst>
          </p:cNvPr>
          <p:cNvSpPr txBox="1"/>
          <p:nvPr/>
        </p:nvSpPr>
        <p:spPr>
          <a:xfrm>
            <a:off x="1474840" y="1955425"/>
            <a:ext cx="8996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traffic monitoring systems cost $15,000-50,000+ and require extensive infrastructure. Communities need affordable, accurate, and privacy-preserving solutions for traffic safety monitoring.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5012C-9BB3-6919-08FA-FE6EB28B21C1}"/>
              </a:ext>
            </a:extLst>
          </p:cNvPr>
          <p:cNvSpPr txBox="1"/>
          <p:nvPr/>
        </p:nvSpPr>
        <p:spPr>
          <a:xfrm>
            <a:off x="1474838" y="5331935"/>
            <a:ext cx="812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secure remote access and real-time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189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3" grpId="0"/>
      <p:bldP spid="14" grpId="0"/>
      <p:bldP spid="10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E6748-02FD-4B8B-A9E0-AAD03F582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95F066-7319-881B-27F2-5696705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95E7C-D051-5F53-597C-CBC4019F3B27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845971-D0DA-6D72-5D0F-0ECACE58906D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7A620-368C-DAF2-F29C-60A1D4628654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3C1337-F078-4F8F-9980-AAE7CBE5F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6" y="2544551"/>
            <a:ext cx="10514371" cy="34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5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36BD8-4C02-BE35-5A03-2A01C2B39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96A79B-2AF1-4BFB-90AB-28D0216B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81995B-8D21-866B-1E68-8C6A761E10E7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B2E9F5-ABEC-C2BD-88A0-B67E3417B64E}"/>
              </a:ext>
            </a:extLst>
          </p:cNvPr>
          <p:cNvSpPr txBox="1"/>
          <p:nvPr/>
        </p:nvSpPr>
        <p:spPr>
          <a:xfrm>
            <a:off x="4635909" y="1399222"/>
            <a:ext cx="2920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878BF-58A6-50BC-AB52-ABB8EB421761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E9E0D-8F47-2AF7-4B85-1FCEDD7D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861" y="2728548"/>
            <a:ext cx="7410277" cy="37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0369-75E6-CC33-D508-2702C6E1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613DF30-3324-18D9-D8DA-4E1FEC5AC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05DCDA-8E03-C15D-A6BC-58110616E1E4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4FC4BD-CC51-871D-CF5E-1936EE818D8B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D4ADB-4C87-FB0A-5105-DAD463DB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484" y="1573159"/>
            <a:ext cx="5563761" cy="5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7571-3C8A-EED5-F3A7-A0E4C65A0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CC73ECC-406E-2B58-F83E-2314C252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5D4F20-3306-5C10-016A-6CB70A43010F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E63009-983F-821D-837A-5753C9BFD58A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Architecture Decisions: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F03A6-66B0-2802-429F-C374F7BFDBC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93D644-CFA9-1EC2-8878-9EFE6491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9" y="2365005"/>
            <a:ext cx="11211422" cy="21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22F44-298E-4A99-D05C-D2D7EEF1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091DFE5-D022-5D7C-03C8-06859471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259599-07AB-EEFF-82DF-6CA6B86FED7E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CB38CC-FD5D-FC07-D631-BCF77C5E09DA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Hardware: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29AA0-AD10-D143-6776-1A5290DD7724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1CE47-5983-3A17-44D1-5E8C03ACF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02" y="2426423"/>
            <a:ext cx="10500261" cy="28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E8B3B-1584-3015-3EE8-879310391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B898F00-FA77-D457-FE67-681A466C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9B9D2-3366-3580-3E59-DF6055C62280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D73A4E-AF12-B87B-9E26-84836DD2EF48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Hardware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5BE51-46B1-E925-3199-AFD2D0C44129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 descr="A mailbox on the side of a road&#10;&#10;AI-generated content may be incorrect.">
            <a:extLst>
              <a:ext uri="{FF2B5EF4-FFF2-40B4-BE49-F238E27FC236}">
                <a16:creationId xmlns:a16="http://schemas.microsoft.com/office/drawing/2014/main" id="{1E61E045-8CC2-4BC1-7472-ACC23AAB1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4" y="2282438"/>
            <a:ext cx="2934928" cy="3913238"/>
          </a:xfrm>
          <a:prstGeom prst="rect">
            <a:avLst/>
          </a:prstGeom>
        </p:spPr>
      </p:pic>
      <p:pic>
        <p:nvPicPr>
          <p:cNvPr id="9" name="Picture 8" descr="An open box with a circuit board and wires&#10;&#10;AI-generated content may be incorrect.">
            <a:extLst>
              <a:ext uri="{FF2B5EF4-FFF2-40B4-BE49-F238E27FC236}">
                <a16:creationId xmlns:a16="http://schemas.microsoft.com/office/drawing/2014/main" id="{D9802ED5-7F87-720A-1082-A4E987F00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2438"/>
            <a:ext cx="5169317" cy="39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A704-BB12-D9D8-CC4C-702F06B4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C133070-28A7-03B7-2F5D-E0D2CB8F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4DC6F-16FE-6528-CF0A-BB19E8DFEAB1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D9458-A231-7381-B609-874FE051A2C5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Software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2FBE1-384C-9C96-CBA3-028083CD26F5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EA72A-CAA7-97DD-4104-21FC120E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262" y="2928302"/>
            <a:ext cx="7944959" cy="249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C8FDA-4F48-C9EA-8C9E-FBAFE9B82EBA}"/>
              </a:ext>
            </a:extLst>
          </p:cNvPr>
          <p:cNvSpPr txBox="1"/>
          <p:nvPr/>
        </p:nvSpPr>
        <p:spPr>
          <a:xfrm>
            <a:off x="1632156" y="2282438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Microservices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AF1C-4457-5F38-C388-0E0975C69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F6D537B-9142-E595-44FF-309D5170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3738E-3CD2-D541-7E03-B2BC796061ED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CE070A-E6C0-B9D4-D764-A33494D1AFAE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9EB8C-4C2E-56AA-82FE-D282130F304D}"/>
              </a:ext>
            </a:extLst>
          </p:cNvPr>
          <p:cNvSpPr txBox="1"/>
          <p:nvPr/>
        </p:nvSpPr>
        <p:spPr>
          <a:xfrm>
            <a:off x="3696931" y="1399222"/>
            <a:ext cx="412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Complete CI/CD Deployment Pipeline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1FFD4-71E6-217F-5C2A-D014AD08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13" y="1938742"/>
            <a:ext cx="3461186" cy="474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8735B-27ED-B670-D530-85732C95A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629" y="2850167"/>
            <a:ext cx="272453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DAA2-EF1C-B447-9BA3-DC050A83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D9CB116-E7F2-17F6-20AB-82266446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073F3-A344-330D-864F-CB238679B20E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A08483-72CA-CA24-EA95-BAE4551C8905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1: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EB2DA-97A3-C7E6-DE85-7835414D9DBE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0AC6-5B0E-039B-AD00-85EA073F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908" y="1399222"/>
            <a:ext cx="3680879" cy="51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0B10-17C0-F08A-4FAE-CA87A20F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7A8327C-0283-94A8-9F05-656C2A5D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F24F5-0C8E-ADD5-59AB-317A9B8CFC03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6F6FE2-AD30-02A9-6EDF-5E8ECCFAA013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2: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2587-40B3-7099-E290-D6303BFCA020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7EB4-FC0C-3768-841D-EDD7EB87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592" y="1755736"/>
            <a:ext cx="520137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381</Words>
  <Application>Microsoft Office PowerPoint</Application>
  <PresentationFormat>Widescreen</PresentationFormat>
  <Paragraphs>77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Merkling</dc:creator>
  <cp:lastModifiedBy>Steve Merkling</cp:lastModifiedBy>
  <cp:revision>75</cp:revision>
  <dcterms:created xsi:type="dcterms:W3CDTF">2025-06-25T20:12:39Z</dcterms:created>
  <dcterms:modified xsi:type="dcterms:W3CDTF">2025-10-07T10:14:30Z</dcterms:modified>
</cp:coreProperties>
</file>