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C50C-DAF0-48BE-BB0A-6E90B6B957A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6C5C-F947-425D-AD47-79930C05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1972" y="507395"/>
            <a:ext cx="11112650" cy="6013525"/>
          </a:xfrm>
          <a:prstGeom prst="rect">
            <a:avLst/>
          </a:prstGeom>
          <a:solidFill>
            <a:srgbClr val="E7F0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6367" y="591671"/>
            <a:ext cx="2571077" cy="1553545"/>
            <a:chOff x="2183803" y="1463040"/>
            <a:chExt cx="2571077" cy="1553545"/>
          </a:xfrm>
        </p:grpSpPr>
        <p:sp>
          <p:nvSpPr>
            <p:cNvPr id="5" name="TextBox 4"/>
            <p:cNvSpPr txBox="1"/>
            <p:nvPr/>
          </p:nvSpPr>
          <p:spPr>
            <a:xfrm>
              <a:off x="2183803" y="1463040"/>
              <a:ext cx="24850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4800" dirty="0" smtClean="0"/>
                <a:t>MCDU</a:t>
              </a:r>
              <a:endParaRPr lang="en-US" sz="4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9864" y="2000922"/>
              <a:ext cx="24850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000" dirty="0" smtClean="0"/>
                <a:t>9999</a:t>
              </a:r>
              <a:endParaRPr lang="en-US" sz="6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6997" y="2678653"/>
            <a:ext cx="1651300" cy="580913"/>
            <a:chOff x="4216997" y="2678653"/>
            <a:chExt cx="1651300" cy="580913"/>
          </a:xfrm>
        </p:grpSpPr>
        <p:sp>
          <p:nvSpPr>
            <p:cNvPr id="10" name="Rounded Rectangle 9"/>
            <p:cNvSpPr/>
            <p:nvPr/>
          </p:nvSpPr>
          <p:spPr>
            <a:xfrm>
              <a:off x="4216997" y="2678653"/>
              <a:ext cx="1430767" cy="5809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9652" y="278444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Start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79054" y="2678652"/>
            <a:ext cx="1651300" cy="580913"/>
            <a:chOff x="4216997" y="2678653"/>
            <a:chExt cx="1651300" cy="580913"/>
          </a:xfrm>
        </p:grpSpPr>
        <p:sp>
          <p:nvSpPr>
            <p:cNvPr id="14" name="Rounded Rectangle 13"/>
            <p:cNvSpPr/>
            <p:nvPr/>
          </p:nvSpPr>
          <p:spPr>
            <a:xfrm>
              <a:off x="4216997" y="2678653"/>
              <a:ext cx="1430767" cy="5809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9652" y="278444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Stop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44875" y="2048438"/>
            <a:ext cx="2388198" cy="369332"/>
            <a:chOff x="4055633" y="1129553"/>
            <a:chExt cx="238819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55633" y="1129553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Valor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8974" y="1129553"/>
              <a:ext cx="1204857" cy="293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30354" y="2678651"/>
            <a:ext cx="1651300" cy="580913"/>
            <a:chOff x="4216997" y="2678653"/>
            <a:chExt cx="1651300" cy="580913"/>
          </a:xfrm>
        </p:grpSpPr>
        <p:sp>
          <p:nvSpPr>
            <p:cNvPr id="23" name="Rounded Rectangle 22"/>
            <p:cNvSpPr/>
            <p:nvPr/>
          </p:nvSpPr>
          <p:spPr>
            <a:xfrm>
              <a:off x="4216997" y="2678653"/>
              <a:ext cx="1430767" cy="5809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09652" y="2784444"/>
              <a:ext cx="1258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err="1" smtClean="0"/>
                <a:t>reset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1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gcuatepo</dc:creator>
  <cp:lastModifiedBy>gcuatepo</cp:lastModifiedBy>
  <cp:revision>3</cp:revision>
  <dcterms:created xsi:type="dcterms:W3CDTF">2020-09-10T23:53:16Z</dcterms:created>
  <dcterms:modified xsi:type="dcterms:W3CDTF">2020-09-18T02:58:02Z</dcterms:modified>
</cp:coreProperties>
</file>