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19" Type="http://schemas.openxmlformats.org/officeDocument/2006/relationships/font" Target="fonts/QuattrocentoSans-italic.fntdata"/><Relationship Id="rId1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18ee96345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18ee9634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318ee963459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d5cd6f612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d5cd6f6127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18ee963459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18ee9634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318ee963459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18ee9634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318ee96345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24829" y="2952750"/>
            <a:ext cx="4837771" cy="12933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1" i="0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29909" y="4438856"/>
            <a:ext cx="5294971" cy="18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210"/>
              </a:spcBef>
              <a:spcAft>
                <a:spcPts val="0"/>
              </a:spcAft>
              <a:buClr>
                <a:srgbClr val="3B0F90"/>
              </a:buClr>
              <a:buSzPts val="1050"/>
              <a:buNone/>
              <a:defRPr b="1" i="0" sz="1050">
                <a:solidFill>
                  <a:srgbClr val="3B0F9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" name="Google Shape;82;p14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4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  <a:defRPr sz="28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  <a:defRPr sz="2800"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74295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724829" y="514349"/>
            <a:ext cx="4456772" cy="10558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attrocento Sans"/>
              <a:buNone/>
              <a:defRPr b="1" i="0" sz="32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4829" y="4629150"/>
            <a:ext cx="7212167" cy="239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b="0" i="0" sz="12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724829" y="1811937"/>
            <a:ext cx="3048000" cy="2362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model2">
  <p:cSld name="slidemodel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  <a:defRPr sz="28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57200" y="74295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02">
  <p:cSld name="Team 0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1" type="ftr"/>
          </p:nvPr>
        </p:nvSpPr>
        <p:spPr>
          <a:xfrm rot="-5400000">
            <a:off x="-1236593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35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73500" y="4540726"/>
            <a:ext cx="782814" cy="440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ct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ct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ct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ct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ct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ct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ct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ctr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5"/>
          <p:cNvGrpSpPr/>
          <p:nvPr/>
        </p:nvGrpSpPr>
        <p:grpSpPr>
          <a:xfrm flipH="1">
            <a:off x="6932723" y="0"/>
            <a:ext cx="2234370" cy="5143500"/>
            <a:chOff x="-14748" y="0"/>
            <a:chExt cx="2978384" cy="6858000"/>
          </a:xfrm>
        </p:grpSpPr>
        <p:sp>
          <p:nvSpPr>
            <p:cNvPr id="147" name="Google Shape;147;p25"/>
            <p:cNvSpPr/>
            <p:nvPr/>
          </p:nvSpPr>
          <p:spPr>
            <a:xfrm>
              <a:off x="-9031" y="0"/>
              <a:ext cx="2972667" cy="6858000"/>
            </a:xfrm>
            <a:prstGeom prst="rect">
              <a:avLst/>
            </a:prstGeom>
            <a:gradFill>
              <a:gsLst>
                <a:gs pos="0">
                  <a:srgbClr val="131849"/>
                </a:gs>
                <a:gs pos="25000">
                  <a:srgbClr val="131849"/>
                </a:gs>
                <a:gs pos="100000">
                  <a:srgbClr val="131849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 flipH="1">
              <a:off x="2207788" y="5998214"/>
              <a:ext cx="741623" cy="856420"/>
            </a:xfrm>
            <a:custGeom>
              <a:rect b="b" l="l" r="r" t="t"/>
              <a:pathLst>
                <a:path extrusionOk="0" h="826777" w="715953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 flipH="1">
              <a:off x="2568887" y="642642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 flipH="1">
              <a:off x="2207788" y="621236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 flipH="1">
              <a:off x="2578600" y="621236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 flipH="1">
              <a:off x="2207788" y="5141793"/>
              <a:ext cx="741623" cy="856420"/>
            </a:xfrm>
            <a:custGeom>
              <a:rect b="b" l="l" r="r" t="t"/>
              <a:pathLst>
                <a:path extrusionOk="0" h="826777" w="715953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 flipH="1">
              <a:off x="2568887" y="557000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 flipH="1">
              <a:off x="2207788" y="535594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 flipH="1">
              <a:off x="2578600" y="535594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 flipH="1">
              <a:off x="2207788" y="4284692"/>
              <a:ext cx="741623" cy="856420"/>
            </a:xfrm>
            <a:custGeom>
              <a:rect b="b" l="l" r="r" t="t"/>
              <a:pathLst>
                <a:path extrusionOk="0" h="826777" w="715953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 flipH="1">
              <a:off x="2568887" y="471290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 flipH="1">
              <a:off x="2207788" y="4498846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 flipH="1">
              <a:off x="2578600" y="4498846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 flipH="1">
              <a:off x="2207788" y="3428369"/>
              <a:ext cx="741623" cy="856323"/>
            </a:xfrm>
            <a:custGeom>
              <a:rect b="b" l="l" r="r" t="t"/>
              <a:pathLst>
                <a:path extrusionOk="0" h="826683" w="71595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flipH="1">
              <a:off x="2568887" y="3856482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 flipH="1">
              <a:off x="2207788" y="3642425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 flipH="1">
              <a:off x="2578600" y="3642425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 flipH="1">
              <a:off x="2207788" y="2572240"/>
              <a:ext cx="741623" cy="856420"/>
            </a:xfrm>
            <a:custGeom>
              <a:rect b="b" l="l" r="r" t="t"/>
              <a:pathLst>
                <a:path extrusionOk="0" h="826777" w="715953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 flipH="1">
              <a:off x="2568887" y="3000451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 flipH="1">
              <a:off x="2207788" y="2786296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 flipH="1">
              <a:off x="2578600" y="2786296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 flipH="1">
              <a:off x="2207788" y="1715819"/>
              <a:ext cx="741623" cy="856420"/>
            </a:xfrm>
            <a:custGeom>
              <a:rect b="b" l="l" r="r" t="t"/>
              <a:pathLst>
                <a:path extrusionOk="0" h="826777" w="715953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 flipH="1">
              <a:off x="2568887" y="214402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flipH="1">
              <a:off x="2207788" y="1929973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 flipH="1">
              <a:off x="2578600" y="1929973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 flipH="1">
              <a:off x="2207788" y="858719"/>
              <a:ext cx="741623" cy="856420"/>
            </a:xfrm>
            <a:custGeom>
              <a:rect b="b" l="l" r="r" t="t"/>
              <a:pathLst>
                <a:path extrusionOk="0" h="826777" w="715953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 flipH="1">
              <a:off x="2568887" y="128692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 flipH="1">
              <a:off x="2207788" y="1072775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 flipH="1">
              <a:off x="2578600" y="1072775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 flipH="1">
              <a:off x="2207788" y="2298"/>
              <a:ext cx="741623" cy="856420"/>
            </a:xfrm>
            <a:custGeom>
              <a:rect b="b" l="l" r="r" t="t"/>
              <a:pathLst>
                <a:path extrusionOk="0" h="826777" w="715953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 flipH="1">
              <a:off x="2568887" y="43050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 flipH="1">
              <a:off x="2207788" y="216451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flipH="1">
              <a:off x="2578600" y="216451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 flipH="1">
              <a:off x="1466068" y="5998214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 flipH="1">
              <a:off x="1827265" y="642642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 flipH="1">
              <a:off x="1466069" y="6212367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 flipH="1">
              <a:off x="1836978" y="621236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 flipH="1">
              <a:off x="1466068" y="5141793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 flipH="1">
              <a:off x="1827265" y="557000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 flipH="1">
              <a:off x="1466069" y="5355947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 flipH="1">
              <a:off x="1836978" y="535594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 flipH="1">
              <a:off x="1466068" y="4284692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 flipH="1">
              <a:off x="1827265" y="471290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 flipH="1">
              <a:off x="1466069" y="4498846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 flipH="1">
              <a:off x="1836978" y="4498846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 flipH="1">
              <a:off x="1466068" y="3428369"/>
              <a:ext cx="741719" cy="856323"/>
            </a:xfrm>
            <a:custGeom>
              <a:rect b="b" l="l" r="r" t="t"/>
              <a:pathLst>
                <a:path extrusionOk="0" h="826683" w="716046">
                  <a:moveTo>
                    <a:pt x="0" y="620036"/>
                  </a:moveTo>
                  <a:lnTo>
                    <a:pt x="357976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 flipH="1">
              <a:off x="1827265" y="3856482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 flipH="1">
              <a:off x="1466069" y="3642425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 flipH="1">
              <a:off x="1836978" y="3642425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 flipH="1">
              <a:off x="1466068" y="2572240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 flipH="1">
              <a:off x="1827265" y="3000451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 flipH="1">
              <a:off x="1466069" y="2786296"/>
              <a:ext cx="370908" cy="214153"/>
            </a:xfrm>
            <a:custGeom>
              <a:rect b="b" l="l" r="r" t="t"/>
              <a:pathLst>
                <a:path extrusionOk="0" h="206741" w="358070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 flipH="1">
              <a:off x="1836978" y="2786296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 flipH="1">
              <a:off x="1466068" y="1715819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130"/>
                  </a:moveTo>
                  <a:lnTo>
                    <a:pt x="357976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 flipH="1">
              <a:off x="1827265" y="214402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 flipH="1">
              <a:off x="1466069" y="1929973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flipH="1">
              <a:off x="1836978" y="1929973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 flipH="1">
              <a:off x="1466068" y="858719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 flipH="1">
              <a:off x="1827265" y="128692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 flipH="1">
              <a:off x="1466069" y="1072775"/>
              <a:ext cx="370908" cy="214153"/>
            </a:xfrm>
            <a:custGeom>
              <a:rect b="b" l="l" r="r" t="t"/>
              <a:pathLst>
                <a:path extrusionOk="0" h="206741" w="358070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 flipH="1">
              <a:off x="1836978" y="1072775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 flipH="1">
              <a:off x="1466068" y="2298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 flipH="1">
              <a:off x="1827265" y="43050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 flipH="1">
              <a:off x="1466069" y="216451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 flipH="1">
              <a:off x="1836978" y="216451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 flipH="1">
              <a:off x="726972" y="5998214"/>
              <a:ext cx="741622" cy="856420"/>
            </a:xfrm>
            <a:custGeom>
              <a:rect b="b" l="l" r="r" t="t"/>
              <a:pathLst>
                <a:path extrusionOk="0" h="826777" w="715952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 flipH="1">
              <a:off x="1088071" y="642642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 flipH="1">
              <a:off x="726972" y="621236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 flipH="1">
              <a:off x="1097783" y="621236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 flipH="1">
              <a:off x="726972" y="5141793"/>
              <a:ext cx="741622" cy="856420"/>
            </a:xfrm>
            <a:custGeom>
              <a:rect b="b" l="l" r="r" t="t"/>
              <a:pathLst>
                <a:path extrusionOk="0" h="826777" w="715952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 flipH="1">
              <a:off x="1088071" y="557000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 flipH="1">
              <a:off x="726972" y="535594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 flipH="1">
              <a:off x="1097783" y="535594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 flipH="1">
              <a:off x="726972" y="4284692"/>
              <a:ext cx="741622" cy="856420"/>
            </a:xfrm>
            <a:custGeom>
              <a:rect b="b" l="l" r="r" t="t"/>
              <a:pathLst>
                <a:path extrusionOk="0" h="826777" w="715952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 flipH="1">
              <a:off x="1088071" y="471290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 flipH="1">
              <a:off x="726972" y="4498846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 flipH="1">
              <a:off x="1097783" y="4498846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 flipH="1">
              <a:off x="726972" y="3428369"/>
              <a:ext cx="741622" cy="856323"/>
            </a:xfrm>
            <a:custGeom>
              <a:rect b="b" l="l" r="r" t="t"/>
              <a:pathLst>
                <a:path extrusionOk="0" h="826683" w="715952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 flipH="1">
              <a:off x="1088071" y="3856482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 flipH="1">
              <a:off x="726972" y="3642425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 flipH="1">
              <a:off x="1097783" y="3642425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 flipH="1">
              <a:off x="726972" y="2572240"/>
              <a:ext cx="741622" cy="856420"/>
            </a:xfrm>
            <a:custGeom>
              <a:rect b="b" l="l" r="r" t="t"/>
              <a:pathLst>
                <a:path extrusionOk="0" h="826777" w="715952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 flipH="1">
              <a:off x="1088071" y="3000451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 flipH="1">
              <a:off x="726972" y="2786296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 flipH="1">
              <a:off x="1097783" y="2786296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 flipH="1">
              <a:off x="726972" y="1715819"/>
              <a:ext cx="741622" cy="856420"/>
            </a:xfrm>
            <a:custGeom>
              <a:rect b="b" l="l" r="r" t="t"/>
              <a:pathLst>
                <a:path extrusionOk="0" h="826777" w="715952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 flipH="1">
              <a:off x="1088071" y="214402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 flipH="1">
              <a:off x="726972" y="1929973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 flipH="1">
              <a:off x="1097783" y="1929973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726972" y="858719"/>
              <a:ext cx="741622" cy="856420"/>
            </a:xfrm>
            <a:custGeom>
              <a:rect b="b" l="l" r="r" t="t"/>
              <a:pathLst>
                <a:path extrusionOk="0" h="826777" w="715952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 flipH="1">
              <a:off x="1088071" y="128692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 flipH="1">
              <a:off x="726972" y="1072775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 flipH="1">
              <a:off x="1097783" y="1072775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 flipH="1">
              <a:off x="726972" y="2298"/>
              <a:ext cx="741622" cy="856420"/>
            </a:xfrm>
            <a:custGeom>
              <a:rect b="b" l="l" r="r" t="t"/>
              <a:pathLst>
                <a:path extrusionOk="0" h="826777" w="715952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 flipH="1">
              <a:off x="1088071" y="43050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 flipH="1">
              <a:off x="726972" y="216451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 flipH="1">
              <a:off x="1097783" y="216451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 flipH="1">
              <a:off x="-14748" y="5998214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8070" y="0"/>
                  </a:lnTo>
                  <a:lnTo>
                    <a:pt x="0" y="206742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 flipH="1">
              <a:off x="346351" y="642642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-1" y="0"/>
                  </a:moveTo>
                  <a:lnTo>
                    <a:pt x="-1" y="41338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 flipH="1">
              <a:off x="-14748" y="621236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 flipH="1">
              <a:off x="356063" y="6212367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 flipH="1">
              <a:off x="-14748" y="5141793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 flipH="1">
              <a:off x="346351" y="557000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 flipH="1">
              <a:off x="-14748" y="5355947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 flipH="1">
              <a:off x="356063" y="5355947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 flipH="1">
              <a:off x="-14748" y="4284692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 flipH="1">
              <a:off x="346351" y="4712903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 flipH="1">
              <a:off x="-14748" y="4498846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 flipH="1">
              <a:off x="356063" y="4498846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 flipH="1">
              <a:off x="-14748" y="3428369"/>
              <a:ext cx="741719" cy="856323"/>
            </a:xfrm>
            <a:custGeom>
              <a:rect b="b" l="l" r="r" t="t"/>
              <a:pathLst>
                <a:path extrusionOk="0" h="826683" w="716046">
                  <a:moveTo>
                    <a:pt x="0" y="620036"/>
                  </a:moveTo>
                  <a:lnTo>
                    <a:pt x="358070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8070" y="0"/>
                  </a:lnTo>
                  <a:lnTo>
                    <a:pt x="0" y="206648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 flipH="1">
              <a:off x="346351" y="3856482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 flipH="1">
              <a:off x="-14748" y="3642425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 flipH="1">
              <a:off x="356063" y="3642425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 flipH="1">
              <a:off x="-14748" y="2572240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 flipH="1">
              <a:off x="346351" y="3000451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 flipH="1">
              <a:off x="-14748" y="2786296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 flipH="1">
              <a:off x="356063" y="2786296"/>
              <a:ext cx="370908" cy="214153"/>
            </a:xfrm>
            <a:custGeom>
              <a:rect b="b" l="l" r="r" t="t"/>
              <a:pathLst>
                <a:path extrusionOk="0" h="206741" w="358070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 flipH="1">
              <a:off x="-14748" y="1715819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130"/>
                  </a:moveTo>
                  <a:lnTo>
                    <a:pt x="358070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 flipH="1">
              <a:off x="346351" y="214402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 flipH="1">
              <a:off x="-14748" y="1929973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 flipH="1">
              <a:off x="356063" y="1929973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 flipH="1">
              <a:off x="-14748" y="858719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 flipH="1">
              <a:off x="346351" y="128692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 flipH="1">
              <a:off x="-14748" y="1072775"/>
              <a:ext cx="370811" cy="214153"/>
            </a:xfrm>
            <a:custGeom>
              <a:rect b="b" l="l" r="r" t="t"/>
              <a:pathLst>
                <a:path extrusionOk="0" h="206741" w="357976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 flipH="1">
              <a:off x="356063" y="1072775"/>
              <a:ext cx="370908" cy="214153"/>
            </a:xfrm>
            <a:custGeom>
              <a:rect b="b" l="l" r="r" t="t"/>
              <a:pathLst>
                <a:path extrusionOk="0" h="206741" w="358070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 flipH="1">
              <a:off x="-14748" y="2298"/>
              <a:ext cx="741719" cy="856420"/>
            </a:xfrm>
            <a:custGeom>
              <a:rect b="b" l="l" r="r" t="t"/>
              <a:pathLst>
                <a:path extrusionOk="0" h="826777" w="716046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 flipH="1">
              <a:off x="346351" y="430509"/>
              <a:ext cx="9712" cy="428210"/>
            </a:xfrm>
            <a:custGeom>
              <a:rect b="b" l="l" r="r" t="t"/>
              <a:pathLst>
                <a:path extrusionOk="0" h="413388" w="9376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 flipH="1">
              <a:off x="-14748" y="216451"/>
              <a:ext cx="370811" cy="214056"/>
            </a:xfrm>
            <a:custGeom>
              <a:rect b="b" l="l" r="r" t="t"/>
              <a:pathLst>
                <a:path extrusionOk="0" h="206647" w="357976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 flipH="1">
              <a:off x="356063" y="216451"/>
              <a:ext cx="370908" cy="214056"/>
            </a:xfrm>
            <a:custGeom>
              <a:rect b="b" l="l" r="r" t="t"/>
              <a:pathLst>
                <a:path extrusionOk="0" h="206647" w="358070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1667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5"/>
          <p:cNvSpPr/>
          <p:nvPr/>
        </p:nvSpPr>
        <p:spPr>
          <a:xfrm>
            <a:off x="6943786" y="0"/>
            <a:ext cx="222562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100000">
                <a:srgbClr val="8823ED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844615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3387356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5928017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5"/>
          <p:cNvSpPr/>
          <p:nvPr>
            <p:ph idx="2" type="pic"/>
          </p:nvPr>
        </p:nvSpPr>
        <p:spPr>
          <a:xfrm>
            <a:off x="844615" y="465516"/>
            <a:ext cx="2267211" cy="216024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25"/>
          <p:cNvSpPr/>
          <p:nvPr>
            <p:ph idx="3" type="pic"/>
          </p:nvPr>
        </p:nvSpPr>
        <p:spPr>
          <a:xfrm>
            <a:off x="3387356" y="465516"/>
            <a:ext cx="2267211" cy="216024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25"/>
          <p:cNvSpPr/>
          <p:nvPr>
            <p:ph idx="4" type="pic"/>
          </p:nvPr>
        </p:nvSpPr>
        <p:spPr>
          <a:xfrm>
            <a:off x="5928017" y="465516"/>
            <a:ext cx="2267211" cy="2160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sson 1">
  <p:cSld name="Lesson 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626843" y="195262"/>
            <a:ext cx="3396561" cy="1033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1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Quattrocento Sans"/>
              <a:buNone/>
              <a:defRPr sz="405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26"/>
          <p:cNvSpPr txBox="1"/>
          <p:nvPr>
            <p:ph idx="2" type="body"/>
          </p:nvPr>
        </p:nvSpPr>
        <p:spPr>
          <a:xfrm>
            <a:off x="626843" y="1371599"/>
            <a:ext cx="3396561" cy="1064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Quattrocento Sans"/>
              <a:buNone/>
              <a:defRPr b="1" sz="3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26"/>
          <p:cNvSpPr txBox="1"/>
          <p:nvPr>
            <p:ph idx="3" type="body"/>
          </p:nvPr>
        </p:nvSpPr>
        <p:spPr>
          <a:xfrm>
            <a:off x="626843" y="2600818"/>
            <a:ext cx="3396561" cy="1969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Calibri"/>
              <a:buNone/>
              <a:defRPr sz="10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685800" y="921396"/>
            <a:ext cx="5791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attrocento Sans"/>
              <a:buNone/>
              <a:defRPr b="1" i="0" sz="32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 rot="-5400000">
            <a:off x="7364779" y="2834772"/>
            <a:ext cx="3026658" cy="152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•"/>
              <a:defRPr b="0" i="0" sz="1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724829" y="514349"/>
            <a:ext cx="4456772" cy="10558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attrocento Sans"/>
              <a:buNone/>
              <a:defRPr b="1" i="0" sz="32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24829" y="4629150"/>
            <a:ext cx="712377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b="0" i="0" sz="12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724829" y="1811937"/>
            <a:ext cx="3048000" cy="2362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body"/>
          </p:nvPr>
        </p:nvSpPr>
        <p:spPr>
          <a:xfrm>
            <a:off x="4415883" y="1811937"/>
            <a:ext cx="3048000" cy="2362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model2">
  <p:cSld name="2_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ctrTitle"/>
          </p:nvPr>
        </p:nvSpPr>
        <p:spPr>
          <a:xfrm>
            <a:off x="724829" y="514349"/>
            <a:ext cx="4456772" cy="10558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attrocento Sans"/>
              <a:buNone/>
              <a:defRPr b="1" i="0" sz="32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724829" y="4629151"/>
            <a:ext cx="7123771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b="0" i="0" sz="12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724829" y="1811937"/>
            <a:ext cx="3048000" cy="2362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" type="subTitle"/>
          </p:nvPr>
        </p:nvSpPr>
        <p:spPr>
          <a:xfrm rot="-5400000">
            <a:off x="7364779" y="2834772"/>
            <a:ext cx="3026658" cy="152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•"/>
              <a:defRPr b="0" i="0" sz="1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8"/>
          <p:cNvSpPr/>
          <p:nvPr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ctrTitle"/>
          </p:nvPr>
        </p:nvSpPr>
        <p:spPr>
          <a:xfrm>
            <a:off x="685800" y="3740992"/>
            <a:ext cx="7772400" cy="45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1371600" y="4132020"/>
            <a:ext cx="6400800" cy="5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7"/>
          <p:cNvGrpSpPr/>
          <p:nvPr/>
        </p:nvGrpSpPr>
        <p:grpSpPr>
          <a:xfrm>
            <a:off x="3580655" y="-915975"/>
            <a:ext cx="7091026" cy="4605350"/>
            <a:chOff x="3624467" y="-322522"/>
            <a:chExt cx="5860352" cy="3806074"/>
          </a:xfrm>
        </p:grpSpPr>
        <p:sp>
          <p:nvSpPr>
            <p:cNvPr id="292" name="Google Shape;292;p27"/>
            <p:cNvSpPr/>
            <p:nvPr/>
          </p:nvSpPr>
          <p:spPr>
            <a:xfrm>
              <a:off x="3624467" y="1317088"/>
              <a:ext cx="835390" cy="954173"/>
            </a:xfrm>
            <a:custGeom>
              <a:rect b="b" l="l" r="r" t="t"/>
              <a:pathLst>
                <a:path extrusionOk="0" h="954173" w="835390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5391" y="713307"/>
                  </a:lnTo>
                  <a:lnTo>
                    <a:pt x="835391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4713529" y="1913613"/>
              <a:ext cx="834726" cy="954173"/>
            </a:xfrm>
            <a:custGeom>
              <a:rect b="b" l="l" r="r" t="t"/>
              <a:pathLst>
                <a:path extrusionOk="0" h="954173" w="834726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815873" y="2529379"/>
              <a:ext cx="834726" cy="954173"/>
            </a:xfrm>
            <a:custGeom>
              <a:rect b="b" l="l" r="r" t="t"/>
              <a:pathLst>
                <a:path extrusionOk="0" h="954173" w="834726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118686" y="1110727"/>
              <a:ext cx="835390" cy="954836"/>
            </a:xfrm>
            <a:custGeom>
              <a:rect b="b" l="l" r="r" t="t"/>
              <a:pathLst>
                <a:path extrusionOk="0" h="954836" w="835390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5391" y="713971"/>
                  </a:lnTo>
                  <a:lnTo>
                    <a:pt x="835391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5067475" y="493633"/>
              <a:ext cx="834726" cy="954836"/>
            </a:xfrm>
            <a:custGeom>
              <a:rect b="b" l="l" r="r" t="t"/>
              <a:pathLst>
                <a:path extrusionOk="0" h="954836" w="834726">
                  <a:moveTo>
                    <a:pt x="417031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031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207748" y="1707251"/>
              <a:ext cx="834726" cy="954173"/>
            </a:xfrm>
            <a:custGeom>
              <a:rect b="b" l="l" r="r" t="t"/>
              <a:pathLst>
                <a:path extrusionOk="0" h="954173" w="834726">
                  <a:moveTo>
                    <a:pt x="417696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6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7562358" y="292580"/>
              <a:ext cx="834726" cy="954836"/>
            </a:xfrm>
            <a:custGeom>
              <a:rect b="b" l="l" r="r" t="t"/>
              <a:pathLst>
                <a:path extrusionOk="0" h="954836" w="834726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837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509819" y="-318541"/>
              <a:ext cx="834726" cy="954173"/>
            </a:xfrm>
            <a:custGeom>
              <a:rect b="b" l="l" r="r" t="t"/>
              <a:pathLst>
                <a:path extrusionOk="0" h="954173" w="834726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8650093" y="891758"/>
              <a:ext cx="834726" cy="954836"/>
            </a:xfrm>
            <a:custGeom>
              <a:rect b="b" l="l" r="r" t="t"/>
              <a:pathLst>
                <a:path extrusionOk="0" h="954836" w="834726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1" name="Google Shape;301;p27"/>
            <p:cNvGrpSpPr/>
            <p:nvPr/>
          </p:nvGrpSpPr>
          <p:grpSpPr>
            <a:xfrm>
              <a:off x="3624467" y="-322522"/>
              <a:ext cx="5860352" cy="3806074"/>
              <a:chOff x="3624467" y="-322522"/>
              <a:chExt cx="5860352" cy="3806074"/>
            </a:xfrm>
          </p:grpSpPr>
          <p:grpSp>
            <p:nvGrpSpPr>
              <p:cNvPr id="302" name="Google Shape;302;p27"/>
              <p:cNvGrpSpPr/>
              <p:nvPr/>
            </p:nvGrpSpPr>
            <p:grpSpPr>
              <a:xfrm>
                <a:off x="3624467" y="-322522"/>
                <a:ext cx="5860352" cy="3806074"/>
                <a:chOff x="3624467" y="-322522"/>
                <a:chExt cx="5860352" cy="3806074"/>
              </a:xfrm>
            </p:grpSpPr>
            <p:grpSp>
              <p:nvGrpSpPr>
                <p:cNvPr id="303" name="Google Shape;303;p27"/>
                <p:cNvGrpSpPr/>
                <p:nvPr/>
              </p:nvGrpSpPr>
              <p:grpSpPr>
                <a:xfrm>
                  <a:off x="4713529" y="1914276"/>
                  <a:ext cx="834727" cy="954173"/>
                  <a:chOff x="4713529" y="1914276"/>
                  <a:chExt cx="834727" cy="954173"/>
                </a:xfrm>
              </p:grpSpPr>
              <p:sp>
                <p:nvSpPr>
                  <p:cNvPr id="304" name="Google Shape;304;p27"/>
                  <p:cNvSpPr/>
                  <p:nvPr/>
                </p:nvSpPr>
                <p:spPr>
                  <a:xfrm>
                    <a:off x="4713529" y="2154478"/>
                    <a:ext cx="417695" cy="713971"/>
                  </a:xfrm>
                  <a:custGeom>
                    <a:rect b="b" l="l" r="r" t="t"/>
                    <a:pathLst>
                      <a:path extrusionOk="0" h="713971" w="417695">
                        <a:moveTo>
                          <a:pt x="417695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27"/>
                  <p:cNvSpPr/>
                  <p:nvPr/>
                </p:nvSpPr>
                <p:spPr>
                  <a:xfrm>
                    <a:off x="5131225" y="2154478"/>
                    <a:ext cx="417031" cy="713971"/>
                  </a:xfrm>
                  <a:custGeom>
                    <a:rect b="b" l="l" r="r" t="t"/>
                    <a:pathLst>
                      <a:path extrusionOk="0" h="713971" w="41703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" name="Google Shape;306;p27"/>
                  <p:cNvSpPr/>
                  <p:nvPr/>
                </p:nvSpPr>
                <p:spPr>
                  <a:xfrm>
                    <a:off x="4713529" y="1914276"/>
                    <a:ext cx="834726" cy="480404"/>
                  </a:xfrm>
                  <a:custGeom>
                    <a:rect b="b" l="l" r="r" t="t"/>
                    <a:pathLst>
                      <a:path extrusionOk="0" h="480404" w="834726">
                        <a:moveTo>
                          <a:pt x="834727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7" name="Google Shape;307;p27"/>
                <p:cNvGrpSpPr/>
                <p:nvPr/>
              </p:nvGrpSpPr>
              <p:grpSpPr>
                <a:xfrm>
                  <a:off x="5816537" y="2528716"/>
                  <a:ext cx="834727" cy="954836"/>
                  <a:chOff x="5816537" y="2528716"/>
                  <a:chExt cx="834727" cy="954836"/>
                </a:xfrm>
              </p:grpSpPr>
              <p:sp>
                <p:nvSpPr>
                  <p:cNvPr id="308" name="Google Shape;308;p27"/>
                  <p:cNvSpPr/>
                  <p:nvPr/>
                </p:nvSpPr>
                <p:spPr>
                  <a:xfrm>
                    <a:off x="5816537" y="2769582"/>
                    <a:ext cx="417031" cy="713970"/>
                  </a:xfrm>
                  <a:custGeom>
                    <a:rect b="b" l="l" r="r" t="t"/>
                    <a:pathLst>
                      <a:path extrusionOk="0" h="713970" w="417031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" name="Google Shape;309;p27"/>
                  <p:cNvSpPr/>
                  <p:nvPr/>
                </p:nvSpPr>
                <p:spPr>
                  <a:xfrm>
                    <a:off x="6233569" y="2769582"/>
                    <a:ext cx="417695" cy="713970"/>
                  </a:xfrm>
                  <a:custGeom>
                    <a:rect b="b" l="l" r="r" t="t"/>
                    <a:pathLst>
                      <a:path extrusionOk="0" h="713970" w="417695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" name="Google Shape;310;p27"/>
                  <p:cNvSpPr/>
                  <p:nvPr/>
                </p:nvSpPr>
                <p:spPr>
                  <a:xfrm>
                    <a:off x="5816537" y="2528716"/>
                    <a:ext cx="834726" cy="481067"/>
                  </a:xfrm>
                  <a:custGeom>
                    <a:rect b="b" l="l" r="r" t="t"/>
                    <a:pathLst>
                      <a:path extrusionOk="0" h="481067" w="834726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1" name="Google Shape;311;p27"/>
                <p:cNvGrpSpPr/>
                <p:nvPr/>
              </p:nvGrpSpPr>
              <p:grpSpPr>
                <a:xfrm>
                  <a:off x="6118686" y="1110063"/>
                  <a:ext cx="835390" cy="954173"/>
                  <a:chOff x="6118686" y="1110063"/>
                  <a:chExt cx="835390" cy="954173"/>
                </a:xfrm>
              </p:grpSpPr>
              <p:sp>
                <p:nvSpPr>
                  <p:cNvPr id="312" name="Google Shape;312;p27"/>
                  <p:cNvSpPr/>
                  <p:nvPr/>
                </p:nvSpPr>
                <p:spPr>
                  <a:xfrm>
                    <a:off x="6118686" y="1350266"/>
                    <a:ext cx="417695" cy="713970"/>
                  </a:xfrm>
                  <a:custGeom>
                    <a:rect b="b" l="l" r="r" t="t"/>
                    <a:pathLst>
                      <a:path extrusionOk="0" h="713970" w="417695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3" name="Google Shape;313;p27"/>
                  <p:cNvSpPr/>
                  <p:nvPr/>
                </p:nvSpPr>
                <p:spPr>
                  <a:xfrm>
                    <a:off x="6536381" y="1350266"/>
                    <a:ext cx="417695" cy="713970"/>
                  </a:xfrm>
                  <a:custGeom>
                    <a:rect b="b" l="l" r="r" t="t"/>
                    <a:pathLst>
                      <a:path extrusionOk="0" h="713970" w="417695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Google Shape;314;p27"/>
                  <p:cNvSpPr/>
                  <p:nvPr/>
                </p:nvSpPr>
                <p:spPr>
                  <a:xfrm>
                    <a:off x="6118686" y="1110063"/>
                    <a:ext cx="835390" cy="480404"/>
                  </a:xfrm>
                  <a:custGeom>
                    <a:rect b="b" l="l" r="r" t="t"/>
                    <a:pathLst>
                      <a:path extrusionOk="0" h="480404" w="835390">
                        <a:moveTo>
                          <a:pt x="835391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5" name="Google Shape;315;p27"/>
                <p:cNvGrpSpPr/>
                <p:nvPr/>
              </p:nvGrpSpPr>
              <p:grpSpPr>
                <a:xfrm>
                  <a:off x="7207748" y="1707251"/>
                  <a:ext cx="834727" cy="954173"/>
                  <a:chOff x="7207748" y="1707251"/>
                  <a:chExt cx="834727" cy="954173"/>
                </a:xfrm>
              </p:grpSpPr>
              <p:sp>
                <p:nvSpPr>
                  <p:cNvPr id="316" name="Google Shape;316;p27"/>
                  <p:cNvSpPr/>
                  <p:nvPr/>
                </p:nvSpPr>
                <p:spPr>
                  <a:xfrm>
                    <a:off x="7207748" y="1947453"/>
                    <a:ext cx="417695" cy="713971"/>
                  </a:xfrm>
                  <a:custGeom>
                    <a:rect b="b" l="l" r="r" t="t"/>
                    <a:pathLst>
                      <a:path extrusionOk="0" h="713971" w="417695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p27"/>
                  <p:cNvSpPr/>
                  <p:nvPr/>
                </p:nvSpPr>
                <p:spPr>
                  <a:xfrm>
                    <a:off x="7625444" y="1947453"/>
                    <a:ext cx="417031" cy="713971"/>
                  </a:xfrm>
                  <a:custGeom>
                    <a:rect b="b" l="l" r="r" t="t"/>
                    <a:pathLst>
                      <a:path extrusionOk="0" h="713971" w="41703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" name="Google Shape;318;p27"/>
                  <p:cNvSpPr/>
                  <p:nvPr/>
                </p:nvSpPr>
                <p:spPr>
                  <a:xfrm>
                    <a:off x="7207748" y="1707251"/>
                    <a:ext cx="834726" cy="480404"/>
                  </a:xfrm>
                  <a:custGeom>
                    <a:rect b="b" l="l" r="r" t="t"/>
                    <a:pathLst>
                      <a:path extrusionOk="0" h="480404" w="834726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9" name="Google Shape;319;p27"/>
                <p:cNvGrpSpPr/>
                <p:nvPr/>
              </p:nvGrpSpPr>
              <p:grpSpPr>
                <a:xfrm>
                  <a:off x="3624467" y="1317088"/>
                  <a:ext cx="835390" cy="954174"/>
                  <a:chOff x="3624467" y="1317088"/>
                  <a:chExt cx="835390" cy="954174"/>
                </a:xfrm>
              </p:grpSpPr>
              <p:sp>
                <p:nvSpPr>
                  <p:cNvPr id="320" name="Google Shape;320;p27"/>
                  <p:cNvSpPr/>
                  <p:nvPr/>
                </p:nvSpPr>
                <p:spPr>
                  <a:xfrm>
                    <a:off x="3624467" y="1557291"/>
                    <a:ext cx="417695" cy="713971"/>
                  </a:xfrm>
                  <a:custGeom>
                    <a:rect b="b" l="l" r="r" t="t"/>
                    <a:pathLst>
                      <a:path extrusionOk="0" h="713971" w="417695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" name="Google Shape;321;p27"/>
                  <p:cNvSpPr/>
                  <p:nvPr/>
                </p:nvSpPr>
                <p:spPr>
                  <a:xfrm>
                    <a:off x="4042162" y="1557291"/>
                    <a:ext cx="417695" cy="713971"/>
                  </a:xfrm>
                  <a:custGeom>
                    <a:rect b="b" l="l" r="r" t="t"/>
                    <a:pathLst>
                      <a:path extrusionOk="0" h="713971" w="417695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2" name="Google Shape;322;p27"/>
                  <p:cNvSpPr/>
                  <p:nvPr/>
                </p:nvSpPr>
                <p:spPr>
                  <a:xfrm>
                    <a:off x="3624467" y="1317088"/>
                    <a:ext cx="835390" cy="480404"/>
                  </a:xfrm>
                  <a:custGeom>
                    <a:rect b="b" l="l" r="r" t="t"/>
                    <a:pathLst>
                      <a:path extrusionOk="0" h="480404" w="835390">
                        <a:moveTo>
                          <a:pt x="835391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3" name="Google Shape;323;p27"/>
                <p:cNvGrpSpPr/>
                <p:nvPr/>
              </p:nvGrpSpPr>
              <p:grpSpPr>
                <a:xfrm>
                  <a:off x="5067475" y="493633"/>
                  <a:ext cx="834726" cy="954837"/>
                  <a:chOff x="5067475" y="493633"/>
                  <a:chExt cx="834726" cy="954837"/>
                </a:xfrm>
              </p:grpSpPr>
              <p:sp>
                <p:nvSpPr>
                  <p:cNvPr id="324" name="Google Shape;324;p27"/>
                  <p:cNvSpPr/>
                  <p:nvPr/>
                </p:nvSpPr>
                <p:spPr>
                  <a:xfrm>
                    <a:off x="5067475" y="734499"/>
                    <a:ext cx="417031" cy="713971"/>
                  </a:xfrm>
                  <a:custGeom>
                    <a:rect b="b" l="l" r="r" t="t"/>
                    <a:pathLst>
                      <a:path extrusionOk="0" h="713971" w="417031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5" name="Google Shape;325;p27"/>
                  <p:cNvSpPr/>
                  <p:nvPr/>
                </p:nvSpPr>
                <p:spPr>
                  <a:xfrm>
                    <a:off x="5484506" y="734499"/>
                    <a:ext cx="417695" cy="713971"/>
                  </a:xfrm>
                  <a:custGeom>
                    <a:rect b="b" l="l" r="r" t="t"/>
                    <a:pathLst>
                      <a:path extrusionOk="0" h="713971" w="417695">
                        <a:moveTo>
                          <a:pt x="0" y="713971"/>
                        </a:moveTo>
                        <a:lnTo>
                          <a:pt x="417696" y="473105"/>
                        </a:lnTo>
                        <a:lnTo>
                          <a:pt x="417696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6" name="Google Shape;326;p27"/>
                  <p:cNvSpPr/>
                  <p:nvPr/>
                </p:nvSpPr>
                <p:spPr>
                  <a:xfrm>
                    <a:off x="5067475" y="493633"/>
                    <a:ext cx="834726" cy="481067"/>
                  </a:xfrm>
                  <a:custGeom>
                    <a:rect b="b" l="l" r="r" t="t"/>
                    <a:pathLst>
                      <a:path extrusionOk="0" h="481067" w="834726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7" name="Google Shape;327;p27"/>
                <p:cNvGrpSpPr/>
                <p:nvPr/>
              </p:nvGrpSpPr>
              <p:grpSpPr>
                <a:xfrm>
                  <a:off x="7561694" y="293907"/>
                  <a:ext cx="834726" cy="954172"/>
                  <a:chOff x="7561694" y="293907"/>
                  <a:chExt cx="834726" cy="954172"/>
                </a:xfrm>
              </p:grpSpPr>
              <p:sp>
                <p:nvSpPr>
                  <p:cNvPr id="328" name="Google Shape;328;p27"/>
                  <p:cNvSpPr/>
                  <p:nvPr/>
                </p:nvSpPr>
                <p:spPr>
                  <a:xfrm>
                    <a:off x="7561694" y="534109"/>
                    <a:ext cx="417031" cy="713970"/>
                  </a:xfrm>
                  <a:custGeom>
                    <a:rect b="b" l="l" r="r" t="t"/>
                    <a:pathLst>
                      <a:path extrusionOk="0" h="713970" w="417031">
                        <a:moveTo>
                          <a:pt x="417032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032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9" name="Google Shape;329;p27"/>
                  <p:cNvSpPr/>
                  <p:nvPr/>
                </p:nvSpPr>
                <p:spPr>
                  <a:xfrm>
                    <a:off x="7978725" y="534109"/>
                    <a:ext cx="417695" cy="713970"/>
                  </a:xfrm>
                  <a:custGeom>
                    <a:rect b="b" l="l" r="r" t="t"/>
                    <a:pathLst>
                      <a:path extrusionOk="0" h="713970" w="417695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" name="Google Shape;330;p27"/>
                  <p:cNvSpPr/>
                  <p:nvPr/>
                </p:nvSpPr>
                <p:spPr>
                  <a:xfrm>
                    <a:off x="7561694" y="293907"/>
                    <a:ext cx="834726" cy="480404"/>
                  </a:xfrm>
                  <a:custGeom>
                    <a:rect b="b" l="l" r="r" t="t"/>
                    <a:pathLst>
                      <a:path extrusionOk="0" h="480404" w="834726">
                        <a:moveTo>
                          <a:pt x="834727" y="240202"/>
                        </a:moveTo>
                        <a:lnTo>
                          <a:pt x="417032" y="480404"/>
                        </a:lnTo>
                        <a:lnTo>
                          <a:pt x="0" y="240202"/>
                        </a:lnTo>
                        <a:lnTo>
                          <a:pt x="417032" y="0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1" name="Google Shape;331;p27"/>
                <p:cNvGrpSpPr/>
                <p:nvPr/>
              </p:nvGrpSpPr>
              <p:grpSpPr>
                <a:xfrm>
                  <a:off x="8650093" y="891095"/>
                  <a:ext cx="834726" cy="954172"/>
                  <a:chOff x="8650093" y="891095"/>
                  <a:chExt cx="834726" cy="954172"/>
                </a:xfrm>
              </p:grpSpPr>
              <p:sp>
                <p:nvSpPr>
                  <p:cNvPr id="332" name="Google Shape;332;p27"/>
                  <p:cNvSpPr/>
                  <p:nvPr/>
                </p:nvSpPr>
                <p:spPr>
                  <a:xfrm>
                    <a:off x="8650093" y="1131297"/>
                    <a:ext cx="417695" cy="713970"/>
                  </a:xfrm>
                  <a:custGeom>
                    <a:rect b="b" l="l" r="r" t="t"/>
                    <a:pathLst>
                      <a:path extrusionOk="0" h="713970" w="417695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27"/>
                  <p:cNvSpPr/>
                  <p:nvPr/>
                </p:nvSpPr>
                <p:spPr>
                  <a:xfrm>
                    <a:off x="9067788" y="1131297"/>
                    <a:ext cx="417031" cy="713970"/>
                  </a:xfrm>
                  <a:custGeom>
                    <a:rect b="b" l="l" r="r" t="t"/>
                    <a:pathLst>
                      <a:path extrusionOk="0" h="713970" w="41703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4" name="Google Shape;334;p27"/>
                  <p:cNvSpPr/>
                  <p:nvPr/>
                </p:nvSpPr>
                <p:spPr>
                  <a:xfrm>
                    <a:off x="8650093" y="891095"/>
                    <a:ext cx="834726" cy="480404"/>
                  </a:xfrm>
                  <a:custGeom>
                    <a:rect b="b" l="l" r="r" t="t"/>
                    <a:pathLst>
                      <a:path extrusionOk="0" h="480404" w="834726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5" name="Google Shape;335;p27"/>
                <p:cNvGrpSpPr/>
                <p:nvPr/>
              </p:nvGrpSpPr>
              <p:grpSpPr>
                <a:xfrm>
                  <a:off x="6509819" y="-322522"/>
                  <a:ext cx="834726" cy="954836"/>
                  <a:chOff x="6509819" y="-322522"/>
                  <a:chExt cx="834726" cy="954836"/>
                </a:xfrm>
              </p:grpSpPr>
              <p:sp>
                <p:nvSpPr>
                  <p:cNvPr id="336" name="Google Shape;336;p27"/>
                  <p:cNvSpPr/>
                  <p:nvPr/>
                </p:nvSpPr>
                <p:spPr>
                  <a:xfrm>
                    <a:off x="6509819" y="-81657"/>
                    <a:ext cx="417695" cy="713971"/>
                  </a:xfrm>
                  <a:custGeom>
                    <a:rect b="b" l="l" r="r" t="t"/>
                    <a:pathLst>
                      <a:path extrusionOk="0" h="713971" w="417695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202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27"/>
                  <p:cNvSpPr/>
                  <p:nvPr/>
                </p:nvSpPr>
                <p:spPr>
                  <a:xfrm>
                    <a:off x="6927514" y="-81657"/>
                    <a:ext cx="417031" cy="713971"/>
                  </a:xfrm>
                  <a:custGeom>
                    <a:rect b="b" l="l" r="r" t="t"/>
                    <a:pathLst>
                      <a:path extrusionOk="0" h="713971" w="417031">
                        <a:moveTo>
                          <a:pt x="0" y="713971"/>
                        </a:moveTo>
                        <a:lnTo>
                          <a:pt x="417031" y="473105"/>
                        </a:lnTo>
                        <a:lnTo>
                          <a:pt x="417031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27"/>
                  <p:cNvSpPr/>
                  <p:nvPr/>
                </p:nvSpPr>
                <p:spPr>
                  <a:xfrm>
                    <a:off x="6509819" y="-322522"/>
                    <a:ext cx="834726" cy="481067"/>
                  </a:xfrm>
                  <a:custGeom>
                    <a:rect b="b" l="l" r="r" t="t"/>
                    <a:pathLst>
                      <a:path extrusionOk="0" h="481067" w="834726">
                        <a:moveTo>
                          <a:pt x="834727" y="240866"/>
                        </a:moveTo>
                        <a:lnTo>
                          <a:pt x="417695" y="481068"/>
                        </a:lnTo>
                        <a:lnTo>
                          <a:pt x="0" y="240866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39" name="Google Shape;339;p27"/>
              <p:cNvGrpSpPr/>
              <p:nvPr/>
            </p:nvGrpSpPr>
            <p:grpSpPr>
              <a:xfrm>
                <a:off x="8033842" y="1447806"/>
                <a:ext cx="843360" cy="494338"/>
                <a:chOff x="8033842" y="1447806"/>
                <a:chExt cx="843360" cy="494338"/>
              </a:xfrm>
            </p:grpSpPr>
            <p:sp>
              <p:nvSpPr>
                <p:cNvPr id="340" name="Google Shape;340;p27"/>
                <p:cNvSpPr/>
                <p:nvPr/>
              </p:nvSpPr>
              <p:spPr>
                <a:xfrm>
                  <a:off x="8033842" y="1466385"/>
                  <a:ext cx="824765" cy="475759"/>
                </a:xfrm>
                <a:custGeom>
                  <a:rect b="b" l="l" r="r" t="t"/>
                  <a:pathLst>
                    <a:path extrusionOk="0" h="475759" w="824765">
                      <a:moveTo>
                        <a:pt x="0" y="475759"/>
                      </a:moveTo>
                      <a:lnTo>
                        <a:pt x="824766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7"/>
                <p:cNvSpPr/>
                <p:nvPr/>
              </p:nvSpPr>
              <p:spPr>
                <a:xfrm>
                  <a:off x="8840015" y="1447806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" name="Google Shape;342;p27"/>
              <p:cNvGrpSpPr/>
              <p:nvPr/>
            </p:nvGrpSpPr>
            <p:grpSpPr>
              <a:xfrm>
                <a:off x="6626030" y="2285859"/>
                <a:ext cx="806171" cy="469124"/>
                <a:chOff x="6626030" y="2285859"/>
                <a:chExt cx="806171" cy="469124"/>
              </a:xfrm>
            </p:grpSpPr>
            <p:sp>
              <p:nvSpPr>
                <p:cNvPr id="343" name="Google Shape;343;p27"/>
                <p:cNvSpPr/>
                <p:nvPr/>
              </p:nvSpPr>
              <p:spPr>
                <a:xfrm>
                  <a:off x="7395014" y="2285859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7"/>
                <p:cNvSpPr/>
                <p:nvPr/>
              </p:nvSpPr>
              <p:spPr>
                <a:xfrm>
                  <a:off x="6626030" y="2299794"/>
                  <a:ext cx="787578" cy="455189"/>
                </a:xfrm>
                <a:custGeom>
                  <a:rect b="b" l="l" r="r" t="t"/>
                  <a:pathLst>
                    <a:path extrusionOk="0" h="455189" w="787578">
                      <a:moveTo>
                        <a:pt x="0" y="455190"/>
                      </a:moveTo>
                      <a:lnTo>
                        <a:pt x="78757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5" name="Google Shape;345;p27"/>
              <p:cNvGrpSpPr/>
              <p:nvPr/>
            </p:nvGrpSpPr>
            <p:grpSpPr>
              <a:xfrm>
                <a:off x="6950092" y="851946"/>
                <a:ext cx="843359" cy="495002"/>
                <a:chOff x="6950092" y="851946"/>
                <a:chExt cx="843359" cy="495002"/>
              </a:xfrm>
            </p:grpSpPr>
            <p:sp>
              <p:nvSpPr>
                <p:cNvPr id="346" name="Google Shape;346;p27"/>
                <p:cNvSpPr/>
                <p:nvPr/>
              </p:nvSpPr>
              <p:spPr>
                <a:xfrm>
                  <a:off x="6950092" y="870525"/>
                  <a:ext cx="824765" cy="476423"/>
                </a:xfrm>
                <a:custGeom>
                  <a:rect b="b" l="l" r="r" t="t"/>
                  <a:pathLst>
                    <a:path extrusionOk="0" h="476423" w="824765">
                      <a:moveTo>
                        <a:pt x="0" y="476423"/>
                      </a:moveTo>
                      <a:lnTo>
                        <a:pt x="824766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27"/>
                <p:cNvSpPr/>
                <p:nvPr/>
              </p:nvSpPr>
              <p:spPr>
                <a:xfrm>
                  <a:off x="7756264" y="851946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8" name="Google Shape;348;p27"/>
              <p:cNvGrpSpPr/>
              <p:nvPr/>
            </p:nvGrpSpPr>
            <p:grpSpPr>
              <a:xfrm>
                <a:off x="5542279" y="1689999"/>
                <a:ext cx="806172" cy="469124"/>
                <a:chOff x="5542279" y="1689999"/>
                <a:chExt cx="806172" cy="469124"/>
              </a:xfrm>
            </p:grpSpPr>
            <p:sp>
              <p:nvSpPr>
                <p:cNvPr id="349" name="Google Shape;349;p27"/>
                <p:cNvSpPr/>
                <p:nvPr/>
              </p:nvSpPr>
              <p:spPr>
                <a:xfrm>
                  <a:off x="6311264" y="1689999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7"/>
                <p:cNvSpPr/>
                <p:nvPr/>
              </p:nvSpPr>
              <p:spPr>
                <a:xfrm>
                  <a:off x="5542279" y="1704597"/>
                  <a:ext cx="787578" cy="454526"/>
                </a:xfrm>
                <a:custGeom>
                  <a:rect b="b" l="l" r="r" t="t"/>
                  <a:pathLst>
                    <a:path extrusionOk="0" h="454526" w="787578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1" name="Google Shape;351;p27"/>
              <p:cNvGrpSpPr/>
              <p:nvPr/>
            </p:nvGrpSpPr>
            <p:grpSpPr>
              <a:xfrm>
                <a:off x="4251342" y="1877118"/>
                <a:ext cx="843358" cy="494338"/>
                <a:chOff x="4251342" y="1877118"/>
                <a:chExt cx="843358" cy="494338"/>
              </a:xfrm>
            </p:grpSpPr>
            <p:sp>
              <p:nvSpPr>
                <p:cNvPr id="352" name="Google Shape;352;p27"/>
                <p:cNvSpPr/>
                <p:nvPr/>
              </p:nvSpPr>
              <p:spPr>
                <a:xfrm>
                  <a:off x="4269935" y="1895697"/>
                  <a:ext cx="824765" cy="475759"/>
                </a:xfrm>
                <a:custGeom>
                  <a:rect b="b" l="l" r="r" t="t"/>
                  <a:pathLst>
                    <a:path extrusionOk="0" h="475759" w="824765">
                      <a:moveTo>
                        <a:pt x="824766" y="475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27"/>
                <p:cNvSpPr/>
                <p:nvPr/>
              </p:nvSpPr>
              <p:spPr>
                <a:xfrm>
                  <a:off x="4251342" y="1877118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4" name="Google Shape;354;p27"/>
              <p:cNvGrpSpPr/>
              <p:nvPr/>
            </p:nvGrpSpPr>
            <p:grpSpPr>
              <a:xfrm>
                <a:off x="5328451" y="2484258"/>
                <a:ext cx="806836" cy="468461"/>
                <a:chOff x="5328451" y="2484258"/>
                <a:chExt cx="806836" cy="468461"/>
              </a:xfrm>
            </p:grpSpPr>
            <p:sp>
              <p:nvSpPr>
                <p:cNvPr id="355" name="Google Shape;355;p27"/>
                <p:cNvSpPr/>
                <p:nvPr/>
              </p:nvSpPr>
              <p:spPr>
                <a:xfrm>
                  <a:off x="5328451" y="2484258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27"/>
                <p:cNvSpPr/>
                <p:nvPr/>
              </p:nvSpPr>
              <p:spPr>
                <a:xfrm>
                  <a:off x="5347045" y="2498193"/>
                  <a:ext cx="788242" cy="454526"/>
                </a:xfrm>
                <a:custGeom>
                  <a:rect b="b" l="l" r="r" t="t"/>
                  <a:pathLst>
                    <a:path extrusionOk="0" h="454526" w="788242">
                      <a:moveTo>
                        <a:pt x="788242" y="45452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7" name="Google Shape;357;p27"/>
              <p:cNvGrpSpPr/>
              <p:nvPr/>
            </p:nvGrpSpPr>
            <p:grpSpPr>
              <a:xfrm>
                <a:off x="5683061" y="1091484"/>
                <a:ext cx="844023" cy="494338"/>
                <a:chOff x="5683061" y="1091484"/>
                <a:chExt cx="844023" cy="494338"/>
              </a:xfrm>
            </p:grpSpPr>
            <p:sp>
              <p:nvSpPr>
                <p:cNvPr id="358" name="Google Shape;358;p27"/>
                <p:cNvSpPr/>
                <p:nvPr/>
              </p:nvSpPr>
              <p:spPr>
                <a:xfrm>
                  <a:off x="5701655" y="1110063"/>
                  <a:ext cx="825429" cy="475759"/>
                </a:xfrm>
                <a:custGeom>
                  <a:rect b="b" l="l" r="r" t="t"/>
                  <a:pathLst>
                    <a:path extrusionOk="0" h="475759" w="825429">
                      <a:moveTo>
                        <a:pt x="825430" y="47575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27"/>
                <p:cNvSpPr/>
                <p:nvPr/>
              </p:nvSpPr>
              <p:spPr>
                <a:xfrm>
                  <a:off x="5683061" y="1091484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0" name="Google Shape;360;p27"/>
              <p:cNvGrpSpPr/>
              <p:nvPr/>
            </p:nvGrpSpPr>
            <p:grpSpPr>
              <a:xfrm>
                <a:off x="6762163" y="1695307"/>
                <a:ext cx="445585" cy="255464"/>
                <a:chOff x="6762163" y="1695307"/>
                <a:chExt cx="445585" cy="255464"/>
              </a:xfrm>
            </p:grpSpPr>
            <p:sp>
              <p:nvSpPr>
                <p:cNvPr id="361" name="Google Shape;361;p27"/>
                <p:cNvSpPr/>
                <p:nvPr/>
              </p:nvSpPr>
              <p:spPr>
                <a:xfrm>
                  <a:off x="6762163" y="1695307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27"/>
                <p:cNvSpPr/>
                <p:nvPr/>
              </p:nvSpPr>
              <p:spPr>
                <a:xfrm>
                  <a:off x="6780756" y="1709242"/>
                  <a:ext cx="426992" cy="241529"/>
                </a:xfrm>
                <a:custGeom>
                  <a:rect b="b" l="l" r="r" t="t"/>
                  <a:pathLst>
                    <a:path extrusionOk="0" h="241529" w="426992">
                      <a:moveTo>
                        <a:pt x="426992" y="2415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3" name="Google Shape;363;p27"/>
              <p:cNvGrpSpPr/>
              <p:nvPr/>
            </p:nvGrpSpPr>
            <p:grpSpPr>
              <a:xfrm>
                <a:off x="7132709" y="279309"/>
                <a:ext cx="844023" cy="495002"/>
                <a:chOff x="7132709" y="279309"/>
                <a:chExt cx="844023" cy="495002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7151303" y="297888"/>
                  <a:ext cx="825429" cy="476423"/>
                </a:xfrm>
                <a:custGeom>
                  <a:rect b="b" l="l" r="r" t="t"/>
                  <a:pathLst>
                    <a:path extrusionOk="0" h="476423" w="825429">
                      <a:moveTo>
                        <a:pt x="825430" y="47642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7132709" y="279309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6" name="Google Shape;366;p27"/>
              <p:cNvGrpSpPr/>
              <p:nvPr/>
            </p:nvGrpSpPr>
            <p:grpSpPr>
              <a:xfrm>
                <a:off x="8215132" y="877824"/>
                <a:ext cx="806835" cy="469123"/>
                <a:chOff x="8215132" y="877824"/>
                <a:chExt cx="806835" cy="469123"/>
              </a:xfrm>
            </p:grpSpPr>
            <p:sp>
              <p:nvSpPr>
                <p:cNvPr id="367" name="Google Shape;367;p27"/>
                <p:cNvSpPr/>
                <p:nvPr/>
              </p:nvSpPr>
              <p:spPr>
                <a:xfrm>
                  <a:off x="8215132" y="877824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27"/>
                <p:cNvSpPr/>
                <p:nvPr/>
              </p:nvSpPr>
              <p:spPr>
                <a:xfrm>
                  <a:off x="8233725" y="891758"/>
                  <a:ext cx="788242" cy="455189"/>
                </a:xfrm>
                <a:custGeom>
                  <a:rect b="b" l="l" r="r" t="t"/>
                  <a:pathLst>
                    <a:path extrusionOk="0" h="455189" w="788242">
                      <a:moveTo>
                        <a:pt x="788242" y="45519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9" name="Google Shape;369;p27"/>
              <p:cNvGrpSpPr/>
              <p:nvPr/>
            </p:nvGrpSpPr>
            <p:grpSpPr>
              <a:xfrm>
                <a:off x="5872983" y="256085"/>
                <a:ext cx="844023" cy="495002"/>
                <a:chOff x="5872983" y="256085"/>
                <a:chExt cx="844023" cy="495002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5872983" y="274664"/>
                  <a:ext cx="825429" cy="476423"/>
                </a:xfrm>
                <a:custGeom>
                  <a:rect b="b" l="l" r="r" t="t"/>
                  <a:pathLst>
                    <a:path extrusionOk="0" h="476423" w="825429">
                      <a:moveTo>
                        <a:pt x="0" y="476423"/>
                      </a:moveTo>
                      <a:lnTo>
                        <a:pt x="82543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>
                  <a:off x="6679819" y="256085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rgbClr val="CAC7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2" name="Google Shape;372;p27"/>
              <p:cNvGrpSpPr/>
              <p:nvPr/>
            </p:nvGrpSpPr>
            <p:grpSpPr>
              <a:xfrm>
                <a:off x="4459857" y="1088830"/>
                <a:ext cx="806172" cy="468460"/>
                <a:chOff x="4459857" y="1088830"/>
                <a:chExt cx="806172" cy="468460"/>
              </a:xfrm>
            </p:grpSpPr>
            <p:sp>
              <p:nvSpPr>
                <p:cNvPr id="373" name="Google Shape;373;p27"/>
                <p:cNvSpPr/>
                <p:nvPr/>
              </p:nvSpPr>
              <p:spPr>
                <a:xfrm>
                  <a:off x="5228842" y="1088830"/>
                  <a:ext cx="37187" cy="37158"/>
                </a:xfrm>
                <a:custGeom>
                  <a:rect b="b" l="l" r="r" t="t"/>
                  <a:pathLst>
                    <a:path extrusionOk="0" h="37158" w="37187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27"/>
                <p:cNvSpPr/>
                <p:nvPr/>
              </p:nvSpPr>
              <p:spPr>
                <a:xfrm>
                  <a:off x="4459857" y="1102764"/>
                  <a:ext cx="787578" cy="454526"/>
                </a:xfrm>
                <a:custGeom>
                  <a:rect b="b" l="l" r="r" t="t"/>
                  <a:pathLst>
                    <a:path extrusionOk="0" h="454526" w="787578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75" name="Google Shape;375;p27"/>
          <p:cNvSpPr txBox="1"/>
          <p:nvPr>
            <p:ph type="ctrTitle"/>
          </p:nvPr>
        </p:nvSpPr>
        <p:spPr>
          <a:xfrm>
            <a:off x="177604" y="2112300"/>
            <a:ext cx="48378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 sz="6600"/>
              <a:t>Etapa 4: Pr</a:t>
            </a:r>
            <a:r>
              <a:rPr lang="en-US" sz="6600"/>
              <a:t>e</a:t>
            </a:r>
            <a:r>
              <a:rPr lang="en-US" sz="6600"/>
              <a:t>sentación </a:t>
            </a:r>
            <a:endParaRPr/>
          </a:p>
        </p:txBody>
      </p:sp>
      <p:sp>
        <p:nvSpPr>
          <p:cNvPr id="376" name="Google Shape;376;p27"/>
          <p:cNvSpPr txBox="1"/>
          <p:nvPr>
            <p:ph idx="1" type="subTitle"/>
          </p:nvPr>
        </p:nvSpPr>
        <p:spPr>
          <a:xfrm>
            <a:off x="431858" y="3405600"/>
            <a:ext cx="16440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0" lang="en-US" sz="1400">
                <a:solidFill>
                  <a:schemeClr val="lt1"/>
                </a:solidFill>
              </a:rPr>
              <a:t>Noviembre 2024</a:t>
            </a:r>
            <a:endParaRPr/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00" y="159425"/>
            <a:ext cx="3444674" cy="8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 txBox="1"/>
          <p:nvPr>
            <p:ph idx="1" type="subTitle"/>
          </p:nvPr>
        </p:nvSpPr>
        <p:spPr>
          <a:xfrm>
            <a:off x="431826" y="3902575"/>
            <a:ext cx="77625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0" lang="en-US" sz="1400">
                <a:solidFill>
                  <a:schemeClr val="lt1"/>
                </a:solidFill>
              </a:rPr>
              <a:t>Grupo: 4 </a:t>
            </a:r>
            <a:br>
              <a:rPr b="0" lang="en-US" sz="1400">
                <a:solidFill>
                  <a:schemeClr val="lt1"/>
                </a:solidFill>
              </a:rPr>
            </a:br>
            <a:r>
              <a:rPr b="0" lang="en-US" sz="1400">
                <a:solidFill>
                  <a:schemeClr val="lt1"/>
                </a:solidFill>
              </a:rPr>
              <a:t>Integrantes: Alejandra Rodríguez, Ana Massondo, Florencia Vera, Giuliana Cubitto, Luciana Gavioli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 txBox="1"/>
          <p:nvPr>
            <p:ph type="ctrTitle"/>
          </p:nvPr>
        </p:nvSpPr>
        <p:spPr>
          <a:xfrm>
            <a:off x="1150913" y="1116150"/>
            <a:ext cx="6360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attrocento Sans"/>
              <a:buNone/>
            </a:pPr>
            <a:r>
              <a:rPr lang="en-US"/>
              <a:t>Conclusión Final y Agradecimientos</a:t>
            </a:r>
            <a:endParaRPr/>
          </a:p>
        </p:txBody>
      </p:sp>
      <p:sp>
        <p:nvSpPr>
          <p:cNvPr id="617" name="Google Shape;617;p36"/>
          <p:cNvSpPr txBox="1"/>
          <p:nvPr>
            <p:ph idx="1" type="subTitle"/>
          </p:nvPr>
        </p:nvSpPr>
        <p:spPr>
          <a:xfrm>
            <a:off x="1457226" y="4601300"/>
            <a:ext cx="57474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en-US"/>
              <a:t>Alejandra Rodriguez, Ana Massondo, Florencia Vera, Giuliana Cubitto, Luciana Gavioli</a:t>
            </a:r>
            <a:endParaRPr/>
          </a:p>
        </p:txBody>
      </p:sp>
      <p:pic>
        <p:nvPicPr>
          <p:cNvPr id="618" name="Google Shape;6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975" y="0"/>
            <a:ext cx="668025" cy="31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9" name="Google Shape;619;p36"/>
          <p:cNvGrpSpPr/>
          <p:nvPr/>
        </p:nvGrpSpPr>
        <p:grpSpPr>
          <a:xfrm>
            <a:off x="3292870" y="2153080"/>
            <a:ext cx="2473761" cy="1881225"/>
            <a:chOff x="3855362" y="3497990"/>
            <a:chExt cx="982548" cy="739272"/>
          </a:xfrm>
        </p:grpSpPr>
        <p:grpSp>
          <p:nvGrpSpPr>
            <p:cNvPr id="620" name="Google Shape;620;p36"/>
            <p:cNvGrpSpPr/>
            <p:nvPr/>
          </p:nvGrpSpPr>
          <p:grpSpPr>
            <a:xfrm>
              <a:off x="3855362" y="3916888"/>
              <a:ext cx="277795" cy="320374"/>
              <a:chOff x="3855362" y="3916888"/>
              <a:chExt cx="277795" cy="320374"/>
            </a:xfrm>
          </p:grpSpPr>
          <p:sp>
            <p:nvSpPr>
              <p:cNvPr id="621" name="Google Shape;621;p36"/>
              <p:cNvSpPr/>
              <p:nvPr/>
            </p:nvSpPr>
            <p:spPr>
              <a:xfrm>
                <a:off x="3855362" y="3997498"/>
                <a:ext cx="138897" cy="239764"/>
              </a:xfrm>
              <a:custGeom>
                <a:rect b="b" l="l" r="r" t="t"/>
                <a:pathLst>
                  <a:path extrusionOk="0" h="239764" w="138897">
                    <a:moveTo>
                      <a:pt x="138898" y="239764"/>
                    </a:moveTo>
                    <a:lnTo>
                      <a:pt x="0" y="159154"/>
                    </a:lnTo>
                    <a:lnTo>
                      <a:pt x="0" y="0"/>
                    </a:lnTo>
                    <a:lnTo>
                      <a:pt x="138898" y="8061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3994260" y="3997498"/>
                <a:ext cx="138897" cy="239764"/>
              </a:xfrm>
              <a:custGeom>
                <a:rect b="b" l="l" r="r" t="t"/>
                <a:pathLst>
                  <a:path extrusionOk="0" h="239764" w="138897">
                    <a:moveTo>
                      <a:pt x="0" y="239764"/>
                    </a:moveTo>
                    <a:lnTo>
                      <a:pt x="138898" y="159154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3855362" y="3916888"/>
                <a:ext cx="277795" cy="161220"/>
              </a:xfrm>
              <a:custGeom>
                <a:rect b="b" l="l" r="r" t="t"/>
                <a:pathLst>
                  <a:path extrusionOk="0" h="161220" w="277795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4" name="Google Shape;624;p36"/>
            <p:cNvGrpSpPr/>
            <p:nvPr/>
          </p:nvGrpSpPr>
          <p:grpSpPr>
            <a:xfrm>
              <a:off x="4046945" y="3805963"/>
              <a:ext cx="277795" cy="319685"/>
              <a:chOff x="4046945" y="3805963"/>
              <a:chExt cx="277795" cy="319685"/>
            </a:xfrm>
          </p:grpSpPr>
          <p:sp>
            <p:nvSpPr>
              <p:cNvPr id="625" name="Google Shape;625;p36"/>
              <p:cNvSpPr/>
              <p:nvPr/>
            </p:nvSpPr>
            <p:spPr>
              <a:xfrm>
                <a:off x="4046945" y="3886573"/>
                <a:ext cx="138897" cy="239075"/>
              </a:xfrm>
              <a:custGeom>
                <a:rect b="b" l="l" r="r" t="t"/>
                <a:pathLst>
                  <a:path extrusionOk="0" h="239075" w="138897">
                    <a:moveTo>
                      <a:pt x="0" y="60630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075"/>
                    </a:lnTo>
                    <a:lnTo>
                      <a:pt x="86212" y="20876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4185843" y="3886573"/>
                <a:ext cx="138897" cy="239075"/>
              </a:xfrm>
              <a:custGeom>
                <a:rect b="b" l="l" r="r" t="t"/>
                <a:pathLst>
                  <a:path extrusionOk="0" h="239075" w="138897">
                    <a:moveTo>
                      <a:pt x="0" y="239075"/>
                    </a:moveTo>
                    <a:lnTo>
                      <a:pt x="138898" y="158465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4046945" y="3805963"/>
                <a:ext cx="277795" cy="161220"/>
              </a:xfrm>
              <a:custGeom>
                <a:rect b="b" l="l" r="r" t="t"/>
                <a:pathLst>
                  <a:path extrusionOk="0" h="161220" w="277795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8" name="Google Shape;628;p36"/>
            <p:cNvGrpSpPr/>
            <p:nvPr/>
          </p:nvGrpSpPr>
          <p:grpSpPr>
            <a:xfrm>
              <a:off x="4237160" y="3695037"/>
              <a:ext cx="278480" cy="320375"/>
              <a:chOff x="4237160" y="3695037"/>
              <a:chExt cx="278480" cy="320375"/>
            </a:xfrm>
          </p:grpSpPr>
          <p:sp>
            <p:nvSpPr>
              <p:cNvPr id="629" name="Google Shape;629;p36"/>
              <p:cNvSpPr/>
              <p:nvPr/>
            </p:nvSpPr>
            <p:spPr>
              <a:xfrm>
                <a:off x="4237160" y="3775648"/>
                <a:ext cx="138897" cy="239764"/>
              </a:xfrm>
              <a:custGeom>
                <a:rect b="b" l="l" r="r" t="t"/>
                <a:pathLst>
                  <a:path extrusionOk="0" h="239764" w="138897">
                    <a:moveTo>
                      <a:pt x="0" y="60630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764"/>
                    </a:lnTo>
                    <a:lnTo>
                      <a:pt x="87581" y="209449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4376058" y="3775648"/>
                <a:ext cx="139582" cy="239764"/>
              </a:xfrm>
              <a:custGeom>
                <a:rect b="b" l="l" r="r" t="t"/>
                <a:pathLst>
                  <a:path extrusionOk="0" h="239764" w="139582">
                    <a:moveTo>
                      <a:pt x="0" y="239764"/>
                    </a:moveTo>
                    <a:lnTo>
                      <a:pt x="139582" y="159154"/>
                    </a:lnTo>
                    <a:lnTo>
                      <a:pt x="139582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4237160" y="3695037"/>
                <a:ext cx="278480" cy="161220"/>
              </a:xfrm>
              <a:custGeom>
                <a:rect b="b" l="l" r="r" t="t"/>
                <a:pathLst>
                  <a:path extrusionOk="0" h="161220" w="278480">
                    <a:moveTo>
                      <a:pt x="278480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36"/>
            <p:cNvGrpSpPr/>
            <p:nvPr/>
          </p:nvGrpSpPr>
          <p:grpSpPr>
            <a:xfrm>
              <a:off x="4486218" y="3551041"/>
              <a:ext cx="277795" cy="320374"/>
              <a:chOff x="4486218" y="3551041"/>
              <a:chExt cx="277795" cy="320374"/>
            </a:xfrm>
          </p:grpSpPr>
          <p:sp>
            <p:nvSpPr>
              <p:cNvPr id="633" name="Google Shape;633;p36"/>
              <p:cNvSpPr/>
              <p:nvPr/>
            </p:nvSpPr>
            <p:spPr>
              <a:xfrm>
                <a:off x="4486218" y="3631651"/>
                <a:ext cx="138897" cy="239764"/>
              </a:xfrm>
              <a:custGeom>
                <a:rect b="b" l="l" r="r" t="t"/>
                <a:pathLst>
                  <a:path extrusionOk="0" h="239764" w="138897">
                    <a:moveTo>
                      <a:pt x="0" y="126772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764"/>
                    </a:lnTo>
                    <a:lnTo>
                      <a:pt x="29422" y="176378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4625116" y="3631651"/>
                <a:ext cx="138897" cy="239764"/>
              </a:xfrm>
              <a:custGeom>
                <a:rect b="b" l="l" r="r" t="t"/>
                <a:pathLst>
                  <a:path extrusionOk="0" h="239764" w="138897">
                    <a:moveTo>
                      <a:pt x="0" y="239764"/>
                    </a:moveTo>
                    <a:lnTo>
                      <a:pt x="138898" y="159154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4486218" y="3551041"/>
                <a:ext cx="277795" cy="161220"/>
              </a:xfrm>
              <a:custGeom>
                <a:rect b="b" l="l" r="r" t="t"/>
                <a:pathLst>
                  <a:path extrusionOk="0" h="161220" w="277795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36"/>
            <p:cNvGrpSpPr/>
            <p:nvPr/>
          </p:nvGrpSpPr>
          <p:grpSpPr>
            <a:xfrm>
              <a:off x="4412322" y="3497990"/>
              <a:ext cx="425588" cy="428543"/>
              <a:chOff x="4412322" y="3497990"/>
              <a:chExt cx="425588" cy="428543"/>
            </a:xfrm>
          </p:grpSpPr>
          <p:sp>
            <p:nvSpPr>
              <p:cNvPr id="637" name="Google Shape;637;p36"/>
              <p:cNvSpPr/>
              <p:nvPr/>
            </p:nvSpPr>
            <p:spPr>
              <a:xfrm>
                <a:off x="4625116" y="3497990"/>
                <a:ext cx="6842" cy="33070"/>
              </a:xfrm>
              <a:custGeom>
                <a:rect b="b" l="l" r="r" t="t"/>
                <a:pathLst>
                  <a:path extrusionOk="0" h="33070" w="6842">
                    <a:moveTo>
                      <a:pt x="0" y="0"/>
                    </a:moveTo>
                    <a:lnTo>
                      <a:pt x="0" y="33071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4625116" y="3894152"/>
                <a:ext cx="6842" cy="32381"/>
              </a:xfrm>
              <a:custGeom>
                <a:rect b="b" l="l" r="r" t="t"/>
                <a:pathLst>
                  <a:path extrusionOk="0" h="32381" w="6842">
                    <a:moveTo>
                      <a:pt x="0" y="0"/>
                    </a:moveTo>
                    <a:lnTo>
                      <a:pt x="0" y="32382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4518377" y="3526927"/>
                <a:ext cx="16421" cy="28248"/>
              </a:xfrm>
              <a:custGeom>
                <a:rect b="b" l="l" r="r" t="t"/>
                <a:pathLst>
                  <a:path extrusionOk="0" h="28248" w="16421">
                    <a:moveTo>
                      <a:pt x="0" y="0"/>
                    </a:moveTo>
                    <a:lnTo>
                      <a:pt x="16421" y="28248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4715434" y="3870038"/>
                <a:ext cx="15737" cy="28248"/>
              </a:xfrm>
              <a:custGeom>
                <a:rect b="b" l="l" r="r" t="t"/>
                <a:pathLst>
                  <a:path extrusionOk="0" h="28248" w="15737">
                    <a:moveTo>
                      <a:pt x="0" y="0"/>
                    </a:moveTo>
                    <a:lnTo>
                      <a:pt x="15737" y="28248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4440375" y="3605470"/>
                <a:ext cx="28737" cy="15846"/>
              </a:xfrm>
              <a:custGeom>
                <a:rect b="b" l="l" r="r" t="t"/>
                <a:pathLst>
                  <a:path extrusionOk="0" h="15846" w="28737">
                    <a:moveTo>
                      <a:pt x="0" y="0"/>
                    </a:moveTo>
                    <a:lnTo>
                      <a:pt x="28737" y="15846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4781120" y="3803207"/>
                <a:ext cx="28053" cy="16535"/>
              </a:xfrm>
              <a:custGeom>
                <a:rect b="b" l="l" r="r" t="t"/>
                <a:pathLst>
                  <a:path extrusionOk="0" h="16535" w="28053">
                    <a:moveTo>
                      <a:pt x="0" y="0"/>
                    </a:moveTo>
                    <a:lnTo>
                      <a:pt x="28053" y="16535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4412322" y="3712262"/>
                <a:ext cx="32158" cy="6889"/>
              </a:xfrm>
              <a:custGeom>
                <a:rect b="b" l="l" r="r" t="t"/>
                <a:pathLst>
                  <a:path extrusionOk="0" h="6889" w="32158">
                    <a:moveTo>
                      <a:pt x="0" y="0"/>
                    </a:moveTo>
                    <a:lnTo>
                      <a:pt x="32159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4805068" y="3712262"/>
                <a:ext cx="32842" cy="6889"/>
              </a:xfrm>
              <a:custGeom>
                <a:rect b="b" l="l" r="r" t="t"/>
                <a:pathLst>
                  <a:path extrusionOk="0" h="6889" w="32842">
                    <a:moveTo>
                      <a:pt x="0" y="0"/>
                    </a:moveTo>
                    <a:lnTo>
                      <a:pt x="32843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4440375" y="3803207"/>
                <a:ext cx="28737" cy="16535"/>
              </a:xfrm>
              <a:custGeom>
                <a:rect b="b" l="l" r="r" t="t"/>
                <a:pathLst>
                  <a:path extrusionOk="0" h="16535" w="28737">
                    <a:moveTo>
                      <a:pt x="0" y="16535"/>
                    </a:moveTo>
                    <a:lnTo>
                      <a:pt x="28737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4781120" y="3605470"/>
                <a:ext cx="28053" cy="15846"/>
              </a:xfrm>
              <a:custGeom>
                <a:rect b="b" l="l" r="r" t="t"/>
                <a:pathLst>
                  <a:path extrusionOk="0" h="15846" w="28053">
                    <a:moveTo>
                      <a:pt x="0" y="15846"/>
                    </a:moveTo>
                    <a:lnTo>
                      <a:pt x="28053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4518377" y="3870038"/>
                <a:ext cx="16421" cy="28248"/>
              </a:xfrm>
              <a:custGeom>
                <a:rect b="b" l="l" r="r" t="t"/>
                <a:pathLst>
                  <a:path extrusionOk="0" h="28248" w="16421">
                    <a:moveTo>
                      <a:pt x="0" y="28248"/>
                    </a:moveTo>
                    <a:lnTo>
                      <a:pt x="16421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4715434" y="3526927"/>
                <a:ext cx="15737" cy="28248"/>
              </a:xfrm>
              <a:custGeom>
                <a:rect b="b" l="l" r="r" t="t"/>
                <a:pathLst>
                  <a:path extrusionOk="0" h="28248" w="15737">
                    <a:moveTo>
                      <a:pt x="0" y="28248"/>
                    </a:moveTo>
                    <a:lnTo>
                      <a:pt x="15737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37"/>
          <p:cNvPicPr preferRelativeResize="0"/>
          <p:nvPr/>
        </p:nvPicPr>
        <p:blipFill rotWithShape="1">
          <a:blip r:embed="rId3">
            <a:alphaModFix/>
          </a:blip>
          <a:srcRect b="0" l="0" r="55450" t="0"/>
          <a:stretch/>
        </p:blipFill>
        <p:spPr>
          <a:xfrm>
            <a:off x="4478450" y="2282475"/>
            <a:ext cx="1023750" cy="5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7"/>
          <p:cNvPicPr preferRelativeResize="0"/>
          <p:nvPr/>
        </p:nvPicPr>
        <p:blipFill rotWithShape="1">
          <a:blip r:embed="rId4">
            <a:alphaModFix/>
          </a:blip>
          <a:srcRect b="11398" l="10757" r="11909" t="11267"/>
          <a:stretch/>
        </p:blipFill>
        <p:spPr>
          <a:xfrm>
            <a:off x="3641800" y="2182775"/>
            <a:ext cx="777950" cy="7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ctrTitle"/>
          </p:nvPr>
        </p:nvSpPr>
        <p:spPr>
          <a:xfrm>
            <a:off x="2803688" y="1052725"/>
            <a:ext cx="41958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attrocento Sans"/>
              <a:buNone/>
            </a:pPr>
            <a:r>
              <a:rPr lang="en-US" sz="4100"/>
              <a:t>Presentación y Resumen Ejecutivo</a:t>
            </a:r>
            <a:endParaRPr sz="4100"/>
          </a:p>
        </p:txBody>
      </p:sp>
      <p:sp>
        <p:nvSpPr>
          <p:cNvPr id="384" name="Google Shape;384;p28"/>
          <p:cNvSpPr txBox="1"/>
          <p:nvPr>
            <p:ph idx="1" type="subTitle"/>
          </p:nvPr>
        </p:nvSpPr>
        <p:spPr>
          <a:xfrm>
            <a:off x="1798650" y="3270850"/>
            <a:ext cx="55467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 inició una evaluación exhaustiva del sistema el 30 de septiembre, priorizando los requisitos del cliente y la experiencia del usuario final. El equipo se dedicó a garantizar la calidad, funcionalidad, seguridad y rendimiento del software. A través de diversas pruebas, se identificaron y resolvieron problemas para optimizar el sistema.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385" name="Google Shape;385;p28"/>
          <p:cNvGrpSpPr/>
          <p:nvPr/>
        </p:nvGrpSpPr>
        <p:grpSpPr>
          <a:xfrm>
            <a:off x="6281639" y="-193293"/>
            <a:ext cx="4823607" cy="3848142"/>
            <a:chOff x="4816589" y="647007"/>
            <a:chExt cx="4823607" cy="3848142"/>
          </a:xfrm>
        </p:grpSpPr>
        <p:sp>
          <p:nvSpPr>
            <p:cNvPr id="386" name="Google Shape;386;p28"/>
            <p:cNvSpPr/>
            <p:nvPr/>
          </p:nvSpPr>
          <p:spPr>
            <a:xfrm>
              <a:off x="4816589" y="2304741"/>
              <a:ext cx="843879" cy="964718"/>
            </a:xfrm>
            <a:custGeom>
              <a:rect b="b" l="l" r="r" t="t"/>
              <a:pathLst>
                <a:path extrusionOk="0" h="964718" w="843879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916922" y="2908529"/>
              <a:ext cx="843879" cy="964718"/>
            </a:xfrm>
            <a:custGeom>
              <a:rect b="b" l="l" r="r" t="t"/>
              <a:pathLst>
                <a:path extrusionOk="0" h="964718" w="843879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7032024" y="3529759"/>
              <a:ext cx="843879" cy="965389"/>
            </a:xfrm>
            <a:custGeom>
              <a:rect b="b" l="l" r="r" t="t"/>
              <a:pathLst>
                <a:path extrusionOk="0" h="965389" w="843879">
                  <a:moveTo>
                    <a:pt x="421604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1604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337486" y="2095427"/>
              <a:ext cx="844551" cy="964718"/>
            </a:xfrm>
            <a:custGeom>
              <a:rect b="b" l="l" r="r" t="t"/>
              <a:pathLst>
                <a:path extrusionOk="0" h="964718" w="844551">
                  <a:moveTo>
                    <a:pt x="422276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2276" y="964719"/>
                  </a:lnTo>
                  <a:lnTo>
                    <a:pt x="844551" y="721191"/>
                  </a:lnTo>
                  <a:lnTo>
                    <a:pt x="844551" y="242857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274748" y="1476209"/>
              <a:ext cx="843879" cy="964718"/>
            </a:xfrm>
            <a:custGeom>
              <a:rect b="b" l="l" r="r" t="t"/>
              <a:pathLst>
                <a:path extrusionOk="0" h="964718" w="843879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8438491" y="2699215"/>
              <a:ext cx="843879" cy="964718"/>
            </a:xfrm>
            <a:custGeom>
              <a:rect b="b" l="l" r="r" t="t"/>
              <a:pathLst>
                <a:path extrusionOk="0" h="964718" w="843879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8796317" y="1270251"/>
              <a:ext cx="843879" cy="964718"/>
            </a:xfrm>
            <a:custGeom>
              <a:rect b="b" l="l" r="r" t="t"/>
              <a:pathLst>
                <a:path extrusionOk="0" h="964718" w="843879">
                  <a:moveTo>
                    <a:pt x="421605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5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7732908" y="647007"/>
              <a:ext cx="843879" cy="965389"/>
            </a:xfrm>
            <a:custGeom>
              <a:rect b="b" l="l" r="r" t="t"/>
              <a:pathLst>
                <a:path extrusionOk="0" h="965389" w="843879">
                  <a:moveTo>
                    <a:pt x="422275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2275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16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4" name="Google Shape;394;p28"/>
            <p:cNvGrpSpPr/>
            <p:nvPr/>
          </p:nvGrpSpPr>
          <p:grpSpPr>
            <a:xfrm>
              <a:off x="4816589" y="647007"/>
              <a:ext cx="4823607" cy="3848142"/>
              <a:chOff x="4816589" y="647007"/>
              <a:chExt cx="4823607" cy="3848142"/>
            </a:xfrm>
          </p:grpSpPr>
          <p:grpSp>
            <p:nvGrpSpPr>
              <p:cNvPr id="395" name="Google Shape;395;p28"/>
              <p:cNvGrpSpPr/>
              <p:nvPr/>
            </p:nvGrpSpPr>
            <p:grpSpPr>
              <a:xfrm>
                <a:off x="4816589" y="647007"/>
                <a:ext cx="4823607" cy="3848142"/>
                <a:chOff x="4816589" y="647007"/>
                <a:chExt cx="4823607" cy="3848142"/>
              </a:xfrm>
            </p:grpSpPr>
            <p:grpSp>
              <p:nvGrpSpPr>
                <p:cNvPr id="396" name="Google Shape;396;p28"/>
                <p:cNvGrpSpPr/>
                <p:nvPr/>
              </p:nvGrpSpPr>
              <p:grpSpPr>
                <a:xfrm>
                  <a:off x="5916922" y="2908529"/>
                  <a:ext cx="843879" cy="964718"/>
                  <a:chOff x="5916922" y="2908529"/>
                  <a:chExt cx="843879" cy="964718"/>
                </a:xfrm>
              </p:grpSpPr>
              <p:sp>
                <p:nvSpPr>
                  <p:cNvPr id="397" name="Google Shape;397;p28"/>
                  <p:cNvSpPr/>
                  <p:nvPr/>
                </p:nvSpPr>
                <p:spPr>
                  <a:xfrm>
                    <a:off x="5916922" y="3151385"/>
                    <a:ext cx="422275" cy="721862"/>
                  </a:xfrm>
                  <a:custGeom>
                    <a:rect b="b" l="l" r="r" t="t"/>
                    <a:pathLst>
                      <a:path extrusionOk="0" h="721862" w="422275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28"/>
                  <p:cNvSpPr/>
                  <p:nvPr/>
                </p:nvSpPr>
                <p:spPr>
                  <a:xfrm>
                    <a:off x="6339197" y="3151385"/>
                    <a:ext cx="421604" cy="721862"/>
                  </a:xfrm>
                  <a:custGeom>
                    <a:rect b="b" l="l" r="r" t="t"/>
                    <a:pathLst>
                      <a:path extrusionOk="0" h="721862" w="421604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28"/>
                  <p:cNvSpPr/>
                  <p:nvPr/>
                </p:nvSpPr>
                <p:spPr>
                  <a:xfrm>
                    <a:off x="5916922" y="2908529"/>
                    <a:ext cx="843879" cy="485713"/>
                  </a:xfrm>
                  <a:custGeom>
                    <a:rect b="b" l="l" r="r" t="t"/>
                    <a:pathLst>
                      <a:path extrusionOk="0" h="485713" w="843879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0" name="Google Shape;400;p28"/>
                <p:cNvGrpSpPr/>
                <p:nvPr/>
              </p:nvGrpSpPr>
              <p:grpSpPr>
                <a:xfrm>
                  <a:off x="7032024" y="3529759"/>
                  <a:ext cx="843880" cy="965390"/>
                  <a:chOff x="7032024" y="3529759"/>
                  <a:chExt cx="843880" cy="965390"/>
                </a:xfrm>
              </p:grpSpPr>
              <p:sp>
                <p:nvSpPr>
                  <p:cNvPr id="401" name="Google Shape;401;p28"/>
                  <p:cNvSpPr/>
                  <p:nvPr/>
                </p:nvSpPr>
                <p:spPr>
                  <a:xfrm>
                    <a:off x="7032024" y="3773287"/>
                    <a:ext cx="421604" cy="721862"/>
                  </a:xfrm>
                  <a:custGeom>
                    <a:rect b="b" l="l" r="r" t="t"/>
                    <a:pathLst>
                      <a:path extrusionOk="0" h="721862" w="421604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2" name="Google Shape;402;p28"/>
                  <p:cNvSpPr/>
                  <p:nvPr/>
                </p:nvSpPr>
                <p:spPr>
                  <a:xfrm>
                    <a:off x="7453629" y="3773287"/>
                    <a:ext cx="422275" cy="721862"/>
                  </a:xfrm>
                  <a:custGeom>
                    <a:rect b="b" l="l" r="r" t="t"/>
                    <a:pathLst>
                      <a:path extrusionOk="0" h="721862" w="422275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3" name="Google Shape;403;p28"/>
                  <p:cNvSpPr/>
                  <p:nvPr/>
                </p:nvSpPr>
                <p:spPr>
                  <a:xfrm>
                    <a:off x="7032024" y="3529759"/>
                    <a:ext cx="843879" cy="486384"/>
                  </a:xfrm>
                  <a:custGeom>
                    <a:rect b="b" l="l" r="r" t="t"/>
                    <a:pathLst>
                      <a:path extrusionOk="0" h="486384" w="843879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4" name="Google Shape;404;p28"/>
                <p:cNvGrpSpPr/>
                <p:nvPr/>
              </p:nvGrpSpPr>
              <p:grpSpPr>
                <a:xfrm>
                  <a:off x="7337486" y="2095427"/>
                  <a:ext cx="844551" cy="964718"/>
                  <a:chOff x="7337486" y="2095427"/>
                  <a:chExt cx="844551" cy="964718"/>
                </a:xfrm>
              </p:grpSpPr>
              <p:sp>
                <p:nvSpPr>
                  <p:cNvPr id="405" name="Google Shape;405;p28"/>
                  <p:cNvSpPr/>
                  <p:nvPr/>
                </p:nvSpPr>
                <p:spPr>
                  <a:xfrm>
                    <a:off x="7337486" y="2338284"/>
                    <a:ext cx="422275" cy="721861"/>
                  </a:xfrm>
                  <a:custGeom>
                    <a:rect b="b" l="l" r="r" t="t"/>
                    <a:pathLst>
                      <a:path extrusionOk="0" h="721861" w="422275">
                        <a:moveTo>
                          <a:pt x="422276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6;p28"/>
                  <p:cNvSpPr/>
                  <p:nvPr/>
                </p:nvSpPr>
                <p:spPr>
                  <a:xfrm>
                    <a:off x="7759762" y="2338284"/>
                    <a:ext cx="422275" cy="721861"/>
                  </a:xfrm>
                  <a:custGeom>
                    <a:rect b="b" l="l" r="r" t="t"/>
                    <a:pathLst>
                      <a:path extrusionOk="0" h="721861" w="422275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28"/>
                  <p:cNvSpPr/>
                  <p:nvPr/>
                </p:nvSpPr>
                <p:spPr>
                  <a:xfrm>
                    <a:off x="7337486" y="2095427"/>
                    <a:ext cx="844551" cy="485713"/>
                  </a:xfrm>
                  <a:custGeom>
                    <a:rect b="b" l="l" r="r" t="t"/>
                    <a:pathLst>
                      <a:path extrusionOk="0" h="485713" w="844551">
                        <a:moveTo>
                          <a:pt x="844551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8" name="Google Shape;408;p28"/>
                <p:cNvGrpSpPr/>
                <p:nvPr/>
              </p:nvGrpSpPr>
              <p:grpSpPr>
                <a:xfrm>
                  <a:off x="8438491" y="2699215"/>
                  <a:ext cx="843879" cy="964718"/>
                  <a:chOff x="8438491" y="2699215"/>
                  <a:chExt cx="843879" cy="964718"/>
                </a:xfrm>
              </p:grpSpPr>
              <p:sp>
                <p:nvSpPr>
                  <p:cNvPr id="409" name="Google Shape;409;p28"/>
                  <p:cNvSpPr/>
                  <p:nvPr/>
                </p:nvSpPr>
                <p:spPr>
                  <a:xfrm>
                    <a:off x="8438491" y="2942072"/>
                    <a:ext cx="422275" cy="721861"/>
                  </a:xfrm>
                  <a:custGeom>
                    <a:rect b="b" l="l" r="r" t="t"/>
                    <a:pathLst>
                      <a:path extrusionOk="0" h="721861" w="422275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" name="Google Shape;410;p28"/>
                  <p:cNvSpPr/>
                  <p:nvPr/>
                </p:nvSpPr>
                <p:spPr>
                  <a:xfrm>
                    <a:off x="8860766" y="2942072"/>
                    <a:ext cx="421604" cy="721861"/>
                  </a:xfrm>
                  <a:custGeom>
                    <a:rect b="b" l="l" r="r" t="t"/>
                    <a:pathLst>
                      <a:path extrusionOk="0" h="721861" w="421604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1" name="Google Shape;411;p28"/>
                  <p:cNvSpPr/>
                  <p:nvPr/>
                </p:nvSpPr>
                <p:spPr>
                  <a:xfrm>
                    <a:off x="8438491" y="2699215"/>
                    <a:ext cx="843879" cy="485713"/>
                  </a:xfrm>
                  <a:custGeom>
                    <a:rect b="b" l="l" r="r" t="t"/>
                    <a:pathLst>
                      <a:path extrusionOk="0" h="485713" w="843879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2" name="Google Shape;412;p28"/>
                <p:cNvGrpSpPr/>
                <p:nvPr/>
              </p:nvGrpSpPr>
              <p:grpSpPr>
                <a:xfrm>
                  <a:off x="4816589" y="2304741"/>
                  <a:ext cx="843879" cy="964718"/>
                  <a:chOff x="4816589" y="2304741"/>
                  <a:chExt cx="843879" cy="964718"/>
                </a:xfrm>
              </p:grpSpPr>
              <p:sp>
                <p:nvSpPr>
                  <p:cNvPr id="413" name="Google Shape;413;p28"/>
                  <p:cNvSpPr/>
                  <p:nvPr/>
                </p:nvSpPr>
                <p:spPr>
                  <a:xfrm>
                    <a:off x="4816589" y="2547597"/>
                    <a:ext cx="421604" cy="721862"/>
                  </a:xfrm>
                  <a:custGeom>
                    <a:rect b="b" l="l" r="r" t="t"/>
                    <a:pathLst>
                      <a:path extrusionOk="0" h="721862" w="421604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28"/>
                  <p:cNvSpPr/>
                  <p:nvPr/>
                </p:nvSpPr>
                <p:spPr>
                  <a:xfrm>
                    <a:off x="5238193" y="2547597"/>
                    <a:ext cx="422275" cy="721862"/>
                  </a:xfrm>
                  <a:custGeom>
                    <a:rect b="b" l="l" r="r" t="t"/>
                    <a:pathLst>
                      <a:path extrusionOk="0" h="721862" w="422275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28"/>
                  <p:cNvSpPr/>
                  <p:nvPr/>
                </p:nvSpPr>
                <p:spPr>
                  <a:xfrm>
                    <a:off x="4816589" y="2304741"/>
                    <a:ext cx="843879" cy="485713"/>
                  </a:xfrm>
                  <a:custGeom>
                    <a:rect b="b" l="l" r="r" t="t"/>
                    <a:pathLst>
                      <a:path extrusionOk="0" h="485713" w="843879">
                        <a:moveTo>
                          <a:pt x="843880" y="242857"/>
                        </a:moveTo>
                        <a:lnTo>
                          <a:pt x="421604" y="485714"/>
                        </a:lnTo>
                        <a:lnTo>
                          <a:pt x="0" y="242857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6" name="Google Shape;416;p28"/>
                <p:cNvGrpSpPr/>
                <p:nvPr/>
              </p:nvGrpSpPr>
              <p:grpSpPr>
                <a:xfrm>
                  <a:off x="6274748" y="1472184"/>
                  <a:ext cx="843879" cy="965390"/>
                  <a:chOff x="6274748" y="1472184"/>
                  <a:chExt cx="843879" cy="965390"/>
                </a:xfrm>
              </p:grpSpPr>
              <p:sp>
                <p:nvSpPr>
                  <p:cNvPr id="417" name="Google Shape;417;p28"/>
                  <p:cNvSpPr/>
                  <p:nvPr/>
                </p:nvSpPr>
                <p:spPr>
                  <a:xfrm>
                    <a:off x="6274748" y="1715712"/>
                    <a:ext cx="421604" cy="721862"/>
                  </a:xfrm>
                  <a:custGeom>
                    <a:rect b="b" l="l" r="r" t="t"/>
                    <a:pathLst>
                      <a:path extrusionOk="0" h="721862" w="421604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28"/>
                  <p:cNvSpPr/>
                  <p:nvPr/>
                </p:nvSpPr>
                <p:spPr>
                  <a:xfrm>
                    <a:off x="6696352" y="1715712"/>
                    <a:ext cx="422275" cy="721862"/>
                  </a:xfrm>
                  <a:custGeom>
                    <a:rect b="b" l="l" r="r" t="t"/>
                    <a:pathLst>
                      <a:path extrusionOk="0" h="721862" w="422275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" name="Google Shape;419;p28"/>
                  <p:cNvSpPr/>
                  <p:nvPr/>
                </p:nvSpPr>
                <p:spPr>
                  <a:xfrm>
                    <a:off x="6274748" y="1472184"/>
                    <a:ext cx="843879" cy="486384"/>
                  </a:xfrm>
                  <a:custGeom>
                    <a:rect b="b" l="l" r="r" t="t"/>
                    <a:pathLst>
                      <a:path extrusionOk="0" h="486384" w="843879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0" name="Google Shape;420;p28"/>
                <p:cNvGrpSpPr/>
                <p:nvPr/>
              </p:nvGrpSpPr>
              <p:grpSpPr>
                <a:xfrm>
                  <a:off x="8796317" y="1270251"/>
                  <a:ext cx="843879" cy="964719"/>
                  <a:chOff x="8796317" y="1270251"/>
                  <a:chExt cx="843879" cy="964719"/>
                </a:xfrm>
              </p:grpSpPr>
              <p:sp>
                <p:nvSpPr>
                  <p:cNvPr id="421" name="Google Shape;421;p28"/>
                  <p:cNvSpPr/>
                  <p:nvPr/>
                </p:nvSpPr>
                <p:spPr>
                  <a:xfrm>
                    <a:off x="8796317" y="1513108"/>
                    <a:ext cx="421604" cy="721862"/>
                  </a:xfrm>
                  <a:custGeom>
                    <a:rect b="b" l="l" r="r" t="t"/>
                    <a:pathLst>
                      <a:path extrusionOk="0" h="721862" w="421604">
                        <a:moveTo>
                          <a:pt x="42160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5" y="243528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2" name="Google Shape;422;p28"/>
                  <p:cNvSpPr/>
                  <p:nvPr/>
                </p:nvSpPr>
                <p:spPr>
                  <a:xfrm>
                    <a:off x="9217921" y="1513108"/>
                    <a:ext cx="422275" cy="721862"/>
                  </a:xfrm>
                  <a:custGeom>
                    <a:rect b="b" l="l" r="r" t="t"/>
                    <a:pathLst>
                      <a:path extrusionOk="0" h="721862" w="422275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28"/>
                  <p:cNvSpPr/>
                  <p:nvPr/>
                </p:nvSpPr>
                <p:spPr>
                  <a:xfrm>
                    <a:off x="8796317" y="1270251"/>
                    <a:ext cx="843879" cy="485713"/>
                  </a:xfrm>
                  <a:custGeom>
                    <a:rect b="b" l="l" r="r" t="t"/>
                    <a:pathLst>
                      <a:path extrusionOk="0" h="485713" w="843879">
                        <a:moveTo>
                          <a:pt x="843880" y="242857"/>
                        </a:moveTo>
                        <a:lnTo>
                          <a:pt x="421605" y="485714"/>
                        </a:lnTo>
                        <a:lnTo>
                          <a:pt x="0" y="242857"/>
                        </a:lnTo>
                        <a:lnTo>
                          <a:pt x="421605" y="0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4" name="Google Shape;424;p28"/>
                <p:cNvGrpSpPr/>
                <p:nvPr/>
              </p:nvGrpSpPr>
              <p:grpSpPr>
                <a:xfrm>
                  <a:off x="7732908" y="647007"/>
                  <a:ext cx="843879" cy="965389"/>
                  <a:chOff x="7732908" y="647007"/>
                  <a:chExt cx="843879" cy="965389"/>
                </a:xfrm>
              </p:grpSpPr>
              <p:sp>
                <p:nvSpPr>
                  <p:cNvPr id="425" name="Google Shape;425;p28"/>
                  <p:cNvSpPr/>
                  <p:nvPr/>
                </p:nvSpPr>
                <p:spPr>
                  <a:xfrm>
                    <a:off x="7732908" y="890535"/>
                    <a:ext cx="422275" cy="721861"/>
                  </a:xfrm>
                  <a:custGeom>
                    <a:rect b="b" l="l" r="r" t="t"/>
                    <a:pathLst>
                      <a:path extrusionOk="0" h="721861" w="422275">
                        <a:moveTo>
                          <a:pt x="42227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5" y="242857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426;p28"/>
                  <p:cNvSpPr/>
                  <p:nvPr/>
                </p:nvSpPr>
                <p:spPr>
                  <a:xfrm>
                    <a:off x="8155183" y="890535"/>
                    <a:ext cx="421604" cy="721861"/>
                  </a:xfrm>
                  <a:custGeom>
                    <a:rect b="b" l="l" r="r" t="t"/>
                    <a:pathLst>
                      <a:path extrusionOk="0" h="721861" w="421604">
                        <a:moveTo>
                          <a:pt x="0" y="721862"/>
                        </a:moveTo>
                        <a:lnTo>
                          <a:pt x="421604" y="478334"/>
                        </a:lnTo>
                        <a:lnTo>
                          <a:pt x="421604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7" name="Google Shape;427;p28"/>
                  <p:cNvSpPr/>
                  <p:nvPr/>
                </p:nvSpPr>
                <p:spPr>
                  <a:xfrm>
                    <a:off x="7732908" y="647007"/>
                    <a:ext cx="843879" cy="486384"/>
                  </a:xfrm>
                  <a:custGeom>
                    <a:rect b="b" l="l" r="r" t="t"/>
                    <a:pathLst>
                      <a:path extrusionOk="0" h="486384" w="843879">
                        <a:moveTo>
                          <a:pt x="843880" y="243528"/>
                        </a:moveTo>
                        <a:lnTo>
                          <a:pt x="422275" y="486385"/>
                        </a:lnTo>
                        <a:lnTo>
                          <a:pt x="0" y="243528"/>
                        </a:lnTo>
                        <a:lnTo>
                          <a:pt x="422275" y="0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2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28" name="Google Shape;428;p28"/>
              <p:cNvGrpSpPr/>
              <p:nvPr/>
            </p:nvGrpSpPr>
            <p:grpSpPr>
              <a:xfrm>
                <a:off x="7850393" y="3284219"/>
                <a:ext cx="815012" cy="473637"/>
                <a:chOff x="7850393" y="3284219"/>
                <a:chExt cx="815012" cy="473637"/>
              </a:xfrm>
            </p:grpSpPr>
            <p:sp>
              <p:nvSpPr>
                <p:cNvPr id="429" name="Google Shape;429;p28"/>
                <p:cNvSpPr/>
                <p:nvPr/>
              </p:nvSpPr>
              <p:spPr>
                <a:xfrm>
                  <a:off x="8627810" y="3284219"/>
                  <a:ext cx="37595" cy="37569"/>
                </a:xfrm>
                <a:custGeom>
                  <a:rect b="b" l="l" r="r" t="t"/>
                  <a:pathLst>
                    <a:path extrusionOk="0" h="37569" w="37595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28"/>
                <p:cNvSpPr/>
                <p:nvPr/>
              </p:nvSpPr>
              <p:spPr>
                <a:xfrm>
                  <a:off x="7850393" y="3298307"/>
                  <a:ext cx="796214" cy="459549"/>
                </a:xfrm>
                <a:custGeom>
                  <a:rect b="b" l="l" r="r" t="t"/>
                  <a:pathLst>
                    <a:path extrusionOk="0" h="459549" w="796214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1" name="Google Shape;431;p28"/>
              <p:cNvGrpSpPr/>
              <p:nvPr/>
            </p:nvGrpSpPr>
            <p:grpSpPr>
              <a:xfrm>
                <a:off x="8178009" y="1834457"/>
                <a:ext cx="852607" cy="500472"/>
                <a:chOff x="8178009" y="1834457"/>
                <a:chExt cx="852607" cy="500472"/>
              </a:xfrm>
            </p:grpSpPr>
            <p:sp>
              <p:nvSpPr>
                <p:cNvPr id="432" name="Google Shape;432;p28"/>
                <p:cNvSpPr/>
                <p:nvPr/>
              </p:nvSpPr>
              <p:spPr>
                <a:xfrm>
                  <a:off x="8178009" y="1853241"/>
                  <a:ext cx="833809" cy="481688"/>
                </a:xfrm>
                <a:custGeom>
                  <a:rect b="b" l="l" r="r" t="t"/>
                  <a:pathLst>
                    <a:path extrusionOk="0" h="481688" w="833809">
                      <a:moveTo>
                        <a:pt x="0" y="481689"/>
                      </a:moveTo>
                      <a:lnTo>
                        <a:pt x="83381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28"/>
                <p:cNvSpPr/>
                <p:nvPr/>
              </p:nvSpPr>
              <p:spPr>
                <a:xfrm>
                  <a:off x="8993021" y="1834457"/>
                  <a:ext cx="37595" cy="37569"/>
                </a:xfrm>
                <a:custGeom>
                  <a:rect b="b" l="l" r="r" t="t"/>
                  <a:pathLst>
                    <a:path extrusionOk="0" h="37569" w="37595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4" name="Google Shape;434;p28"/>
              <p:cNvGrpSpPr/>
              <p:nvPr/>
            </p:nvGrpSpPr>
            <p:grpSpPr>
              <a:xfrm>
                <a:off x="6754759" y="2681773"/>
                <a:ext cx="815012" cy="474308"/>
                <a:chOff x="6754759" y="2681773"/>
                <a:chExt cx="815012" cy="474308"/>
              </a:xfrm>
            </p:grpSpPr>
            <p:sp>
              <p:nvSpPr>
                <p:cNvPr id="435" name="Google Shape;435;p28"/>
                <p:cNvSpPr/>
                <p:nvPr/>
              </p:nvSpPr>
              <p:spPr>
                <a:xfrm>
                  <a:off x="7532176" y="2681773"/>
                  <a:ext cx="37595" cy="37569"/>
                </a:xfrm>
                <a:custGeom>
                  <a:rect b="b" l="l" r="r" t="t"/>
                  <a:pathLst>
                    <a:path extrusionOk="0" h="37569" w="37595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28"/>
                <p:cNvSpPr/>
                <p:nvPr/>
              </p:nvSpPr>
              <p:spPr>
                <a:xfrm>
                  <a:off x="6754759" y="2696532"/>
                  <a:ext cx="796214" cy="459549"/>
                </a:xfrm>
                <a:custGeom>
                  <a:rect b="b" l="l" r="r" t="t"/>
                  <a:pathLst>
                    <a:path extrusionOk="0" h="459549" w="796214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7" name="Google Shape;437;p28"/>
              <p:cNvGrpSpPr/>
              <p:nvPr/>
            </p:nvGrpSpPr>
            <p:grpSpPr>
              <a:xfrm>
                <a:off x="5449666" y="2873643"/>
                <a:ext cx="852607" cy="500472"/>
                <a:chOff x="5449666" y="2873643"/>
                <a:chExt cx="852607" cy="500472"/>
              </a:xfrm>
            </p:grpSpPr>
            <p:sp>
              <p:nvSpPr>
                <p:cNvPr id="438" name="Google Shape;438;p28"/>
                <p:cNvSpPr/>
                <p:nvPr/>
              </p:nvSpPr>
              <p:spPr>
                <a:xfrm>
                  <a:off x="5468464" y="2892427"/>
                  <a:ext cx="833809" cy="481688"/>
                </a:xfrm>
                <a:custGeom>
                  <a:rect b="b" l="l" r="r" t="t"/>
                  <a:pathLst>
                    <a:path extrusionOk="0" h="481688" w="833809">
                      <a:moveTo>
                        <a:pt x="833810" y="48168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28"/>
                <p:cNvSpPr/>
                <p:nvPr/>
              </p:nvSpPr>
              <p:spPr>
                <a:xfrm>
                  <a:off x="5449666" y="2873643"/>
                  <a:ext cx="37595" cy="37569"/>
                </a:xfrm>
                <a:custGeom>
                  <a:rect b="b" l="l" r="r" t="t"/>
                  <a:pathLst>
                    <a:path extrusionOk="0" h="37569" w="37595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0" name="Google Shape;440;p28"/>
              <p:cNvGrpSpPr/>
              <p:nvPr/>
            </p:nvGrpSpPr>
            <p:grpSpPr>
              <a:xfrm>
                <a:off x="6540601" y="3481456"/>
                <a:ext cx="492766" cy="291831"/>
                <a:chOff x="6540601" y="3481456"/>
                <a:chExt cx="492766" cy="291831"/>
              </a:xfrm>
            </p:grpSpPr>
            <p:sp>
              <p:nvSpPr>
                <p:cNvPr id="441" name="Google Shape;441;p28"/>
                <p:cNvSpPr/>
                <p:nvPr/>
              </p:nvSpPr>
              <p:spPr>
                <a:xfrm>
                  <a:off x="6540601" y="3481456"/>
                  <a:ext cx="37595" cy="37569"/>
                </a:xfrm>
                <a:custGeom>
                  <a:rect b="b" l="l" r="r" t="t"/>
                  <a:pathLst>
                    <a:path extrusionOk="0" h="37569" w="37595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28"/>
                <p:cNvSpPr/>
                <p:nvPr/>
              </p:nvSpPr>
              <p:spPr>
                <a:xfrm>
                  <a:off x="6559398" y="3500241"/>
                  <a:ext cx="473969" cy="273046"/>
                </a:xfrm>
                <a:custGeom>
                  <a:rect b="b" l="l" r="r" t="t"/>
                  <a:pathLst>
                    <a:path extrusionOk="0" h="273046" w="473969">
                      <a:moveTo>
                        <a:pt x="473969" y="2730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3" name="Google Shape;443;p28"/>
              <p:cNvGrpSpPr/>
              <p:nvPr/>
            </p:nvGrpSpPr>
            <p:grpSpPr>
              <a:xfrm>
                <a:off x="6897084" y="2076643"/>
                <a:ext cx="853278" cy="499801"/>
                <a:chOff x="6897084" y="2076643"/>
                <a:chExt cx="853278" cy="499801"/>
              </a:xfrm>
            </p:grpSpPr>
            <p:sp>
              <p:nvSpPr>
                <p:cNvPr id="444" name="Google Shape;444;p28"/>
                <p:cNvSpPr/>
                <p:nvPr/>
              </p:nvSpPr>
              <p:spPr>
                <a:xfrm>
                  <a:off x="6915882" y="2095427"/>
                  <a:ext cx="834480" cy="481017"/>
                </a:xfrm>
                <a:custGeom>
                  <a:rect b="b" l="l" r="r" t="t"/>
                  <a:pathLst>
                    <a:path extrusionOk="0" h="481017" w="834480">
                      <a:moveTo>
                        <a:pt x="834481" y="48101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28"/>
                <p:cNvSpPr/>
                <p:nvPr/>
              </p:nvSpPr>
              <p:spPr>
                <a:xfrm>
                  <a:off x="6897084" y="2076643"/>
                  <a:ext cx="37595" cy="37569"/>
                </a:xfrm>
                <a:custGeom>
                  <a:rect b="b" l="l" r="r" t="t"/>
                  <a:pathLst>
                    <a:path extrusionOk="0" h="37569" w="37595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6" name="Google Shape;446;p28"/>
              <p:cNvGrpSpPr/>
              <p:nvPr/>
            </p:nvGrpSpPr>
            <p:grpSpPr>
              <a:xfrm>
                <a:off x="7988019" y="2687140"/>
                <a:ext cx="450471" cy="258286"/>
                <a:chOff x="7988019" y="2687140"/>
                <a:chExt cx="450471" cy="258286"/>
              </a:xfrm>
            </p:grpSpPr>
            <p:sp>
              <p:nvSpPr>
                <p:cNvPr id="447" name="Google Shape;447;p28"/>
                <p:cNvSpPr/>
                <p:nvPr/>
              </p:nvSpPr>
              <p:spPr>
                <a:xfrm>
                  <a:off x="7988019" y="2687140"/>
                  <a:ext cx="37595" cy="37569"/>
                </a:xfrm>
                <a:custGeom>
                  <a:rect b="b" l="l" r="r" t="t"/>
                  <a:pathLst>
                    <a:path extrusionOk="0" h="37569" w="37595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28"/>
                <p:cNvSpPr/>
                <p:nvPr/>
              </p:nvSpPr>
              <p:spPr>
                <a:xfrm>
                  <a:off x="8006816" y="2701228"/>
                  <a:ext cx="431674" cy="244198"/>
                </a:xfrm>
                <a:custGeom>
                  <a:rect b="b" l="l" r="r" t="t"/>
                  <a:pathLst>
                    <a:path extrusionOk="0" h="244198" w="431674">
                      <a:moveTo>
                        <a:pt x="431674" y="2441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9" name="Google Shape;449;p28"/>
              <p:cNvGrpSpPr/>
              <p:nvPr/>
            </p:nvGrpSpPr>
            <p:grpSpPr>
              <a:xfrm>
                <a:off x="8365985" y="1256833"/>
                <a:ext cx="853278" cy="500473"/>
                <a:chOff x="8365985" y="1256833"/>
                <a:chExt cx="853278" cy="500473"/>
              </a:xfrm>
            </p:grpSpPr>
            <p:sp>
              <p:nvSpPr>
                <p:cNvPr id="450" name="Google Shape;450;p28"/>
                <p:cNvSpPr/>
                <p:nvPr/>
              </p:nvSpPr>
              <p:spPr>
                <a:xfrm>
                  <a:off x="8384783" y="1275618"/>
                  <a:ext cx="834480" cy="481688"/>
                </a:xfrm>
                <a:custGeom>
                  <a:rect b="b" l="l" r="r" t="t"/>
                  <a:pathLst>
                    <a:path extrusionOk="0" h="481688" w="834480">
                      <a:moveTo>
                        <a:pt x="834481" y="48168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28"/>
                <p:cNvSpPr/>
                <p:nvPr/>
              </p:nvSpPr>
              <p:spPr>
                <a:xfrm>
                  <a:off x="8365985" y="1256833"/>
                  <a:ext cx="37595" cy="37569"/>
                </a:xfrm>
                <a:custGeom>
                  <a:rect b="b" l="l" r="r" t="t"/>
                  <a:pathLst>
                    <a:path extrusionOk="0" h="37569" w="37595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2" name="Google Shape;452;p28"/>
              <p:cNvGrpSpPr/>
              <p:nvPr/>
            </p:nvGrpSpPr>
            <p:grpSpPr>
              <a:xfrm>
                <a:off x="7083718" y="1225973"/>
                <a:ext cx="853278" cy="500472"/>
                <a:chOff x="7083718" y="1225973"/>
                <a:chExt cx="853278" cy="500472"/>
              </a:xfrm>
            </p:grpSpPr>
            <p:sp>
              <p:nvSpPr>
                <p:cNvPr id="453" name="Google Shape;453;p28"/>
                <p:cNvSpPr/>
                <p:nvPr/>
              </p:nvSpPr>
              <p:spPr>
                <a:xfrm>
                  <a:off x="7083718" y="1244757"/>
                  <a:ext cx="834480" cy="481688"/>
                </a:xfrm>
                <a:custGeom>
                  <a:rect b="b" l="l" r="r" t="t"/>
                  <a:pathLst>
                    <a:path extrusionOk="0" h="481688" w="834480">
                      <a:moveTo>
                        <a:pt x="0" y="481689"/>
                      </a:moveTo>
                      <a:lnTo>
                        <a:pt x="83448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28"/>
                <p:cNvSpPr/>
                <p:nvPr/>
              </p:nvSpPr>
              <p:spPr>
                <a:xfrm>
                  <a:off x="7899401" y="1225973"/>
                  <a:ext cx="37595" cy="37569"/>
                </a:xfrm>
                <a:custGeom>
                  <a:rect b="b" l="l" r="r" t="t"/>
                  <a:pathLst>
                    <a:path extrusionOk="0" h="37569" w="37595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5" name="Google Shape;455;p28"/>
              <p:cNvGrpSpPr/>
              <p:nvPr/>
            </p:nvGrpSpPr>
            <p:grpSpPr>
              <a:xfrm>
                <a:off x="5660468" y="2073959"/>
                <a:ext cx="815012" cy="473638"/>
                <a:chOff x="5660468" y="2073959"/>
                <a:chExt cx="815012" cy="473638"/>
              </a:xfrm>
            </p:grpSpPr>
            <p:sp>
              <p:nvSpPr>
                <p:cNvPr id="456" name="Google Shape;456;p28"/>
                <p:cNvSpPr/>
                <p:nvPr/>
              </p:nvSpPr>
              <p:spPr>
                <a:xfrm>
                  <a:off x="6437885" y="2073959"/>
                  <a:ext cx="37595" cy="37569"/>
                </a:xfrm>
                <a:custGeom>
                  <a:rect b="b" l="l" r="r" t="t"/>
                  <a:pathLst>
                    <a:path extrusionOk="0" h="37569" w="37595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28"/>
                <p:cNvSpPr/>
                <p:nvPr/>
              </p:nvSpPr>
              <p:spPr>
                <a:xfrm>
                  <a:off x="5660468" y="2088048"/>
                  <a:ext cx="796214" cy="459549"/>
                </a:xfrm>
                <a:custGeom>
                  <a:rect b="b" l="l" r="r" t="t"/>
                  <a:pathLst>
                    <a:path extrusionOk="0" h="459549" w="796214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458" name="Google Shape;458;p28"/>
          <p:cNvPicPr preferRelativeResize="0"/>
          <p:nvPr/>
        </p:nvPicPr>
        <p:blipFill rotWithShape="1">
          <a:blip r:embed="rId3">
            <a:alphaModFix/>
          </a:blip>
          <a:srcRect b="11398" l="10757" r="11909" t="11267"/>
          <a:stretch/>
        </p:blipFill>
        <p:spPr>
          <a:xfrm>
            <a:off x="0" y="268950"/>
            <a:ext cx="1453975" cy="14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5975" y="0"/>
            <a:ext cx="668025" cy="3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 txBox="1"/>
          <p:nvPr>
            <p:ph type="ctrTitle"/>
          </p:nvPr>
        </p:nvSpPr>
        <p:spPr>
          <a:xfrm>
            <a:off x="2162850" y="941375"/>
            <a:ext cx="4818300" cy="47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Conclusiones Generales</a:t>
            </a:r>
            <a:endParaRPr sz="3600"/>
          </a:p>
        </p:txBody>
      </p:sp>
      <p:pic>
        <p:nvPicPr>
          <p:cNvPr id="466" name="Google Shape;4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975" y="1861199"/>
            <a:ext cx="2901875" cy="29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975" y="1679750"/>
            <a:ext cx="2267500" cy="22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/>
        </p:nvSpPr>
        <p:spPr>
          <a:xfrm>
            <a:off x="2773050" y="841500"/>
            <a:ext cx="3597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Pruebas Realizadas</a:t>
            </a:r>
            <a:endParaRPr b="1" sz="3200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73" name="Google Shape;4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975" y="0"/>
            <a:ext cx="668025" cy="3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62" y="1718625"/>
            <a:ext cx="540750" cy="5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0"/>
          <p:cNvSpPr txBox="1"/>
          <p:nvPr>
            <p:ph idx="3" type="body"/>
          </p:nvPr>
        </p:nvSpPr>
        <p:spPr>
          <a:xfrm>
            <a:off x="1252888" y="1869750"/>
            <a:ext cx="28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/>
              <a:t>Pruebas Basadas en Especificaciones</a:t>
            </a:r>
            <a:endParaRPr sz="1700"/>
          </a:p>
        </p:txBody>
      </p:sp>
      <p:pic>
        <p:nvPicPr>
          <p:cNvPr id="476" name="Google Shape;4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62" y="2350450"/>
            <a:ext cx="540750" cy="5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0"/>
          <p:cNvSpPr txBox="1"/>
          <p:nvPr>
            <p:ph idx="3" type="body"/>
          </p:nvPr>
        </p:nvSpPr>
        <p:spPr>
          <a:xfrm>
            <a:off x="1252888" y="2501575"/>
            <a:ext cx="28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Pruebas Exploratorias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/>
          </a:p>
        </p:txBody>
      </p:sp>
      <p:sp>
        <p:nvSpPr>
          <p:cNvPr id="478" name="Google Shape;478;p30"/>
          <p:cNvSpPr txBox="1"/>
          <p:nvPr>
            <p:ph idx="3" type="body"/>
          </p:nvPr>
        </p:nvSpPr>
        <p:spPr>
          <a:xfrm>
            <a:off x="1252888" y="3133400"/>
            <a:ext cx="28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Pruebas de Enfoque Positivo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/>
          </a:p>
        </p:txBody>
      </p:sp>
      <p:pic>
        <p:nvPicPr>
          <p:cNvPr id="479" name="Google Shape;4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62" y="2982275"/>
            <a:ext cx="540750" cy="5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0"/>
          <p:cNvSpPr txBox="1"/>
          <p:nvPr>
            <p:ph idx="3" type="body"/>
          </p:nvPr>
        </p:nvSpPr>
        <p:spPr>
          <a:xfrm>
            <a:off x="1252888" y="3765225"/>
            <a:ext cx="28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Pruebas de Enfoque Negativo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/>
          </a:p>
        </p:txBody>
      </p:sp>
      <p:pic>
        <p:nvPicPr>
          <p:cNvPr id="481" name="Google Shape;4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62" y="3614100"/>
            <a:ext cx="540750" cy="5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087" y="1718613"/>
            <a:ext cx="540750" cy="5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0"/>
          <p:cNvSpPr txBox="1"/>
          <p:nvPr>
            <p:ph idx="3" type="body"/>
          </p:nvPr>
        </p:nvSpPr>
        <p:spPr>
          <a:xfrm>
            <a:off x="5649913" y="1869738"/>
            <a:ext cx="28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Pruebas de Mantenibilidad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/>
          </a:p>
        </p:txBody>
      </p:sp>
      <p:pic>
        <p:nvPicPr>
          <p:cNvPr id="484" name="Google Shape;4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087" y="2345850"/>
            <a:ext cx="540750" cy="5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0"/>
          <p:cNvSpPr txBox="1"/>
          <p:nvPr>
            <p:ph idx="3" type="body"/>
          </p:nvPr>
        </p:nvSpPr>
        <p:spPr>
          <a:xfrm>
            <a:off x="5699838" y="2496975"/>
            <a:ext cx="28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Reporte de Defectos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/>
          </a:p>
        </p:txBody>
      </p:sp>
      <p:pic>
        <p:nvPicPr>
          <p:cNvPr id="486" name="Google Shape;4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087" y="2977675"/>
            <a:ext cx="540750" cy="5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0"/>
          <p:cNvSpPr txBox="1"/>
          <p:nvPr>
            <p:ph idx="3" type="body"/>
          </p:nvPr>
        </p:nvSpPr>
        <p:spPr>
          <a:xfrm>
            <a:off x="5699838" y="3128800"/>
            <a:ext cx="28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Pruebas de Regresión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/>
          </a:p>
        </p:txBody>
      </p:sp>
      <p:pic>
        <p:nvPicPr>
          <p:cNvPr id="488" name="Google Shape;4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087" y="3609500"/>
            <a:ext cx="540750" cy="5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0"/>
          <p:cNvSpPr txBox="1"/>
          <p:nvPr>
            <p:ph idx="3" type="body"/>
          </p:nvPr>
        </p:nvSpPr>
        <p:spPr>
          <a:xfrm>
            <a:off x="5699838" y="3760625"/>
            <a:ext cx="286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Pruebas de Confirmación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/>
          <p:nvPr/>
        </p:nvSpPr>
        <p:spPr>
          <a:xfrm>
            <a:off x="889828" y="2551618"/>
            <a:ext cx="3432000" cy="771900"/>
          </a:xfrm>
          <a:prstGeom prst="roundRect">
            <a:avLst>
              <a:gd fmla="val 87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1"/>
          <p:cNvSpPr/>
          <p:nvPr/>
        </p:nvSpPr>
        <p:spPr>
          <a:xfrm>
            <a:off x="897114" y="3538036"/>
            <a:ext cx="3432000" cy="771900"/>
          </a:xfrm>
          <a:prstGeom prst="roundRect">
            <a:avLst>
              <a:gd fmla="val 87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882542" y="1565200"/>
            <a:ext cx="3432000" cy="771900"/>
          </a:xfrm>
          <a:prstGeom prst="roundRect">
            <a:avLst>
              <a:gd fmla="val 87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1"/>
          <p:cNvSpPr/>
          <p:nvPr/>
        </p:nvSpPr>
        <p:spPr>
          <a:xfrm>
            <a:off x="625312" y="3588550"/>
            <a:ext cx="493450" cy="598338"/>
          </a:xfrm>
          <a:custGeom>
            <a:rect b="b" l="l" r="r" t="t"/>
            <a:pathLst>
              <a:path extrusionOk="0" h="527170" w="460093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1"/>
          <p:cNvSpPr/>
          <p:nvPr/>
        </p:nvSpPr>
        <p:spPr>
          <a:xfrm>
            <a:off x="625312" y="2663948"/>
            <a:ext cx="493450" cy="598338"/>
          </a:xfrm>
          <a:custGeom>
            <a:rect b="b" l="l" r="r" t="t"/>
            <a:pathLst>
              <a:path extrusionOk="0" h="527170" w="460093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1"/>
          <p:cNvSpPr/>
          <p:nvPr/>
        </p:nvSpPr>
        <p:spPr>
          <a:xfrm>
            <a:off x="625312" y="1663352"/>
            <a:ext cx="493450" cy="598338"/>
          </a:xfrm>
          <a:custGeom>
            <a:rect b="b" l="l" r="r" t="t"/>
            <a:pathLst>
              <a:path extrusionOk="0" h="527170" w="460093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1"/>
          <p:cNvSpPr txBox="1"/>
          <p:nvPr>
            <p:ph idx="3" type="body"/>
          </p:nvPr>
        </p:nvSpPr>
        <p:spPr>
          <a:xfrm>
            <a:off x="1364525" y="1803250"/>
            <a:ext cx="13749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Inicio de Sesión</a:t>
            </a:r>
            <a:endParaRPr sz="1800"/>
          </a:p>
        </p:txBody>
      </p:sp>
      <p:sp>
        <p:nvSpPr>
          <p:cNvPr id="501" name="Google Shape;501;p31"/>
          <p:cNvSpPr txBox="1"/>
          <p:nvPr/>
        </p:nvSpPr>
        <p:spPr>
          <a:xfrm>
            <a:off x="2918613" y="392175"/>
            <a:ext cx="3132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Aspectos Críticos</a:t>
            </a:r>
            <a:endParaRPr/>
          </a:p>
        </p:txBody>
      </p:sp>
      <p:sp>
        <p:nvSpPr>
          <p:cNvPr id="502" name="Google Shape;502;p31"/>
          <p:cNvSpPr txBox="1"/>
          <p:nvPr/>
        </p:nvSpPr>
        <p:spPr>
          <a:xfrm>
            <a:off x="656359" y="1755882"/>
            <a:ext cx="43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503" name="Google Shape;503;p31"/>
          <p:cNvSpPr txBox="1"/>
          <p:nvPr/>
        </p:nvSpPr>
        <p:spPr>
          <a:xfrm>
            <a:off x="656359" y="2761678"/>
            <a:ext cx="43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504" name="Google Shape;504;p31"/>
          <p:cNvSpPr txBox="1"/>
          <p:nvPr/>
        </p:nvSpPr>
        <p:spPr>
          <a:xfrm>
            <a:off x="656359" y="3690945"/>
            <a:ext cx="43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pic>
        <p:nvPicPr>
          <p:cNvPr id="505" name="Google Shape;5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975" y="0"/>
            <a:ext cx="668025" cy="3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1"/>
          <p:cNvSpPr/>
          <p:nvPr/>
        </p:nvSpPr>
        <p:spPr>
          <a:xfrm>
            <a:off x="4966793" y="3044831"/>
            <a:ext cx="3432000" cy="771900"/>
          </a:xfrm>
          <a:prstGeom prst="roundRect">
            <a:avLst>
              <a:gd fmla="val 87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1"/>
          <p:cNvSpPr/>
          <p:nvPr/>
        </p:nvSpPr>
        <p:spPr>
          <a:xfrm>
            <a:off x="4959508" y="2058413"/>
            <a:ext cx="3432000" cy="771900"/>
          </a:xfrm>
          <a:prstGeom prst="roundRect">
            <a:avLst>
              <a:gd fmla="val 87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1"/>
          <p:cNvSpPr/>
          <p:nvPr/>
        </p:nvSpPr>
        <p:spPr>
          <a:xfrm>
            <a:off x="4702277" y="3157161"/>
            <a:ext cx="493450" cy="598338"/>
          </a:xfrm>
          <a:custGeom>
            <a:rect b="b" l="l" r="r" t="t"/>
            <a:pathLst>
              <a:path extrusionOk="0" h="527170" w="460093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4702277" y="2156565"/>
            <a:ext cx="493450" cy="598338"/>
          </a:xfrm>
          <a:custGeom>
            <a:rect b="b" l="l" r="r" t="t"/>
            <a:pathLst>
              <a:path extrusionOk="0" h="527170" w="460093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1"/>
          <p:cNvSpPr txBox="1"/>
          <p:nvPr/>
        </p:nvSpPr>
        <p:spPr>
          <a:xfrm>
            <a:off x="4733325" y="2249094"/>
            <a:ext cx="43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511" name="Google Shape;511;p31"/>
          <p:cNvSpPr txBox="1"/>
          <p:nvPr/>
        </p:nvSpPr>
        <p:spPr>
          <a:xfrm>
            <a:off x="4733325" y="3254890"/>
            <a:ext cx="43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512" name="Google Shape;512;p31"/>
          <p:cNvSpPr txBox="1"/>
          <p:nvPr>
            <p:ph idx="3" type="body"/>
          </p:nvPr>
        </p:nvSpPr>
        <p:spPr>
          <a:xfrm>
            <a:off x="1364525" y="2779925"/>
            <a:ext cx="1974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Registro de Clientes</a:t>
            </a:r>
            <a:endParaRPr sz="1800"/>
          </a:p>
        </p:txBody>
      </p:sp>
      <p:sp>
        <p:nvSpPr>
          <p:cNvPr id="513" name="Google Shape;513;p31"/>
          <p:cNvSpPr txBox="1"/>
          <p:nvPr>
            <p:ph idx="3" type="body"/>
          </p:nvPr>
        </p:nvSpPr>
        <p:spPr>
          <a:xfrm>
            <a:off x="1364525" y="3756600"/>
            <a:ext cx="1851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Registro de Mascotas</a:t>
            </a:r>
            <a:endParaRPr/>
          </a:p>
        </p:txBody>
      </p:sp>
      <p:sp>
        <p:nvSpPr>
          <p:cNvPr id="514" name="Google Shape;514;p31"/>
          <p:cNvSpPr txBox="1"/>
          <p:nvPr>
            <p:ph idx="3" type="body"/>
          </p:nvPr>
        </p:nvSpPr>
        <p:spPr>
          <a:xfrm>
            <a:off x="5511900" y="2288088"/>
            <a:ext cx="1783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Registro de Vacunas</a:t>
            </a:r>
            <a:endParaRPr sz="1800"/>
          </a:p>
        </p:txBody>
      </p:sp>
      <p:sp>
        <p:nvSpPr>
          <p:cNvPr id="515" name="Google Shape;515;p31"/>
          <p:cNvSpPr txBox="1"/>
          <p:nvPr>
            <p:ph idx="3" type="body"/>
          </p:nvPr>
        </p:nvSpPr>
        <p:spPr>
          <a:xfrm>
            <a:off x="5511900" y="3273113"/>
            <a:ext cx="1783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 Base de Datos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"/>
          <p:cNvSpPr txBox="1"/>
          <p:nvPr>
            <p:ph type="ctrTitle"/>
          </p:nvPr>
        </p:nvSpPr>
        <p:spPr>
          <a:xfrm>
            <a:off x="171000" y="534750"/>
            <a:ext cx="8802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attrocento Sans"/>
              <a:buNone/>
            </a:pPr>
            <a:r>
              <a:rPr lang="en-US" sz="2900"/>
              <a:t>Representaciones Gráficas de los Resultados Obtenidos</a:t>
            </a:r>
            <a:endParaRPr sz="2900"/>
          </a:p>
        </p:txBody>
      </p:sp>
      <p:sp>
        <p:nvSpPr>
          <p:cNvPr id="521" name="Google Shape;521;p32"/>
          <p:cNvSpPr txBox="1"/>
          <p:nvPr>
            <p:ph idx="1" type="subTitle"/>
          </p:nvPr>
        </p:nvSpPr>
        <p:spPr>
          <a:xfrm rot="-5400000">
            <a:off x="7208478" y="2717379"/>
            <a:ext cx="3300353" cy="11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</a:pPr>
            <a:r>
              <a:rPr lang="en-US"/>
              <a:t>GRÁFICAS</a:t>
            </a:r>
            <a:endParaRPr/>
          </a:p>
        </p:txBody>
      </p:sp>
      <p:pic>
        <p:nvPicPr>
          <p:cNvPr id="522" name="Google Shape;5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975" y="0"/>
            <a:ext cx="668025" cy="3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2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25" y="1223125"/>
            <a:ext cx="4176799" cy="26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32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525" y="1787775"/>
            <a:ext cx="4266625" cy="26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/>
          <p:nvPr>
            <p:ph idx="1" type="subTitle"/>
          </p:nvPr>
        </p:nvSpPr>
        <p:spPr>
          <a:xfrm rot="-5400000">
            <a:off x="7364757" y="2834753"/>
            <a:ext cx="30267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GRÁFICAS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1" name="Google Shape;531;p3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63" y="408125"/>
            <a:ext cx="3466728" cy="21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3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463" y="408125"/>
            <a:ext cx="3466775" cy="21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3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1263" y="2771350"/>
            <a:ext cx="3367200" cy="21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3" title="Gráfic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763" y="2630268"/>
            <a:ext cx="3466725" cy="2424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/>
          <p:nvPr/>
        </p:nvSpPr>
        <p:spPr>
          <a:xfrm>
            <a:off x="990600" y="2284990"/>
            <a:ext cx="1961029" cy="2271432"/>
          </a:xfrm>
          <a:prstGeom prst="roundRect">
            <a:avLst>
              <a:gd fmla="val 87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3458135" y="2284990"/>
            <a:ext cx="1961029" cy="2271432"/>
          </a:xfrm>
          <a:prstGeom prst="roundRect">
            <a:avLst>
              <a:gd fmla="val 87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4"/>
          <p:cNvSpPr/>
          <p:nvPr/>
        </p:nvSpPr>
        <p:spPr>
          <a:xfrm>
            <a:off x="5905500" y="2284990"/>
            <a:ext cx="1961029" cy="2271432"/>
          </a:xfrm>
          <a:prstGeom prst="roundRect">
            <a:avLst>
              <a:gd fmla="val 87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1595789" y="1749762"/>
            <a:ext cx="749310" cy="858552"/>
          </a:xfrm>
          <a:custGeom>
            <a:rect b="b" l="l" r="r" t="t"/>
            <a:pathLst>
              <a:path extrusionOk="0" h="858552" w="749310">
                <a:moveTo>
                  <a:pt x="749311" y="214804"/>
                </a:moveTo>
                <a:lnTo>
                  <a:pt x="374655" y="0"/>
                </a:lnTo>
                <a:lnTo>
                  <a:pt x="0" y="214804"/>
                </a:lnTo>
                <a:lnTo>
                  <a:pt x="0" y="643748"/>
                </a:lnTo>
                <a:lnTo>
                  <a:pt x="374655" y="858552"/>
                </a:lnTo>
                <a:lnTo>
                  <a:pt x="749311" y="6437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4063324" y="1749762"/>
            <a:ext cx="749310" cy="858552"/>
          </a:xfrm>
          <a:custGeom>
            <a:rect b="b" l="l" r="r" t="t"/>
            <a:pathLst>
              <a:path extrusionOk="0" h="858552" w="749310">
                <a:moveTo>
                  <a:pt x="749311" y="214804"/>
                </a:moveTo>
                <a:lnTo>
                  <a:pt x="374655" y="0"/>
                </a:lnTo>
                <a:lnTo>
                  <a:pt x="0" y="214804"/>
                </a:lnTo>
                <a:lnTo>
                  <a:pt x="0" y="643748"/>
                </a:lnTo>
                <a:lnTo>
                  <a:pt x="374655" y="858552"/>
                </a:lnTo>
                <a:lnTo>
                  <a:pt x="749311" y="6437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6510689" y="1749762"/>
            <a:ext cx="749310" cy="858552"/>
          </a:xfrm>
          <a:custGeom>
            <a:rect b="b" l="l" r="r" t="t"/>
            <a:pathLst>
              <a:path extrusionOk="0" h="858552" w="749310">
                <a:moveTo>
                  <a:pt x="749311" y="214804"/>
                </a:moveTo>
                <a:lnTo>
                  <a:pt x="374655" y="0"/>
                </a:lnTo>
                <a:lnTo>
                  <a:pt x="0" y="214804"/>
                </a:lnTo>
                <a:lnTo>
                  <a:pt x="0" y="643748"/>
                </a:lnTo>
                <a:lnTo>
                  <a:pt x="374655" y="858552"/>
                </a:lnTo>
                <a:lnTo>
                  <a:pt x="749311" y="6437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4"/>
          <p:cNvSpPr txBox="1"/>
          <p:nvPr>
            <p:ph type="ctrTitle"/>
          </p:nvPr>
        </p:nvSpPr>
        <p:spPr>
          <a:xfrm>
            <a:off x="685800" y="921396"/>
            <a:ext cx="5791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attrocento Sans"/>
              <a:buNone/>
            </a:pPr>
            <a:r>
              <a:rPr lang="en-US"/>
              <a:t>Observaciones </a:t>
            </a:r>
            <a:endParaRPr/>
          </a:p>
        </p:txBody>
      </p:sp>
      <p:sp>
        <p:nvSpPr>
          <p:cNvPr id="546" name="Google Shape;546;p34"/>
          <p:cNvSpPr txBox="1"/>
          <p:nvPr/>
        </p:nvSpPr>
        <p:spPr>
          <a:xfrm>
            <a:off x="1171014" y="2724150"/>
            <a:ext cx="1600200" cy="2181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Quattrocento Sans"/>
              <a:buNone/>
            </a:pPr>
            <a:r>
              <a:rPr b="1" lang="en-US" sz="16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Colaboración</a:t>
            </a:r>
            <a:endParaRPr/>
          </a:p>
        </p:txBody>
      </p:sp>
      <p:sp>
        <p:nvSpPr>
          <p:cNvPr id="547" name="Google Shape;547;p34"/>
          <p:cNvSpPr txBox="1"/>
          <p:nvPr/>
        </p:nvSpPr>
        <p:spPr>
          <a:xfrm>
            <a:off x="3823041" y="2725138"/>
            <a:ext cx="12342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Quattrocento Sans"/>
              <a:buNone/>
            </a:pPr>
            <a:r>
              <a:rPr b="1" lang="en-US" sz="16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Organización </a:t>
            </a:r>
            <a:endParaRPr/>
          </a:p>
        </p:txBody>
      </p:sp>
      <p:sp>
        <p:nvSpPr>
          <p:cNvPr id="548" name="Google Shape;548;p34"/>
          <p:cNvSpPr txBox="1"/>
          <p:nvPr/>
        </p:nvSpPr>
        <p:spPr>
          <a:xfrm>
            <a:off x="6147412" y="2725138"/>
            <a:ext cx="14772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Quattrocento Sans"/>
              <a:buNone/>
            </a:pPr>
            <a:r>
              <a:rPr b="1" lang="en-US" sz="16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Documentación</a:t>
            </a:r>
            <a:endParaRPr/>
          </a:p>
        </p:txBody>
      </p:sp>
      <p:sp>
        <p:nvSpPr>
          <p:cNvPr id="549" name="Google Shape;549;p34"/>
          <p:cNvSpPr txBox="1"/>
          <p:nvPr/>
        </p:nvSpPr>
        <p:spPr>
          <a:xfrm>
            <a:off x="1208675" y="3207550"/>
            <a:ext cx="1565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87B95"/>
                </a:solidFill>
                <a:latin typeface="Calibri"/>
                <a:ea typeface="Calibri"/>
                <a:cs typeface="Calibri"/>
                <a:sym typeface="Calibri"/>
              </a:rPr>
              <a:t>Colaboración fluida entre los miembros del equipo y una clara delegación de tareas.</a:t>
            </a:r>
            <a:endParaRPr sz="1200">
              <a:solidFill>
                <a:srgbClr val="887B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3646085" y="3143599"/>
            <a:ext cx="1565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87B95"/>
                </a:solidFill>
                <a:latin typeface="Calibri"/>
                <a:ea typeface="Calibri"/>
                <a:cs typeface="Calibri"/>
                <a:sym typeface="Calibri"/>
              </a:rPr>
              <a:t>Fomentación de la organización y planificación desde el inicio para minimizar imprevistos.</a:t>
            </a:r>
            <a:endParaRPr sz="1200">
              <a:solidFill>
                <a:srgbClr val="887B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4"/>
          <p:cNvSpPr txBox="1"/>
          <p:nvPr/>
        </p:nvSpPr>
        <p:spPr>
          <a:xfrm>
            <a:off x="6103525" y="3282550"/>
            <a:ext cx="15651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87B95"/>
                </a:solidFill>
                <a:latin typeface="Calibri"/>
                <a:ea typeface="Calibri"/>
                <a:cs typeface="Calibri"/>
                <a:sym typeface="Calibri"/>
              </a:rPr>
              <a:t>Haber podido mantener un hábito constante de documentación.</a:t>
            </a:r>
            <a:endParaRPr sz="1200">
              <a:solidFill>
                <a:srgbClr val="887B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34"/>
          <p:cNvGrpSpPr/>
          <p:nvPr/>
        </p:nvGrpSpPr>
        <p:grpSpPr>
          <a:xfrm>
            <a:off x="1722715" y="1900049"/>
            <a:ext cx="498301" cy="558818"/>
            <a:chOff x="1722715" y="1900049"/>
            <a:chExt cx="498301" cy="558818"/>
          </a:xfrm>
        </p:grpSpPr>
        <p:sp>
          <p:nvSpPr>
            <p:cNvPr id="553" name="Google Shape;553;p34"/>
            <p:cNvSpPr/>
            <p:nvPr/>
          </p:nvSpPr>
          <p:spPr>
            <a:xfrm>
              <a:off x="1916165" y="2123727"/>
              <a:ext cx="111402" cy="111462"/>
            </a:xfrm>
            <a:custGeom>
              <a:rect b="b" l="l" r="r" t="t"/>
              <a:pathLst>
                <a:path extrusionOk="0" h="111462" w="111402">
                  <a:moveTo>
                    <a:pt x="111403" y="55731"/>
                  </a:moveTo>
                  <a:cubicBezTo>
                    <a:pt x="111403" y="86511"/>
                    <a:pt x="86465" y="111462"/>
                    <a:pt x="55701" y="111462"/>
                  </a:cubicBezTo>
                  <a:cubicBezTo>
                    <a:pt x="24938" y="111462"/>
                    <a:pt x="0" y="86511"/>
                    <a:pt x="0" y="55731"/>
                  </a:cubicBezTo>
                  <a:cubicBezTo>
                    <a:pt x="0" y="24952"/>
                    <a:pt x="24938" y="0"/>
                    <a:pt x="55701" y="0"/>
                  </a:cubicBezTo>
                  <a:cubicBezTo>
                    <a:pt x="86465" y="0"/>
                    <a:pt x="111403" y="24952"/>
                    <a:pt x="111403" y="557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4" name="Google Shape;554;p34"/>
            <p:cNvGrpSpPr/>
            <p:nvPr/>
          </p:nvGrpSpPr>
          <p:grpSpPr>
            <a:xfrm>
              <a:off x="1916165" y="1900049"/>
              <a:ext cx="111402" cy="558818"/>
              <a:chOff x="1916165" y="1900049"/>
              <a:chExt cx="111402" cy="558818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1916165" y="1900049"/>
                <a:ext cx="111402" cy="111462"/>
              </a:xfrm>
              <a:custGeom>
                <a:rect b="b" l="l" r="r" t="t"/>
                <a:pathLst>
                  <a:path extrusionOk="0" h="111462" w="11140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1916165" y="2347405"/>
                <a:ext cx="111402" cy="111462"/>
              </a:xfrm>
              <a:custGeom>
                <a:rect b="b" l="l" r="r" t="t"/>
                <a:pathLst>
                  <a:path extrusionOk="0" h="111462" w="11140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34"/>
            <p:cNvGrpSpPr/>
            <p:nvPr/>
          </p:nvGrpSpPr>
          <p:grpSpPr>
            <a:xfrm>
              <a:off x="1722715" y="2011511"/>
              <a:ext cx="498301" cy="335140"/>
              <a:chOff x="1722715" y="2011511"/>
              <a:chExt cx="498301" cy="335140"/>
            </a:xfrm>
          </p:grpSpPr>
          <p:sp>
            <p:nvSpPr>
              <p:cNvPr id="558" name="Google Shape;558;p34"/>
              <p:cNvSpPr/>
              <p:nvPr/>
            </p:nvSpPr>
            <p:spPr>
              <a:xfrm>
                <a:off x="1722715" y="2011511"/>
                <a:ext cx="111402" cy="111462"/>
              </a:xfrm>
              <a:custGeom>
                <a:rect b="b" l="l" r="r" t="t"/>
                <a:pathLst>
                  <a:path extrusionOk="0" h="111462" w="11140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4"/>
              <p:cNvSpPr/>
              <p:nvPr/>
            </p:nvSpPr>
            <p:spPr>
              <a:xfrm>
                <a:off x="2109614" y="2235189"/>
                <a:ext cx="111402" cy="111462"/>
              </a:xfrm>
              <a:custGeom>
                <a:rect b="b" l="l" r="r" t="t"/>
                <a:pathLst>
                  <a:path extrusionOk="0" h="111462" w="11140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4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0" name="Google Shape;560;p34"/>
            <p:cNvGrpSpPr/>
            <p:nvPr/>
          </p:nvGrpSpPr>
          <p:grpSpPr>
            <a:xfrm>
              <a:off x="1722715" y="2011511"/>
              <a:ext cx="498301" cy="335140"/>
              <a:chOff x="1722715" y="2011511"/>
              <a:chExt cx="498301" cy="335140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1722715" y="2235189"/>
                <a:ext cx="111402" cy="111462"/>
              </a:xfrm>
              <a:custGeom>
                <a:rect b="b" l="l" r="r" t="t"/>
                <a:pathLst>
                  <a:path extrusionOk="0" h="111462" w="11140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5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2109614" y="2011511"/>
                <a:ext cx="111402" cy="111462"/>
              </a:xfrm>
              <a:custGeom>
                <a:rect b="b" l="l" r="r" t="t"/>
                <a:pathLst>
                  <a:path extrusionOk="0" h="111462" w="111402">
                    <a:moveTo>
                      <a:pt x="111403" y="55731"/>
                    </a:moveTo>
                    <a:cubicBezTo>
                      <a:pt x="111403" y="86511"/>
                      <a:pt x="86465" y="111462"/>
                      <a:pt x="55701" y="111462"/>
                    </a:cubicBezTo>
                    <a:cubicBezTo>
                      <a:pt x="24938" y="111462"/>
                      <a:pt x="0" y="86511"/>
                      <a:pt x="0" y="55731"/>
                    </a:cubicBezTo>
                    <a:cubicBezTo>
                      <a:pt x="0" y="24952"/>
                      <a:pt x="24938" y="0"/>
                      <a:pt x="55701" y="0"/>
                    </a:cubicBezTo>
                    <a:cubicBezTo>
                      <a:pt x="86464" y="0"/>
                      <a:pt x="111403" y="24952"/>
                      <a:pt x="111403" y="55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1823580" y="1976868"/>
              <a:ext cx="97101" cy="58743"/>
            </a:xfrm>
            <a:custGeom>
              <a:rect b="b" l="l" r="r" t="t"/>
              <a:pathLst>
                <a:path extrusionOk="0" h="58743" w="97101">
                  <a:moveTo>
                    <a:pt x="0" y="58744"/>
                  </a:moveTo>
                  <a:lnTo>
                    <a:pt x="9710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025310" y="2322552"/>
              <a:ext cx="97101" cy="59496"/>
            </a:xfrm>
            <a:custGeom>
              <a:rect b="b" l="l" r="r" t="t"/>
              <a:pathLst>
                <a:path extrusionOk="0" h="59496" w="97101">
                  <a:moveTo>
                    <a:pt x="0" y="59497"/>
                  </a:moveTo>
                  <a:lnTo>
                    <a:pt x="9710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822827" y="2322552"/>
              <a:ext cx="96348" cy="59496"/>
            </a:xfrm>
            <a:custGeom>
              <a:rect b="b" l="l" r="r" t="t"/>
              <a:pathLst>
                <a:path extrusionOk="0" h="59496" w="96348">
                  <a:moveTo>
                    <a:pt x="0" y="0"/>
                  </a:moveTo>
                  <a:lnTo>
                    <a:pt x="96348" y="59497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024557" y="1976868"/>
              <a:ext cx="96348" cy="58743"/>
            </a:xfrm>
            <a:custGeom>
              <a:rect b="b" l="l" r="r" t="t"/>
              <a:pathLst>
                <a:path extrusionOk="0" h="58743" w="96348">
                  <a:moveTo>
                    <a:pt x="0" y="0"/>
                  </a:moveTo>
                  <a:lnTo>
                    <a:pt x="96348" y="58744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778417" y="2122974"/>
              <a:ext cx="7527" cy="112215"/>
            </a:xfrm>
            <a:custGeom>
              <a:rect b="b" l="l" r="r" t="t"/>
              <a:pathLst>
                <a:path extrusionOk="0" h="112215" w="7527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165316" y="2122974"/>
              <a:ext cx="7527" cy="112215"/>
            </a:xfrm>
            <a:custGeom>
              <a:rect b="b" l="l" r="r" t="t"/>
              <a:pathLst>
                <a:path extrusionOk="0" h="112215" w="7527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2020040" y="2207324"/>
              <a:ext cx="97101" cy="55731"/>
            </a:xfrm>
            <a:custGeom>
              <a:rect b="b" l="l" r="r" t="t"/>
              <a:pathLst>
                <a:path extrusionOk="0" h="55731" w="97101">
                  <a:moveTo>
                    <a:pt x="0" y="0"/>
                  </a:moveTo>
                  <a:lnTo>
                    <a:pt x="97101" y="5573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826591" y="2095108"/>
              <a:ext cx="97101" cy="56484"/>
            </a:xfrm>
            <a:custGeom>
              <a:rect b="b" l="l" r="r" t="t"/>
              <a:pathLst>
                <a:path extrusionOk="0" h="56484" w="97101">
                  <a:moveTo>
                    <a:pt x="0" y="0"/>
                  </a:moveTo>
                  <a:lnTo>
                    <a:pt x="97101" y="56484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018535" y="2087577"/>
              <a:ext cx="94090" cy="61756"/>
            </a:xfrm>
            <a:custGeom>
              <a:rect b="b" l="l" r="r" t="t"/>
              <a:pathLst>
                <a:path extrusionOk="0" h="61756" w="94090">
                  <a:moveTo>
                    <a:pt x="0" y="61756"/>
                  </a:moveTo>
                  <a:lnTo>
                    <a:pt x="9409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1831107" y="2209583"/>
              <a:ext cx="93337" cy="61003"/>
            </a:xfrm>
            <a:custGeom>
              <a:rect b="b" l="l" r="r" t="t"/>
              <a:pathLst>
                <a:path extrusionOk="0" h="61003" w="93337">
                  <a:moveTo>
                    <a:pt x="0" y="61003"/>
                  </a:moveTo>
                  <a:lnTo>
                    <a:pt x="93338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1971866" y="2235189"/>
              <a:ext cx="7527" cy="112215"/>
            </a:xfrm>
            <a:custGeom>
              <a:rect b="b" l="l" r="r" t="t"/>
              <a:pathLst>
                <a:path extrusionOk="0" h="112215" w="7527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1971866" y="2011511"/>
              <a:ext cx="7527" cy="112215"/>
            </a:xfrm>
            <a:custGeom>
              <a:rect b="b" l="l" r="r" t="t"/>
              <a:pathLst>
                <a:path extrusionOk="0" h="112215" w="7527">
                  <a:moveTo>
                    <a:pt x="0" y="0"/>
                  </a:moveTo>
                  <a:lnTo>
                    <a:pt x="0" y="112215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5" name="Google Shape;575;p34"/>
          <p:cNvSpPr/>
          <p:nvPr/>
        </p:nvSpPr>
        <p:spPr>
          <a:xfrm>
            <a:off x="4225528" y="1915080"/>
            <a:ext cx="429232" cy="527151"/>
          </a:xfrm>
          <a:custGeom>
            <a:rect b="b" l="l" r="r" t="t"/>
            <a:pathLst>
              <a:path extrusionOk="0" h="527151" w="429232">
                <a:moveTo>
                  <a:pt x="315568" y="452611"/>
                </a:moveTo>
                <a:lnTo>
                  <a:pt x="227329" y="522634"/>
                </a:lnTo>
                <a:cubicBezTo>
                  <a:pt x="219851" y="528657"/>
                  <a:pt x="210129" y="528657"/>
                  <a:pt x="202651" y="522634"/>
                </a:cubicBezTo>
                <a:lnTo>
                  <a:pt x="114412" y="452611"/>
                </a:lnTo>
                <a:cubicBezTo>
                  <a:pt x="41876" y="395388"/>
                  <a:pt x="0" y="308047"/>
                  <a:pt x="0" y="215436"/>
                </a:cubicBezTo>
                <a:lnTo>
                  <a:pt x="0" y="132613"/>
                </a:lnTo>
                <a:cubicBezTo>
                  <a:pt x="0" y="119813"/>
                  <a:pt x="8226" y="108519"/>
                  <a:pt x="20938" y="104755"/>
                </a:cubicBezTo>
                <a:cubicBezTo>
                  <a:pt x="56832" y="94214"/>
                  <a:pt x="133107" y="66355"/>
                  <a:pt x="195921" y="7626"/>
                </a:cubicBezTo>
                <a:cubicBezTo>
                  <a:pt x="206390" y="-2162"/>
                  <a:pt x="223590" y="-2915"/>
                  <a:pt x="234059" y="7626"/>
                </a:cubicBezTo>
                <a:cubicBezTo>
                  <a:pt x="292386" y="60332"/>
                  <a:pt x="373896" y="91955"/>
                  <a:pt x="409790" y="104002"/>
                </a:cubicBezTo>
                <a:cubicBezTo>
                  <a:pt x="421007" y="107766"/>
                  <a:pt x="429232" y="119060"/>
                  <a:pt x="429232" y="131107"/>
                </a:cubicBezTo>
                <a:lnTo>
                  <a:pt x="429232" y="215436"/>
                </a:lnTo>
                <a:cubicBezTo>
                  <a:pt x="429232" y="308047"/>
                  <a:pt x="387356" y="395388"/>
                  <a:pt x="315568" y="45261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6" name="Google Shape;576;p34"/>
          <p:cNvGrpSpPr/>
          <p:nvPr/>
        </p:nvGrpSpPr>
        <p:grpSpPr>
          <a:xfrm>
            <a:off x="6534641" y="1895023"/>
            <a:ext cx="594598" cy="568120"/>
            <a:chOff x="6534641" y="1895023"/>
            <a:chExt cx="594598" cy="568120"/>
          </a:xfrm>
        </p:grpSpPr>
        <p:grpSp>
          <p:nvGrpSpPr>
            <p:cNvPr id="577" name="Google Shape;577;p34"/>
            <p:cNvGrpSpPr/>
            <p:nvPr/>
          </p:nvGrpSpPr>
          <p:grpSpPr>
            <a:xfrm>
              <a:off x="6660218" y="2072797"/>
              <a:ext cx="260987" cy="298811"/>
              <a:chOff x="6660218" y="2072797"/>
              <a:chExt cx="260987" cy="298811"/>
            </a:xfrm>
          </p:grpSpPr>
          <p:sp>
            <p:nvSpPr>
              <p:cNvPr id="578" name="Google Shape;578;p34"/>
              <p:cNvSpPr/>
              <p:nvPr/>
            </p:nvSpPr>
            <p:spPr>
              <a:xfrm>
                <a:off x="6660218" y="2147689"/>
                <a:ext cx="130872" cy="223919"/>
              </a:xfrm>
              <a:custGeom>
                <a:rect b="b" l="l" r="r" t="t"/>
                <a:pathLst>
                  <a:path extrusionOk="0" h="223919" w="130872">
                    <a:moveTo>
                      <a:pt x="130872" y="223920"/>
                    </a:moveTo>
                    <a:lnTo>
                      <a:pt x="0" y="148271"/>
                    </a:lnTo>
                    <a:lnTo>
                      <a:pt x="0" y="0"/>
                    </a:lnTo>
                    <a:lnTo>
                      <a:pt x="130872" y="7564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6791090" y="2147689"/>
                <a:ext cx="130115" cy="223919"/>
              </a:xfrm>
              <a:custGeom>
                <a:rect b="b" l="l" r="r" t="t"/>
                <a:pathLst>
                  <a:path extrusionOk="0" h="223919" w="130115">
                    <a:moveTo>
                      <a:pt x="0" y="223920"/>
                    </a:moveTo>
                    <a:lnTo>
                      <a:pt x="130116" y="148271"/>
                    </a:lnTo>
                    <a:lnTo>
                      <a:pt x="130116" y="0"/>
                    </a:lnTo>
                    <a:lnTo>
                      <a:pt x="0" y="7564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6660218" y="2072797"/>
                <a:ext cx="260987" cy="150540"/>
              </a:xfrm>
              <a:custGeom>
                <a:rect b="b" l="l" r="r" t="t"/>
                <a:pathLst>
                  <a:path extrusionOk="0" h="150540" w="260987">
                    <a:moveTo>
                      <a:pt x="260988" y="74892"/>
                    </a:moveTo>
                    <a:lnTo>
                      <a:pt x="130872" y="150541"/>
                    </a:lnTo>
                    <a:lnTo>
                      <a:pt x="0" y="74892"/>
                    </a:lnTo>
                    <a:lnTo>
                      <a:pt x="130872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1" name="Google Shape;581;p34"/>
            <p:cNvGrpSpPr/>
            <p:nvPr/>
          </p:nvGrpSpPr>
          <p:grpSpPr>
            <a:xfrm>
              <a:off x="6660218" y="1895023"/>
              <a:ext cx="469021" cy="536347"/>
              <a:chOff x="6660218" y="1895023"/>
              <a:chExt cx="469021" cy="536347"/>
            </a:xfrm>
          </p:grpSpPr>
          <p:sp>
            <p:nvSpPr>
              <p:cNvPr id="582" name="Google Shape;582;p34"/>
              <p:cNvSpPr/>
              <p:nvPr/>
            </p:nvSpPr>
            <p:spPr>
              <a:xfrm>
                <a:off x="6660218" y="2029677"/>
                <a:ext cx="234510" cy="401693"/>
              </a:xfrm>
              <a:custGeom>
                <a:rect b="b" l="l" r="r" t="t"/>
                <a:pathLst>
                  <a:path extrusionOk="0" h="401693" w="234510">
                    <a:moveTo>
                      <a:pt x="234511" y="401694"/>
                    </a:moveTo>
                    <a:lnTo>
                      <a:pt x="0" y="266283"/>
                    </a:lnTo>
                    <a:lnTo>
                      <a:pt x="0" y="0"/>
                    </a:lnTo>
                    <a:lnTo>
                      <a:pt x="234511" y="13541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6894728" y="2029677"/>
                <a:ext cx="234510" cy="401693"/>
              </a:xfrm>
              <a:custGeom>
                <a:rect b="b" l="l" r="r" t="t"/>
                <a:pathLst>
                  <a:path extrusionOk="0" h="401693" w="234510">
                    <a:moveTo>
                      <a:pt x="0" y="401694"/>
                    </a:moveTo>
                    <a:lnTo>
                      <a:pt x="234511" y="266283"/>
                    </a:lnTo>
                    <a:lnTo>
                      <a:pt x="234511" y="0"/>
                    </a:lnTo>
                    <a:lnTo>
                      <a:pt x="0" y="13541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6660218" y="1895023"/>
                <a:ext cx="469021" cy="270065"/>
              </a:xfrm>
              <a:custGeom>
                <a:rect b="b" l="l" r="r" t="t"/>
                <a:pathLst>
                  <a:path extrusionOk="0" h="270065" w="469021">
                    <a:moveTo>
                      <a:pt x="469021" y="134654"/>
                    </a:moveTo>
                    <a:lnTo>
                      <a:pt x="234511" y="270065"/>
                    </a:lnTo>
                    <a:lnTo>
                      <a:pt x="0" y="134654"/>
                    </a:lnTo>
                    <a:lnTo>
                      <a:pt x="234511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34"/>
            <p:cNvGrpSpPr/>
            <p:nvPr/>
          </p:nvGrpSpPr>
          <p:grpSpPr>
            <a:xfrm>
              <a:off x="6647357" y="2374635"/>
              <a:ext cx="138437" cy="88508"/>
              <a:chOff x="6647357" y="2374635"/>
              <a:chExt cx="138437" cy="88508"/>
            </a:xfrm>
          </p:grpSpPr>
          <p:sp>
            <p:nvSpPr>
              <p:cNvPr id="586" name="Google Shape;586;p34"/>
              <p:cNvSpPr/>
              <p:nvPr/>
            </p:nvSpPr>
            <p:spPr>
              <a:xfrm>
                <a:off x="6647357" y="2374635"/>
                <a:ext cx="111203" cy="63544"/>
              </a:xfrm>
              <a:custGeom>
                <a:rect b="b" l="l" r="r" t="t"/>
                <a:pathLst>
                  <a:path extrusionOk="0" h="63544" w="111203">
                    <a:moveTo>
                      <a:pt x="0" y="0"/>
                    </a:moveTo>
                    <a:lnTo>
                      <a:pt x="111203" y="63545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6744188" y="2410190"/>
                <a:ext cx="41606" cy="52953"/>
              </a:xfrm>
              <a:custGeom>
                <a:rect b="b" l="l" r="r" t="t"/>
                <a:pathLst>
                  <a:path extrusionOk="0" h="52953" w="41606">
                    <a:moveTo>
                      <a:pt x="0" y="52954"/>
                    </a:moveTo>
                    <a:lnTo>
                      <a:pt x="41607" y="41607"/>
                    </a:lnTo>
                    <a:lnTo>
                      <a:pt x="30259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34"/>
            <p:cNvGrpSpPr/>
            <p:nvPr/>
          </p:nvGrpSpPr>
          <p:grpSpPr>
            <a:xfrm>
              <a:off x="6534641" y="2104569"/>
              <a:ext cx="61275" cy="158862"/>
              <a:chOff x="6534641" y="2104569"/>
              <a:chExt cx="61275" cy="158862"/>
            </a:xfrm>
          </p:grpSpPr>
          <p:sp>
            <p:nvSpPr>
              <p:cNvPr id="589" name="Google Shape;589;p34"/>
              <p:cNvSpPr/>
              <p:nvPr/>
            </p:nvSpPr>
            <p:spPr>
              <a:xfrm>
                <a:off x="6567170" y="2134829"/>
                <a:ext cx="7564" cy="128602"/>
              </a:xfrm>
              <a:custGeom>
                <a:rect b="b" l="l" r="r" t="t"/>
                <a:pathLst>
                  <a:path extrusionOk="0" h="128602" w="7564">
                    <a:moveTo>
                      <a:pt x="0" y="12860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34"/>
              <p:cNvSpPr/>
              <p:nvPr/>
            </p:nvSpPr>
            <p:spPr>
              <a:xfrm>
                <a:off x="6534641" y="2104569"/>
                <a:ext cx="61275" cy="30259"/>
              </a:xfrm>
              <a:custGeom>
                <a:rect b="b" l="l" r="r" t="t"/>
                <a:pathLst>
                  <a:path extrusionOk="0" h="30259" w="61275">
                    <a:moveTo>
                      <a:pt x="61275" y="30259"/>
                    </a:moveTo>
                    <a:lnTo>
                      <a:pt x="31016" y="0"/>
                    </a:lnTo>
                    <a:lnTo>
                      <a:pt x="0" y="3025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91" name="Google Shape;5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975" y="0"/>
            <a:ext cx="668025" cy="3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/>
        </p:nvSpPr>
        <p:spPr>
          <a:xfrm>
            <a:off x="2773050" y="601950"/>
            <a:ext cx="3597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Quattrocento Sans"/>
              <a:buNone/>
            </a:pPr>
            <a:r>
              <a:rPr b="1" lang="en-US" sz="32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Recomendaciones</a:t>
            </a:r>
            <a:endParaRPr/>
          </a:p>
        </p:txBody>
      </p:sp>
      <p:pic>
        <p:nvPicPr>
          <p:cNvPr id="597" name="Google Shape;5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975" y="0"/>
            <a:ext cx="668025" cy="3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825" y="1322350"/>
            <a:ext cx="375601" cy="3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5"/>
          <p:cNvSpPr txBox="1"/>
          <p:nvPr>
            <p:ph idx="3" type="body"/>
          </p:nvPr>
        </p:nvSpPr>
        <p:spPr>
          <a:xfrm>
            <a:off x="2887925" y="1385800"/>
            <a:ext cx="2850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/>
              <a:t>Funcionalidad de registro de usuario</a:t>
            </a:r>
            <a:endParaRPr sz="1700"/>
          </a:p>
        </p:txBody>
      </p:sp>
      <p:pic>
        <p:nvPicPr>
          <p:cNvPr id="600" name="Google Shape;6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825" y="1846125"/>
            <a:ext cx="375601" cy="3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35"/>
          <p:cNvSpPr txBox="1"/>
          <p:nvPr>
            <p:ph idx="3" type="body"/>
          </p:nvPr>
        </p:nvSpPr>
        <p:spPr>
          <a:xfrm>
            <a:off x="2887925" y="1909575"/>
            <a:ext cx="3741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Seguridad en el formulario de inicio de sesión</a:t>
            </a:r>
            <a:endParaRPr sz="1400"/>
          </a:p>
        </p:txBody>
      </p:sp>
      <p:pic>
        <p:nvPicPr>
          <p:cNvPr id="602" name="Google Shape;6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825" y="2369900"/>
            <a:ext cx="375601" cy="3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5"/>
          <p:cNvSpPr txBox="1"/>
          <p:nvPr>
            <p:ph idx="3" type="body"/>
          </p:nvPr>
        </p:nvSpPr>
        <p:spPr>
          <a:xfrm>
            <a:off x="2887925" y="2433350"/>
            <a:ext cx="3741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Tercera forma normal</a:t>
            </a:r>
            <a:endParaRPr sz="1400"/>
          </a:p>
        </p:txBody>
      </p:sp>
      <p:pic>
        <p:nvPicPr>
          <p:cNvPr id="604" name="Google Shape;6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825" y="2893675"/>
            <a:ext cx="375601" cy="3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5"/>
          <p:cNvSpPr txBox="1"/>
          <p:nvPr>
            <p:ph idx="3" type="body"/>
          </p:nvPr>
        </p:nvSpPr>
        <p:spPr>
          <a:xfrm>
            <a:off x="2887925" y="2957125"/>
            <a:ext cx="3741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Implementación de restricciones</a:t>
            </a:r>
            <a:endParaRPr sz="1400"/>
          </a:p>
        </p:txBody>
      </p:sp>
      <p:pic>
        <p:nvPicPr>
          <p:cNvPr id="606" name="Google Shape;6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825" y="3417450"/>
            <a:ext cx="375601" cy="37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825" y="3941225"/>
            <a:ext cx="375601" cy="3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5"/>
          <p:cNvSpPr txBox="1"/>
          <p:nvPr>
            <p:ph idx="3" type="body"/>
          </p:nvPr>
        </p:nvSpPr>
        <p:spPr>
          <a:xfrm>
            <a:off x="2887925" y="3480900"/>
            <a:ext cx="3741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 Información detallada en el Dashboard</a:t>
            </a:r>
            <a:endParaRPr sz="1400"/>
          </a:p>
        </p:txBody>
      </p:sp>
      <p:sp>
        <p:nvSpPr>
          <p:cNvPr id="609" name="Google Shape;609;p35"/>
          <p:cNvSpPr txBox="1"/>
          <p:nvPr>
            <p:ph idx="3" type="body"/>
          </p:nvPr>
        </p:nvSpPr>
        <p:spPr>
          <a:xfrm>
            <a:off x="2887925" y="4004675"/>
            <a:ext cx="3741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Seguimiento continuo de errores</a:t>
            </a:r>
            <a:endParaRPr sz="1400"/>
          </a:p>
        </p:txBody>
      </p:sp>
      <p:pic>
        <p:nvPicPr>
          <p:cNvPr id="610" name="Google Shape;6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825" y="4465000"/>
            <a:ext cx="375601" cy="3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5"/>
          <p:cNvSpPr txBox="1"/>
          <p:nvPr>
            <p:ph idx="3" type="body"/>
          </p:nvPr>
        </p:nvSpPr>
        <p:spPr>
          <a:xfrm>
            <a:off x="2887925" y="4528450"/>
            <a:ext cx="3741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/>
              <a:t>Pruebas de regresión y confirmación</a:t>
            </a:r>
            <a:endParaRPr sz="14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Purple-Blockchain">
      <a:dk1>
        <a:srgbClr val="000000"/>
      </a:dk1>
      <a:lt1>
        <a:srgbClr val="FFFFFF"/>
      </a:lt1>
      <a:dk2>
        <a:srgbClr val="131115"/>
      </a:dk2>
      <a:lt2>
        <a:srgbClr val="EAE9F4"/>
      </a:lt2>
      <a:accent1>
        <a:srgbClr val="8823ED"/>
      </a:accent1>
      <a:accent2>
        <a:srgbClr val="8853ED"/>
      </a:accent2>
      <a:accent3>
        <a:srgbClr val="CAC6D7"/>
      </a:accent3>
      <a:accent4>
        <a:srgbClr val="9ECAE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