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2"/>
    <p:restoredTop sz="94680"/>
  </p:normalViewPr>
  <p:slideViewPr>
    <p:cSldViewPr snapToGrid="0">
      <p:cViewPr>
        <p:scale>
          <a:sx n="130" d="100"/>
          <a:sy n="130" d="100"/>
        </p:scale>
        <p:origin x="-1280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9C1-4258-A51D-B026-90FBA41C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BB7D4-86FD-1895-82A3-B851C504C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E369-113F-FF55-7A6F-8994166D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1168-529F-83CC-7A70-2DAC5093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4E57-10F5-BC9A-33E7-4EC44E70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3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20B0-A6AB-F868-A52A-3D78BD10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2C34C-C727-EEAE-69C6-78A08151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F1C4-BEAB-9CB3-F952-2037509C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DE16-AB7B-A11F-9025-5CD52212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46F1-D383-9449-D19C-BD3DD8BB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19534-98C5-8152-70BD-2D64B7962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FBB8B-C5FD-0764-C6C2-4179E58E2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955A-07F9-A99D-7BC5-F4529D98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A1D97-BD0E-DF05-2813-50663D52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C5BD-05D4-77FC-7555-9661386B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B9DB-E41C-D36D-A279-3115D291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6F7E-1B69-68AB-1E34-24AFAA5D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6D80-FBD9-A2CC-5C4F-89776E49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D334-65B1-D5DA-7187-D85F8A2B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FE76-D44C-0375-6FED-4DE3687A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6E36-9B62-99AD-898E-E4F10B79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0EC2-AEA6-9026-369A-92D41CF0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B8AC7-831A-9A28-1ACB-1D2243D1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B004-2ED8-6DD4-040E-B563C354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2C597-F2AA-4087-D2C3-9DD21686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1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19AD-FBC3-000F-552B-1F34E9B7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700A-1693-235D-0EEA-8C23AFFC5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7254E-6B43-52F4-745C-86B6CC7D1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045BE-04B2-8B7A-FFDD-B5C77874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6C118-6673-5CC8-FF69-613BFE9A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0B0C-833F-73DA-1893-F2099E7D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0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7E52-7FDE-EFE5-7E30-B4E63BAD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7AF77-71CF-1A61-1AB5-9C25EC29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57E98-77FB-4AC6-C495-AEEAE1B2B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728DE-2757-41A0-63DD-4A7D34B05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B8525-477E-5C2C-AF29-5BAFB2AC6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89C64-5955-FECD-D5FD-9D9042B6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9219D-F44D-E0C1-FB65-18C0D9C1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27580-236E-B079-A943-C84F1D2E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DD5D-F614-3032-ECFE-1A788936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A824A-E083-3BB9-7259-C02B6B80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ED9EA-D1CF-9888-2D89-279C619F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01F6E-4F8A-1F80-9EA1-7CE89F5E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6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AD2A0-640E-A056-B918-C67AB237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CB7FF-18A6-7C8B-689B-0BD90CD5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6B9FB-1B95-D25D-2FE7-FCCFFA63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1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B113-7631-B744-F910-E759FA5A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2718-2340-167F-B463-64B37640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46D49-5039-6E49-6425-91082D6FC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F8F2-A953-6DE4-59CA-EFFEA22B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F3412-EBC1-4103-6922-09EE2CAB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C270C-3441-3C7E-4EED-C2E226C3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42CF-323C-E22D-9BD1-D48836CB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8D666-2B4A-2449-5B90-8E4CAFCD9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67A9-ED22-AD5D-2385-55C0023E6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D88F6-60EB-7905-57A8-7FABC05B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5333-EDA2-3151-D08F-830F8288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CADE8-E625-03C5-7C3F-5D41567D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4E9B2-8AE8-B800-D936-FC83960F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EDE3-9581-F297-6C27-1089EDF5A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2716-A5B8-2F6A-1BB4-3DB19230A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A996-B32B-744F-A590-A60B183A453F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64F9F-C529-A1EB-2119-1CD932D11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0F8E9-C71C-5051-F0CF-6C2489740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F9E9-78E7-6A40-8008-FF36C51E0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4811F2F-18F2-362D-2EC6-12E432F669FB}"/>
              </a:ext>
            </a:extLst>
          </p:cNvPr>
          <p:cNvGrpSpPr/>
          <p:nvPr/>
        </p:nvGrpSpPr>
        <p:grpSpPr>
          <a:xfrm>
            <a:off x="1699754" y="343630"/>
            <a:ext cx="8792491" cy="6170739"/>
            <a:chOff x="245310" y="267732"/>
            <a:chExt cx="8792491" cy="617073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8C22E2B-1649-141E-F749-98A2752AC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310" y="3555724"/>
              <a:ext cx="4671118" cy="2882747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744835B-C531-B136-9A46-71FD33BD1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310" y="267732"/>
              <a:ext cx="4671118" cy="288274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7863C5-6144-DB77-6067-BCD4BD3BF60D}"/>
                </a:ext>
              </a:extLst>
            </p:cNvPr>
            <p:cNvSpPr txBox="1"/>
            <p:nvPr/>
          </p:nvSpPr>
          <p:spPr>
            <a:xfrm>
              <a:off x="1865985" y="621813"/>
              <a:ext cx="2628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Courier" pitchFamily="2" charset="0"/>
                </a:rPr>
                <a:t>Sampling location R</a:t>
              </a:r>
              <a:r>
                <a:rPr lang="en-US" sz="800" b="1" baseline="30000" dirty="0">
                  <a:latin typeface="Courier" pitchFamily="2" charset="0"/>
                </a:rPr>
                <a:t>2</a:t>
              </a:r>
              <a:r>
                <a:rPr lang="en-US" sz="800" b="1" dirty="0">
                  <a:latin typeface="Courier" pitchFamily="2" charset="0"/>
                </a:rPr>
                <a:t> = 0.31</a:t>
              </a:r>
            </a:p>
            <a:p>
              <a:r>
                <a:rPr lang="en-US" sz="800" b="1" dirty="0">
                  <a:latin typeface="Courier" pitchFamily="2" charset="0"/>
                </a:rPr>
                <a:t>Sampling location*Miticide R</a:t>
              </a:r>
              <a:r>
                <a:rPr lang="en-US" sz="800" b="1" baseline="30000" dirty="0">
                  <a:latin typeface="Courier" pitchFamily="2" charset="0"/>
                </a:rPr>
                <a:t>2</a:t>
              </a:r>
              <a:r>
                <a:rPr lang="en-US" sz="800" b="1" dirty="0">
                  <a:latin typeface="Courier" pitchFamily="2" charset="0"/>
                </a:rPr>
                <a:t> = 0.17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7BE902-F2D9-4C5F-E1BF-4A23D8147D70}"/>
                </a:ext>
              </a:extLst>
            </p:cNvPr>
            <p:cNvSpPr txBox="1"/>
            <p:nvPr/>
          </p:nvSpPr>
          <p:spPr>
            <a:xfrm>
              <a:off x="1877090" y="4202794"/>
              <a:ext cx="24895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ourier" pitchFamily="2" charset="0"/>
                </a:rPr>
                <a:t>Sampling location R</a:t>
              </a:r>
              <a:r>
                <a:rPr lang="en-US" sz="800" baseline="30000" dirty="0">
                  <a:latin typeface="Courier" pitchFamily="2" charset="0"/>
                </a:rPr>
                <a:t>2</a:t>
              </a:r>
              <a:r>
                <a:rPr lang="en-US" sz="800" dirty="0">
                  <a:latin typeface="Courier" pitchFamily="2" charset="0"/>
                </a:rPr>
                <a:t> = 0.35</a:t>
              </a:r>
            </a:p>
            <a:p>
              <a:r>
                <a:rPr lang="en-US" sz="800" dirty="0">
                  <a:latin typeface="Courier" pitchFamily="2" charset="0"/>
                </a:rPr>
                <a:t>Sampling location*Miticide R</a:t>
              </a:r>
              <a:r>
                <a:rPr lang="en-US" sz="800" baseline="30000" dirty="0">
                  <a:latin typeface="Courier" pitchFamily="2" charset="0"/>
                </a:rPr>
                <a:t>2</a:t>
              </a:r>
              <a:r>
                <a:rPr lang="en-US" sz="800" dirty="0">
                  <a:latin typeface="Courier" pitchFamily="2" charset="0"/>
                </a:rPr>
                <a:t> = 0.15</a:t>
              </a:r>
            </a:p>
            <a:p>
              <a:endParaRPr lang="en-US" sz="800" dirty="0">
                <a:latin typeface="Courier" pitchFamily="2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8A0718E-8AB0-F192-DA82-25DE9F25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6683" y="3555724"/>
              <a:ext cx="4671118" cy="288274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A518A91-38A6-968B-CB97-813DCA188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6683" y="267732"/>
              <a:ext cx="4671118" cy="288274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31C277-D112-E8D8-67A9-9791974C2250}"/>
                </a:ext>
              </a:extLst>
            </p:cNvPr>
            <p:cNvSpPr txBox="1"/>
            <p:nvPr/>
          </p:nvSpPr>
          <p:spPr>
            <a:xfrm>
              <a:off x="6115560" y="575646"/>
              <a:ext cx="2399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Courier" pitchFamily="2" charset="0"/>
                </a:rPr>
                <a:t>Sampling location R</a:t>
              </a:r>
              <a:r>
                <a:rPr lang="en-US" sz="800" b="1" baseline="30000" dirty="0">
                  <a:latin typeface="Courier" pitchFamily="2" charset="0"/>
                </a:rPr>
                <a:t>2</a:t>
              </a:r>
              <a:r>
                <a:rPr lang="en-US" sz="800" b="1" dirty="0">
                  <a:latin typeface="Courier" pitchFamily="2" charset="0"/>
                </a:rPr>
                <a:t> = 0.15</a:t>
              </a:r>
            </a:p>
            <a:p>
              <a:r>
                <a:rPr lang="en-US" sz="800" dirty="0">
                  <a:latin typeface="Courier" pitchFamily="2" charset="0"/>
                </a:rPr>
                <a:t>Sampling location*Miticide R</a:t>
              </a:r>
              <a:r>
                <a:rPr lang="en-US" sz="800" baseline="30000" dirty="0">
                  <a:latin typeface="Courier" pitchFamily="2" charset="0"/>
                </a:rPr>
                <a:t>2</a:t>
              </a:r>
              <a:r>
                <a:rPr lang="en-US" sz="800" dirty="0">
                  <a:latin typeface="Courier" pitchFamily="2" charset="0"/>
                </a:rPr>
                <a:t> = 0.12</a:t>
              </a:r>
            </a:p>
            <a:p>
              <a:endParaRPr lang="en-US" sz="800" b="1" dirty="0">
                <a:latin typeface="Courier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891B8E-FEEF-2E0C-1516-D5EEFDCA81F6}"/>
                </a:ext>
              </a:extLst>
            </p:cNvPr>
            <p:cNvSpPr txBox="1"/>
            <p:nvPr/>
          </p:nvSpPr>
          <p:spPr>
            <a:xfrm>
              <a:off x="6052453" y="4202794"/>
              <a:ext cx="2462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Courier" pitchFamily="2" charset="0"/>
                </a:rPr>
                <a:t>Sampling location R</a:t>
              </a:r>
              <a:r>
                <a:rPr lang="en-US" sz="800" b="1" baseline="30000" dirty="0">
                  <a:latin typeface="Courier" pitchFamily="2" charset="0"/>
                </a:rPr>
                <a:t>2</a:t>
              </a:r>
              <a:r>
                <a:rPr lang="en-US" sz="800" b="1" dirty="0">
                  <a:latin typeface="Courier" pitchFamily="2" charset="0"/>
                </a:rPr>
                <a:t> = 0.20</a:t>
              </a:r>
            </a:p>
            <a:p>
              <a:r>
                <a:rPr lang="en-US" sz="800" b="1" dirty="0">
                  <a:latin typeface="Courier" pitchFamily="2" charset="0"/>
                </a:rPr>
                <a:t>Sampling location*Miticide R</a:t>
              </a:r>
              <a:r>
                <a:rPr lang="en-US" sz="800" b="1" baseline="30000" dirty="0">
                  <a:latin typeface="Courier" pitchFamily="2" charset="0"/>
                </a:rPr>
                <a:t>2</a:t>
              </a:r>
              <a:r>
                <a:rPr lang="en-US" sz="800" b="1" dirty="0">
                  <a:latin typeface="Courier" pitchFamily="2" charset="0"/>
                </a:rPr>
                <a:t> = 0.17</a:t>
              </a:r>
            </a:p>
            <a:p>
              <a:endParaRPr lang="en-US" sz="800" b="1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96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AF4FF7C-B5F0-3450-A402-37178A214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251" y="3269369"/>
            <a:ext cx="5297588" cy="326936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4A950C-8236-EB4E-1587-196932A92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571" t="10560" r="1903" b="19116"/>
          <a:stretch/>
        </p:blipFill>
        <p:spPr>
          <a:xfrm>
            <a:off x="9942653" y="2057400"/>
            <a:ext cx="2635412" cy="28936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147C21-8731-BD62-1A2C-48BBD4056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251" y="139135"/>
            <a:ext cx="5297588" cy="326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5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4B75C16-0422-9E9E-F8E0-43B8DAA19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71"/>
          <a:stretch/>
        </p:blipFill>
        <p:spPr>
          <a:xfrm>
            <a:off x="3206186" y="3584932"/>
            <a:ext cx="5393803" cy="31399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0AE5C8-5525-FCD1-2CE2-1CBB1A9FC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17" t="32220" r="1382" b="32618"/>
          <a:stretch/>
        </p:blipFill>
        <p:spPr>
          <a:xfrm>
            <a:off x="9850056" y="2801072"/>
            <a:ext cx="980231" cy="14468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A94F7B-80BC-3494-B6E0-D2CD7B81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58"/>
          <a:stretch/>
        </p:blipFill>
        <p:spPr>
          <a:xfrm>
            <a:off x="3206185" y="487813"/>
            <a:ext cx="5393803" cy="309711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919F07-4F22-4936-1203-75ADDF339155}"/>
              </a:ext>
            </a:extLst>
          </p:cNvPr>
          <p:cNvCxnSpPr>
            <a:cxnSpLocks/>
          </p:cNvCxnSpPr>
          <p:nvPr/>
        </p:nvCxnSpPr>
        <p:spPr>
          <a:xfrm>
            <a:off x="3733800" y="3584932"/>
            <a:ext cx="48661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8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48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Custer, Gordon</dc:creator>
  <cp:lastModifiedBy>Custer, Gordon</cp:lastModifiedBy>
  <cp:revision>7</cp:revision>
  <dcterms:created xsi:type="dcterms:W3CDTF">2022-10-17T15:40:18Z</dcterms:created>
  <dcterms:modified xsi:type="dcterms:W3CDTF">2022-10-18T14:02:05Z</dcterms:modified>
</cp:coreProperties>
</file>