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73"/>
    <p:restoredTop sz="94670"/>
  </p:normalViewPr>
  <p:slideViewPr>
    <p:cSldViewPr snapToGrid="0" snapToObjects="1">
      <p:cViewPr varScale="1">
        <p:scale>
          <a:sx n="91" d="100"/>
          <a:sy n="91" d="100"/>
        </p:scale>
        <p:origin x="200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E7245-F044-B646-A0E5-E15649326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99EFA-ED08-E349-BE04-CFC6854A7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FFE52-1196-2049-9FFB-F50168801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E21F-2328-CC4B-802A-C520CA2AB107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25371-D1C2-AF49-9B68-ADD738F48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C6A81-5477-874E-B5B2-7BB510042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05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60CDF-5737-BD47-A63C-1C19BEA35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58A817-520B-B247-8C8F-01AB6CADB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6E35F-0F44-2A4D-A639-39E82BEE3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E21F-2328-CC4B-802A-C520CA2AB107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A1D32-6AB7-374A-8393-82C4CD366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054F8-A3D3-6540-9FFE-BBE14ABD2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52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7F4ABA-B3BD-F24F-87B3-2D212E0868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CCCB8-19F0-7A4C-9C73-AE26134AC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A3437-AF2A-AE44-BC91-B802844AB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E21F-2328-CC4B-802A-C520CA2AB107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42306-F59A-AD4A-A8BE-25F64FE6A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6E27D-F7B6-F345-A94A-D61629830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76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36426-31E5-8546-B5B3-75309C5CC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9D712-FC9D-6B4F-8CE0-56FF9B1A7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22E83-1B7C-3442-9FB5-F6335465F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E21F-2328-CC4B-802A-C520CA2AB107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6983B-6C6B-354A-89A0-899716264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72688-DEFF-E048-8496-4D21BDE88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59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28729-273D-FB49-AD91-75395EBCD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0D4A0-A149-1642-9D1E-666F8D37E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30FEB-482F-F345-BBB4-8320FFDCB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E21F-2328-CC4B-802A-C520CA2AB107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F27BC-84E3-8142-9616-FE515588B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C6696-AA0C-1B4B-BA5E-A7975B05B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36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BE854-7D16-0746-9D55-72A18D00C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4E0E9-2525-DA47-92C9-90B22C15A4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C7C810-844F-1749-BE0F-0369126A0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36BE7-E0CF-EB4E-AACE-48742CFC7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E21F-2328-CC4B-802A-C520CA2AB107}" type="datetimeFigureOut">
              <a:rPr lang="en-US" smtClean="0"/>
              <a:t>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D66D5-266B-7941-AF9E-BA974C03A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99F55-029A-CC4E-A9C3-EF8EC304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95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EBC0A-A25C-AE45-B174-4BA72E520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CEEDE-B01B-184D-ADFF-2FC9EBE03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5605A-2913-024B-8273-A5489ECD5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074567-BAFA-524F-962F-31C4B0C49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E70278-C162-C34F-8341-969D7A0021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C18E3A-580A-C547-AE9C-D610C40B7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E21F-2328-CC4B-802A-C520CA2AB107}" type="datetimeFigureOut">
              <a:rPr lang="en-US" smtClean="0"/>
              <a:t>1/18/22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7C3D1D-ED96-8D44-961F-A762AEB10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545B10-9868-874A-B2A9-5229D0F06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74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1E0EC-E802-0546-A95D-B81C79611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2F8FD8-F1AC-DA45-A2F5-5FAB4D020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E21F-2328-CC4B-802A-C520CA2AB107}" type="datetimeFigureOut">
              <a:rPr lang="en-US" smtClean="0"/>
              <a:t>1/18/22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98A567-DD62-F444-B35E-4C1D10CB2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5FBD22-9B6E-B04A-91E8-7D8FC0B64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31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34BAE0-0BA2-4349-B0C1-81B687625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E21F-2328-CC4B-802A-C520CA2AB107}" type="datetimeFigureOut">
              <a:rPr lang="en-US" smtClean="0"/>
              <a:t>1/18/22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0F0D4E-7A67-F442-BA04-964C3EF4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7C246-9ABC-3142-AC38-39310C89E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97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661B3-3F8E-8544-B161-9C06B9C13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114E9-0B18-2B4E-ADD0-7768EFE59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C15F63-C39F-4D4B-B4E1-4F69B05DA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3A852-D0CB-1340-A065-6DEA6848C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E21F-2328-CC4B-802A-C520CA2AB107}" type="datetimeFigureOut">
              <a:rPr lang="en-US" smtClean="0"/>
              <a:t>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A91E0-7B2F-6F4E-8392-63CFAF62C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8907B-FF76-634F-BA54-EEE525362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54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D3C93-93DB-8F4D-8023-1D88BC093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89EC13-403C-D94B-8572-97074F576F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B7446-EDC0-5E4E-9493-29DDF750B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08CDF-D793-F547-B35C-08D45F697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E21F-2328-CC4B-802A-C520CA2AB107}" type="datetimeFigureOut">
              <a:rPr lang="en-US" smtClean="0"/>
              <a:t>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55534-3856-5F4D-9621-10F9D4BA7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DC5F3-C18D-9A49-B43F-BC5167F58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4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5E4137-381B-6646-9184-0C1D359D9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32D7A-B9ED-6D41-B594-5E5596E5F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29550-C939-614E-A4F0-785FC0295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E21F-2328-CC4B-802A-C520CA2AB107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6194B-75FA-E84C-895A-5E3F01CCD9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54A4A-62FB-7342-86AD-2F60B79E92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14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1E810532-2750-8D40-BDE4-A886B1D70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981" y="255182"/>
            <a:ext cx="3755852" cy="231789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99C7BE1-8DA3-BC42-BEA2-74FFCF960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112" y="2344477"/>
            <a:ext cx="4548375" cy="280699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2289652-6B1C-A945-AAAB-769A87AB7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4593" y="4556048"/>
            <a:ext cx="4231397" cy="231789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106A970-4776-C94C-8CF7-CC8711DDE0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25302"/>
            <a:ext cx="4502888" cy="643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560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Gordon Fritz Custer</dc:creator>
  <cp:lastModifiedBy>Gordon Fritz Custer</cp:lastModifiedBy>
  <cp:revision>1</cp:revision>
  <dcterms:created xsi:type="dcterms:W3CDTF">2022-01-18T15:40:09Z</dcterms:created>
  <dcterms:modified xsi:type="dcterms:W3CDTF">2022-01-18T15:43:14Z</dcterms:modified>
</cp:coreProperties>
</file>