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69"/>
    <p:restoredTop sz="86407"/>
  </p:normalViewPr>
  <p:slideViewPr>
    <p:cSldViewPr snapToGrid="0" snapToObjects="1">
      <p:cViewPr varScale="1">
        <p:scale>
          <a:sx n="174" d="100"/>
          <a:sy n="174" d="100"/>
        </p:scale>
        <p:origin x="200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E032-36B9-CE46-8B72-AD9B7CA615F9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4FF18-1B6C-C34C-8C0C-3F086FEA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7245-F044-B646-A0E5-E15649326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99EFA-ED08-E349-BE04-CFC6854A7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FE52-1196-2049-9FFB-F5016880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5371-D1C2-AF49-9B68-ADD738F4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6A81-5477-874E-B5B2-7BB51004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0CDF-5737-BD47-A63C-1C19BEA3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8A817-520B-B247-8C8F-01AB6CADB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E35F-0F44-2A4D-A639-39E82BEE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1D32-6AB7-374A-8393-82C4CD36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54F8-A3D3-6540-9FFE-BBE14ABD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5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F4ABA-B3BD-F24F-87B3-2D212E086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CCB8-19F0-7A4C-9C73-AE26134AC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3437-AF2A-AE44-BC91-B802844A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42306-F59A-AD4A-A8BE-25F64FE6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E27D-F7B6-F345-A94A-D6162983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426-31E5-8546-B5B3-75309C5C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D712-FC9D-6B4F-8CE0-56FF9B1A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22E83-1B7C-3442-9FB5-F6335465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6983B-6C6B-354A-89A0-89971626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2688-DEFF-E048-8496-4D21BDE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5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8729-273D-FB49-AD91-75395EBC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0D4A0-A149-1642-9D1E-666F8D37E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0FEB-482F-F345-BBB4-8320FFDC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27BC-84E3-8142-9616-FE515588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6696-AA0C-1B4B-BA5E-A7975B05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E854-7D16-0746-9D55-72A18D00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E0E9-2525-DA47-92C9-90B22C15A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7C810-844F-1749-BE0F-0369126A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36BE7-E0CF-EB4E-AACE-48742CFC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66D5-266B-7941-AF9E-BA974C03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99F55-029A-CC4E-A9C3-EF8EC304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BC0A-A25C-AE45-B174-4BA72E52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CEEDE-B01B-184D-ADFF-2FC9EBE03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5605A-2913-024B-8273-A5489ECD5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74567-BAFA-524F-962F-31C4B0C4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70278-C162-C34F-8341-969D7A002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18E3A-580A-C547-AE9C-D610C40B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C3D1D-ED96-8D44-961F-A762AEB1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45B10-9868-874A-B2A9-5229D0F0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E0EC-E802-0546-A95D-B81C7961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F8FD8-F1AC-DA45-A2F5-5FAB4D02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8A567-DD62-F444-B35E-4C1D10CB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FBD22-9B6E-B04A-91E8-7D8FC0B6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3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4BAE0-0BA2-4349-B0C1-81B68762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F0D4E-7A67-F442-BA04-964C3EF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C246-9ABC-3142-AC38-39310C89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9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61B3-3F8E-8544-B161-9C06B9C1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14E9-0B18-2B4E-ADD0-7768EFE5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15F63-C39F-4D4B-B4E1-4F69B05DA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A852-D0CB-1340-A065-6DEA6848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A91E0-7B2F-6F4E-8392-63CFAF6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8907B-FF76-634F-BA54-EEE52536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3C93-93DB-8F4D-8023-1D88BC09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9EC13-403C-D94B-8572-97074F576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B7446-EDC0-5E4E-9493-29DDF750B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08CDF-D793-F547-B35C-08D45F69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55534-3856-5F4D-9621-10F9D4BA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DC5F3-C18D-9A49-B43F-BC5167F5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E4137-381B-6646-9184-0C1D359D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32D7A-B9ED-6D41-B594-5E5596E5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9550-C939-614E-A4F0-785FC0295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E21F-2328-CC4B-802A-C520CA2AB10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194B-75FA-E84C-895A-5E3F01CCD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54A4A-62FB-7342-86AD-2F60B79E9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1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E810532-2750-8D40-BDE4-A886B1D70C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8009" y="367180"/>
            <a:ext cx="3156943" cy="21029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9C7BE1-8DA3-BC42-BEA2-74FFCF960D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15700" y="2284058"/>
            <a:ext cx="3157665" cy="21033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289652-6B1C-A945-AAAB-769A87AB70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47286" y="4271959"/>
            <a:ext cx="3157665" cy="21033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EE1BDD-9433-7748-AE41-42F079040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4952" y="512213"/>
            <a:ext cx="3569003" cy="5978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6A4B4F-3554-DA4C-A470-786B82B2A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3955" y="512213"/>
            <a:ext cx="3714188" cy="5796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77B69E-9AE5-4B4C-95A3-1D27026E0120}"/>
              </a:ext>
            </a:extLst>
          </p:cNvPr>
          <p:cNvSpPr txBox="1"/>
          <p:nvPr/>
        </p:nvSpPr>
        <p:spPr>
          <a:xfrm>
            <a:off x="878541" y="391857"/>
            <a:ext cx="1708927" cy="24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Sampling Time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AB4E7-CA88-2240-A0FE-D93D6E7AA06A}"/>
              </a:ext>
            </a:extLst>
          </p:cNvPr>
          <p:cNvSpPr txBox="1"/>
          <p:nvPr/>
        </p:nvSpPr>
        <p:spPr>
          <a:xfrm>
            <a:off x="878541" y="4204468"/>
            <a:ext cx="1708927" cy="24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Sampling Time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807CD-CD29-5A44-9EED-0C654327116A}"/>
              </a:ext>
            </a:extLst>
          </p:cNvPr>
          <p:cNvSpPr txBox="1"/>
          <p:nvPr/>
        </p:nvSpPr>
        <p:spPr>
          <a:xfrm>
            <a:off x="878541" y="2192643"/>
            <a:ext cx="1708927" cy="24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Sampling Time 2</a:t>
            </a:r>
          </a:p>
        </p:txBody>
      </p:sp>
    </p:spTree>
    <p:extLst>
      <p:ext uri="{BB962C8B-B14F-4D97-AF65-F5344CB8AC3E}">
        <p14:creationId xmlns:p14="http://schemas.microsoft.com/office/powerpoint/2010/main" val="245556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6711F4-F509-CF42-84C9-6D94B5EF8AF3}"/>
              </a:ext>
            </a:extLst>
          </p:cNvPr>
          <p:cNvGrpSpPr/>
          <p:nvPr/>
        </p:nvGrpSpPr>
        <p:grpSpPr>
          <a:xfrm>
            <a:off x="1299881" y="573741"/>
            <a:ext cx="10067365" cy="5476568"/>
            <a:chOff x="0" y="84847"/>
            <a:chExt cx="12192000" cy="65929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EE1BDD-9433-7748-AE41-42F079040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898415" y="180161"/>
              <a:ext cx="4085059" cy="649767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6A4B4F-3554-DA4C-A470-786B82B2A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83474" y="308692"/>
              <a:ext cx="4208526" cy="624061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6A183E-C5E4-FB41-8DC8-372891A62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355213"/>
              <a:ext cx="3617010" cy="22322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607A9A-6BC1-884F-A8E4-FF8741302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405" y="2032588"/>
              <a:ext cx="3617010" cy="223221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6195F3-6ECD-A943-9A39-73A771657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1405" y="84847"/>
              <a:ext cx="3617010" cy="2232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521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9213B69-5951-154C-9FD3-7F6AC83D64C9}"/>
              </a:ext>
            </a:extLst>
          </p:cNvPr>
          <p:cNvGrpSpPr/>
          <p:nvPr/>
        </p:nvGrpSpPr>
        <p:grpSpPr>
          <a:xfrm>
            <a:off x="1082650" y="460857"/>
            <a:ext cx="10219334" cy="5640020"/>
            <a:chOff x="163985" y="51243"/>
            <a:chExt cx="11657378" cy="64080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EE1BDD-9433-7748-AE41-42F079040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023735" y="367341"/>
              <a:ext cx="3840772" cy="609198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6A4B4F-3554-DA4C-A470-786B82B2A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864506" y="320508"/>
              <a:ext cx="3956857" cy="601830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FBEEA8-A362-974B-9E16-7AD682D58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475" y="4398699"/>
              <a:ext cx="3089677" cy="16518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F51ED97-2204-5C45-BF50-02959A323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961" y="2295659"/>
              <a:ext cx="2857192" cy="16518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D33C548-F772-CE4F-BB9A-10EFE654A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1378" y="320508"/>
              <a:ext cx="3241319" cy="165187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EA5AF0-AEBD-4E49-B152-FAFE3B705362}"/>
                </a:ext>
              </a:extLst>
            </p:cNvPr>
            <p:cNvSpPr txBox="1"/>
            <p:nvPr/>
          </p:nvSpPr>
          <p:spPr>
            <a:xfrm>
              <a:off x="163985" y="51243"/>
              <a:ext cx="1708927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Sampling Time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0C3743-09DB-0A49-A6A6-5A2969DBACA8}"/>
                </a:ext>
              </a:extLst>
            </p:cNvPr>
            <p:cNvSpPr txBox="1"/>
            <p:nvPr/>
          </p:nvSpPr>
          <p:spPr>
            <a:xfrm>
              <a:off x="163985" y="3863854"/>
              <a:ext cx="1708927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Sampling Time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D8077B-10FD-3F49-81D3-8BB6CB7B84A2}"/>
                </a:ext>
              </a:extLst>
            </p:cNvPr>
            <p:cNvSpPr txBox="1"/>
            <p:nvPr/>
          </p:nvSpPr>
          <p:spPr>
            <a:xfrm>
              <a:off x="163985" y="1852029"/>
              <a:ext cx="1708927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Sampling Time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57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21</Words>
  <Application>Microsoft Macintosh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Fritz Custer</dc:creator>
  <cp:lastModifiedBy>Custer, Gordon</cp:lastModifiedBy>
  <cp:revision>6</cp:revision>
  <dcterms:created xsi:type="dcterms:W3CDTF">2022-01-18T15:40:09Z</dcterms:created>
  <dcterms:modified xsi:type="dcterms:W3CDTF">2022-01-31T19:41:37Z</dcterms:modified>
</cp:coreProperties>
</file>