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07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3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32" y="174497"/>
            <a:ext cx="3755852" cy="2317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03" y="2205661"/>
            <a:ext cx="4548375" cy="2806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868005" y="4513523"/>
            <a:ext cx="3755851" cy="2317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169" y="360321"/>
            <a:ext cx="4548375" cy="64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2</cp:revision>
  <dcterms:created xsi:type="dcterms:W3CDTF">2022-01-18T15:40:09Z</dcterms:created>
  <dcterms:modified xsi:type="dcterms:W3CDTF">2022-01-19T17:23:28Z</dcterms:modified>
</cp:coreProperties>
</file>