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69"/>
    <p:restoredTop sz="86407"/>
  </p:normalViewPr>
  <p:slideViewPr>
    <p:cSldViewPr snapToGrid="0" snapToObjects="1">
      <p:cViewPr>
        <p:scale>
          <a:sx n="160" d="100"/>
          <a:sy n="160" d="100"/>
        </p:scale>
        <p:origin x="168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E032-36B9-CE46-8B72-AD9B7CA615F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4FF18-1B6C-C34C-8C0C-3F086FEA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7245-F044-B646-A0E5-E1564932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9EFA-ED08-E349-BE04-CFC6854A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FE52-1196-2049-9FFB-F5016880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5371-D1C2-AF49-9B68-ADD738F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A81-5477-874E-B5B2-7BB5100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0CDF-5737-BD47-A63C-1C19BEA3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8A817-520B-B247-8C8F-01AB6CAD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E35F-0F44-2A4D-A639-39E82BE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1D32-6AB7-374A-8393-82C4CD36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54F8-A3D3-6540-9FFE-BBE14ABD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F4ABA-B3BD-F24F-87B3-2D212E08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CCB8-19F0-7A4C-9C73-AE26134A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3437-AF2A-AE44-BC91-B802844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306-F59A-AD4A-A8BE-25F64FE6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E27D-F7B6-F345-A94A-D6162983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426-31E5-8546-B5B3-75309C5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D712-FC9D-6B4F-8CE0-56FF9B1A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2E83-1B7C-3442-9FB5-F6335465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983B-6C6B-354A-89A0-8997162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2688-DEFF-E048-8496-4D21BD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8729-273D-FB49-AD91-75395EBC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D4A0-A149-1642-9D1E-666F8D37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0FEB-482F-F345-BBB4-8320FFD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27BC-84E3-8142-9616-FE515588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696-AA0C-1B4B-BA5E-A7975B0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854-7D16-0746-9D55-72A18D0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E0E9-2525-DA47-92C9-90B22C15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C810-844F-1749-BE0F-0369126A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6BE7-E0CF-EB4E-AACE-48742CFC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66D5-266B-7941-AF9E-BA974C03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9F55-029A-CC4E-A9C3-EF8EC304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BC0A-A25C-AE45-B174-4BA72E52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EEDE-B01B-184D-ADFF-2FC9EBE0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605A-2913-024B-8273-A5489ECD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74567-BAFA-524F-962F-31C4B0C4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70278-C162-C34F-8341-969D7A00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8E3A-580A-C547-AE9C-D610C40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C3D1D-ED96-8D44-961F-A762AEB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5B10-9868-874A-B2A9-5229D0F0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E0EC-E802-0546-A95D-B81C7961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8FD8-F1AC-DA45-A2F5-5FAB4D02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8A567-DD62-F444-B35E-4C1D10C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FBD22-9B6E-B04A-91E8-7D8FC0B6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BAE0-0BA2-4349-B0C1-81B68762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F0D4E-7A67-F442-BA04-964C3EF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C246-9ABC-3142-AC38-39310C8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61B3-3F8E-8544-B161-9C06B9C1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14E9-0B18-2B4E-ADD0-7768EFE5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5F63-C39F-4D4B-B4E1-4F69B05D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A852-D0CB-1340-A065-6DEA684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91E0-7B2F-6F4E-8392-63CFAF6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907B-FF76-634F-BA54-EEE5253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3C93-93DB-8F4D-8023-1D88BC0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9EC13-403C-D94B-8572-97074F576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7446-EDC0-5E4E-9493-29DDF750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08CDF-D793-F547-B35C-08D45F6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5534-3856-5F4D-9621-10F9D4BA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C5F3-C18D-9A49-B43F-BC5167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E4137-381B-6646-9184-0C1D35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2D7A-B9ED-6D41-B594-5E5596E5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9550-C939-614E-A4F0-785FC029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194B-75FA-E84C-895A-5E3F01CC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4A4A-62FB-7342-86AD-2F60B79E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10532-2750-8D40-BDE4-A886B1D7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009" y="367180"/>
            <a:ext cx="3156943" cy="2102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C7BE1-8DA3-BC42-BEA2-74FFCF96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5700" y="2284058"/>
            <a:ext cx="3157665" cy="21033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9652-6B1C-A945-AAAB-769A87AB70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7286" y="4271959"/>
            <a:ext cx="3157665" cy="2103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E1BDD-9433-7748-AE41-42F079040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952" y="512213"/>
            <a:ext cx="3569003" cy="5978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6A4B4F-3554-DA4C-A470-786B82B2A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955" y="512213"/>
            <a:ext cx="3714188" cy="5796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77B69E-9AE5-4B4C-95A3-1D27026E0120}"/>
              </a:ext>
            </a:extLst>
          </p:cNvPr>
          <p:cNvSpPr txBox="1"/>
          <p:nvPr/>
        </p:nvSpPr>
        <p:spPr>
          <a:xfrm>
            <a:off x="878541" y="391857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AB4E7-CA88-2240-A0FE-D93D6E7AA06A}"/>
              </a:ext>
            </a:extLst>
          </p:cNvPr>
          <p:cNvSpPr txBox="1"/>
          <p:nvPr/>
        </p:nvSpPr>
        <p:spPr>
          <a:xfrm>
            <a:off x="878541" y="4204468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807CD-CD29-5A44-9EED-0C654327116A}"/>
              </a:ext>
            </a:extLst>
          </p:cNvPr>
          <p:cNvSpPr txBox="1"/>
          <p:nvPr/>
        </p:nvSpPr>
        <p:spPr>
          <a:xfrm>
            <a:off x="878541" y="2192643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2</a:t>
            </a:r>
          </a:p>
        </p:txBody>
      </p:sp>
    </p:spTree>
    <p:extLst>
      <p:ext uri="{BB962C8B-B14F-4D97-AF65-F5344CB8AC3E}">
        <p14:creationId xmlns:p14="http://schemas.microsoft.com/office/powerpoint/2010/main" val="245556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711F4-F509-CF42-84C9-6D94B5EF8AF3}"/>
              </a:ext>
            </a:extLst>
          </p:cNvPr>
          <p:cNvGrpSpPr/>
          <p:nvPr/>
        </p:nvGrpSpPr>
        <p:grpSpPr>
          <a:xfrm>
            <a:off x="1299881" y="573741"/>
            <a:ext cx="10067365" cy="5476568"/>
            <a:chOff x="0" y="84847"/>
            <a:chExt cx="12192000" cy="6592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EE1BDD-9433-7748-AE41-42F07904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98415" y="180161"/>
              <a:ext cx="4085059" cy="649767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6A4B4F-3554-DA4C-A470-786B82B2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83474" y="308692"/>
              <a:ext cx="4208526" cy="62406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6A183E-C5E4-FB41-8DC8-372891A62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355213"/>
              <a:ext cx="3617010" cy="22322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607A9A-6BC1-884F-A8E4-FF8741302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405" y="2032588"/>
              <a:ext cx="3617010" cy="22322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6195F3-6ECD-A943-9A39-73A771657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1405" y="84847"/>
              <a:ext cx="3617010" cy="2232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21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9213B69-5951-154C-9FD3-7F6AC83D64C9}"/>
              </a:ext>
            </a:extLst>
          </p:cNvPr>
          <p:cNvGrpSpPr/>
          <p:nvPr/>
        </p:nvGrpSpPr>
        <p:grpSpPr>
          <a:xfrm>
            <a:off x="1082650" y="460857"/>
            <a:ext cx="10219334" cy="5640020"/>
            <a:chOff x="163985" y="51243"/>
            <a:chExt cx="11657378" cy="64080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EE1BDD-9433-7748-AE41-42F07904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023735" y="367341"/>
              <a:ext cx="3840772" cy="609198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6A4B4F-3554-DA4C-A470-786B82B2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864506" y="320508"/>
              <a:ext cx="3956857" cy="601830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FBEEA8-A362-974B-9E16-7AD682D58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475" y="4398699"/>
              <a:ext cx="3089677" cy="16518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F51ED97-2204-5C45-BF50-02959A323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961" y="2295659"/>
              <a:ext cx="2857192" cy="16518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D33C548-F772-CE4F-BB9A-10EFE654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378" y="320508"/>
              <a:ext cx="3241319" cy="165187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EA5AF0-AEBD-4E49-B152-FAFE3B705362}"/>
                </a:ext>
              </a:extLst>
            </p:cNvPr>
            <p:cNvSpPr txBox="1"/>
            <p:nvPr/>
          </p:nvSpPr>
          <p:spPr>
            <a:xfrm>
              <a:off x="163985" y="51243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0C3743-09DB-0A49-A6A6-5A2969DBACA8}"/>
                </a:ext>
              </a:extLst>
            </p:cNvPr>
            <p:cNvSpPr txBox="1"/>
            <p:nvPr/>
          </p:nvSpPr>
          <p:spPr>
            <a:xfrm>
              <a:off x="163985" y="3863854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D8077B-10FD-3F49-81D3-8BB6CB7B84A2}"/>
                </a:ext>
              </a:extLst>
            </p:cNvPr>
            <p:cNvSpPr txBox="1"/>
            <p:nvPr/>
          </p:nvSpPr>
          <p:spPr>
            <a:xfrm>
              <a:off x="163985" y="1852029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5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2BEC-3B56-0F49-B129-6AB756C8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 2022 figure recreate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93B5-4A22-7E45-8860-D4D5F779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these for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1D6-40E2-0D4F-937A-CF1585EF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640E-5AA1-0E49-BAE3-2DF1611C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0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CF75B-7597-8443-AC56-A3FCC702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04662" y="178456"/>
            <a:ext cx="3935579" cy="6501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952BA-5CE9-9F42-BBE7-7B39695C09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2210" y="1972429"/>
            <a:ext cx="45720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A8314-1075-5645-A216-A1CCCECCF2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99774" y="242777"/>
            <a:ext cx="3205886" cy="6411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77150-5C48-E541-87CC-9D1EBB063C2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288782" y="2057400"/>
            <a:ext cx="45720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A46FD6-C508-A74D-8CCF-A6A900AC1A5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043904" y="242777"/>
            <a:ext cx="3205886" cy="64117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9552A3-8282-324A-9A37-A74D8E380BDB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/>
        </p:blipFill>
        <p:spPr>
          <a:xfrm>
            <a:off x="9271126" y="2100582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0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7A45EA-3FF0-C54C-9A6D-7CF353CC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57" y="601123"/>
            <a:ext cx="10019786" cy="5574621"/>
          </a:xfrm>
        </p:spPr>
      </p:pic>
    </p:spTree>
    <p:extLst>
      <p:ext uri="{BB962C8B-B14F-4D97-AF65-F5344CB8AC3E}">
        <p14:creationId xmlns:p14="http://schemas.microsoft.com/office/powerpoint/2010/main" val="217375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36EF-C4FE-4D42-8BCE-D1363A9B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448-D390-EF4A-9DDF-97D7EB8D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114F8-812B-9442-956F-480C2E7C0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3366" y="119270"/>
            <a:ext cx="3204376" cy="6408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74410-429F-704F-8F3D-B68D123C66B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0" y="1823749"/>
            <a:ext cx="45720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42074-3A8D-2340-80EB-6DE6DD307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11" y="224624"/>
            <a:ext cx="3204376" cy="6408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F45082-A573-ED48-89B1-0823EDB34DE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153524" y="1849591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0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34</Words>
  <Application>Microsoft Macintosh PowerPoint</Application>
  <PresentationFormat>Widescreen</PresentationFormat>
  <Paragraphs>14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April 2022 figure recreate</vt:lpstr>
      <vt:lpstr>16S </vt:lpstr>
      <vt:lpstr>PowerPoint Presentation</vt:lpstr>
      <vt:lpstr>PowerPoint Presentation</vt:lpstr>
      <vt:lpstr>ITS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Fritz Custer</dc:creator>
  <cp:lastModifiedBy>Custer, Gordon</cp:lastModifiedBy>
  <cp:revision>8</cp:revision>
  <dcterms:created xsi:type="dcterms:W3CDTF">2022-01-18T15:40:09Z</dcterms:created>
  <dcterms:modified xsi:type="dcterms:W3CDTF">2022-04-26T18:21:33Z</dcterms:modified>
</cp:coreProperties>
</file>