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ED: Trabalho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0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Avaliação de Expressões Aritméticas (forma pós-fixa)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rtl="0" algn="r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abriel Correia de Vasconcelos - 16/0120781</a:t>
            </a:r>
          </a:p>
          <a:p>
            <a:pPr indent="457200" lvl="0" rtl="0" algn="r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Pedro Augusto Coelho Nunes - 16/0141044</a:t>
            </a:r>
          </a:p>
        </p:txBody>
      </p:sp>
      <p:sp>
        <p:nvSpPr>
          <p:cNvPr id="56" name="Shape 56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2.  Checa se ela é uma expressão válida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1627729"/>
            <a:ext cx="4370374" cy="21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162" y="2301890"/>
            <a:ext cx="1643525" cy="114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019" y="1898567"/>
            <a:ext cx="1643525" cy="16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  <p:sp>
        <p:nvSpPr>
          <p:cNvPr id="157" name="Shape 157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50" y="1859921"/>
            <a:ext cx="3172950" cy="15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49821" l="10362" r="6067" t="20369"/>
          <a:stretch/>
        </p:blipFill>
        <p:spPr>
          <a:xfrm>
            <a:off x="3823199" y="2401635"/>
            <a:ext cx="1373425" cy="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(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141875" y="3698750"/>
            <a:ext cx="463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 pós-fixa: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600" y="1694425"/>
            <a:ext cx="3509250" cy="17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171" name="Shape 171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1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141875" y="3698750"/>
            <a:ext cx="463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xpressão pós-fixa: 1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375" y="1834650"/>
            <a:ext cx="3509250" cy="17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184" name="Shape 184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49821" l="10362" r="6067" t="20369"/>
          <a:stretch/>
        </p:blipFill>
        <p:spPr>
          <a:xfrm>
            <a:off x="3823199" y="2401635"/>
            <a:ext cx="1373425" cy="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+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141875" y="3698750"/>
            <a:ext cx="463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xpressão pós-fixa: 1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00" y="1791825"/>
            <a:ext cx="3509250" cy="17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1475" y="1705937"/>
            <a:ext cx="2597400" cy="1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199" name="Shape 199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2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141875" y="3698750"/>
            <a:ext cx="463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xpressão pós-fixa: 1 2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300" y="1846150"/>
            <a:ext cx="2597400" cy="1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212" name="Shape 212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49821" l="10362" r="6067" t="20369"/>
          <a:stretch/>
        </p:blipFill>
        <p:spPr>
          <a:xfrm>
            <a:off x="3823199" y="2401635"/>
            <a:ext cx="1373425" cy="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141875" y="3698750"/>
            <a:ext cx="463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xpressão pós-fixa: 1 2 +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050" y="1846162"/>
            <a:ext cx="2597400" cy="1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625" y="1859921"/>
            <a:ext cx="3172950" cy="15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227" name="Shape 227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49821" l="10362" r="6067" t="20369"/>
          <a:stretch/>
        </p:blipFill>
        <p:spPr>
          <a:xfrm>
            <a:off x="3823199" y="2401635"/>
            <a:ext cx="1373425" cy="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*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141875" y="3698750"/>
            <a:ext cx="463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xpressão pós-fixa: 1 2 +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50" y="1918721"/>
            <a:ext cx="3172950" cy="15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625" y="1737362"/>
            <a:ext cx="3337550" cy="16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242" name="Shape 242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3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141875" y="3698750"/>
            <a:ext cx="463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xpressão pós-fixa: 1 2 + 3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225" y="1737350"/>
            <a:ext cx="3337550" cy="16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255" name="Shape 255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49821" l="10362" r="6067" t="20369"/>
          <a:stretch/>
        </p:blipFill>
        <p:spPr>
          <a:xfrm>
            <a:off x="3823199" y="2401635"/>
            <a:ext cx="1373425" cy="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\0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141875" y="3698750"/>
            <a:ext cx="463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 pós-fixa: 1 2 + 3 *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050" y="1846162"/>
            <a:ext cx="2597400" cy="1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625" y="1859921"/>
            <a:ext cx="3172950" cy="15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3.  Transforma a expressão para a forma pós-fixa</a:t>
            </a:r>
          </a:p>
        </p:txBody>
      </p:sp>
      <p:sp>
        <p:nvSpPr>
          <p:cNvPr id="270" name="Shape 270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851725" y="3698750"/>
            <a:ext cx="6427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 final pós-fixa: 1 2 + 3 *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050" y="1918721"/>
            <a:ext cx="3172950" cy="15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idx="1" type="body"/>
          </p:nvPr>
        </p:nvSpPr>
        <p:spPr>
          <a:xfrm>
            <a:off x="851725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(1+2)*3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Introdução e Objetivo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Linguagem de programação C</a:t>
            </a:r>
          </a:p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 para conversão da notação algébrica infixa para pós-fixa e resolução da expressão pós conversão</a:t>
            </a:r>
          </a:p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 de dados pilha</a:t>
            </a:r>
          </a:p>
        </p:txBody>
      </p:sp>
      <p:sp>
        <p:nvSpPr>
          <p:cNvPr id="65" name="Shape 65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4.  Avalia expressão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851725" y="1152475"/>
            <a:ext cx="3172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</a:t>
            </a: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1 2 + 3 *</a:t>
            </a:r>
          </a:p>
        </p:txBody>
      </p:sp>
      <p:sp>
        <p:nvSpPr>
          <p:cNvPr id="283" name="Shape 283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00" y="1805462"/>
            <a:ext cx="3626026" cy="18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1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4">
            <a:alphaModFix/>
          </a:blip>
          <a:srcRect b="49821" l="10362" r="6067" t="20369"/>
          <a:stretch/>
        </p:blipFill>
        <p:spPr>
          <a:xfrm>
            <a:off x="3823199" y="2483048"/>
            <a:ext cx="1373425" cy="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3450" y="1742525"/>
            <a:ext cx="3642574" cy="182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.  Avalia expressão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851725" y="1152475"/>
            <a:ext cx="3172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1 2 + 3 *</a:t>
            </a:r>
          </a:p>
        </p:txBody>
      </p:sp>
      <p:sp>
        <p:nvSpPr>
          <p:cNvPr id="297" name="Shape 297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2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0" y="1801325"/>
            <a:ext cx="3642574" cy="182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4">
            <a:alphaModFix/>
          </a:blip>
          <a:srcRect b="49821" l="10362" r="6067" t="20369"/>
          <a:stretch/>
        </p:blipFill>
        <p:spPr>
          <a:xfrm>
            <a:off x="3823199" y="2483048"/>
            <a:ext cx="1373425" cy="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299" y="1291723"/>
            <a:ext cx="4260724" cy="2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4.  Avalia expressão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851725" y="1152475"/>
            <a:ext cx="3172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1 2 + 3 *</a:t>
            </a:r>
          </a:p>
        </p:txBody>
      </p:sp>
      <p:sp>
        <p:nvSpPr>
          <p:cNvPr id="311" name="Shape 311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+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49821" l="10362" r="6067" t="20369"/>
          <a:stretch/>
        </p:blipFill>
        <p:spPr>
          <a:xfrm>
            <a:off x="3823199" y="2483048"/>
            <a:ext cx="1373425" cy="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481599"/>
            <a:ext cx="3887700" cy="25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375" y="1742525"/>
            <a:ext cx="3642574" cy="182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4.  Avalia expressão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851725" y="1152475"/>
            <a:ext cx="3172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1 2 + 3 *</a:t>
            </a:r>
          </a:p>
        </p:txBody>
      </p:sp>
      <p:sp>
        <p:nvSpPr>
          <p:cNvPr id="325" name="Shape 325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3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49821" l="10362" r="6067" t="20369"/>
          <a:stretch/>
        </p:blipFill>
        <p:spPr>
          <a:xfrm>
            <a:off x="3823199" y="2483048"/>
            <a:ext cx="1373425" cy="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0" y="1801325"/>
            <a:ext cx="3642574" cy="182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375" y="1497775"/>
            <a:ext cx="3642574" cy="242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4.  Avalia expressão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851725" y="1152475"/>
            <a:ext cx="3172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1 2 + 3 *</a:t>
            </a:r>
          </a:p>
        </p:txBody>
      </p:sp>
      <p:sp>
        <p:nvSpPr>
          <p:cNvPr id="339" name="Shape 339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char analisado: *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49821" l="10362" r="6067" t="20369"/>
          <a:stretch/>
        </p:blipFill>
        <p:spPr>
          <a:xfrm>
            <a:off x="3823199" y="2483048"/>
            <a:ext cx="1373425" cy="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482199"/>
            <a:ext cx="3827900" cy="25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550" y="1742512"/>
            <a:ext cx="3642574" cy="182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. 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Retorna o resultado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851725" y="1152475"/>
            <a:ext cx="3172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Expressão: 1 2 + 3 *</a:t>
            </a:r>
          </a:p>
        </p:txBody>
      </p:sp>
      <p:sp>
        <p:nvSpPr>
          <p:cNvPr id="353" name="Shape 353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851725" y="3698750"/>
            <a:ext cx="329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Resultado: 9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273300" y="1152475"/>
            <a:ext cx="25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Pilha: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49821" l="10362" r="6067" t="20369"/>
          <a:stretch/>
        </p:blipFill>
        <p:spPr>
          <a:xfrm>
            <a:off x="3823199" y="2483048"/>
            <a:ext cx="1373425" cy="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50" y="1801312"/>
            <a:ext cx="3642574" cy="182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825" y="1746662"/>
            <a:ext cx="3626026" cy="18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Métodos de desenvolvimento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Uso do git </a:t>
            </a:r>
          </a:p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Pair programming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212" y="2407149"/>
            <a:ext cx="4553573" cy="19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Notação infixa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Obs: Necessita de parênteses para indicar a ordem das operações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2" y="1539325"/>
            <a:ext cx="81438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Notação pós-fixa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Obs: Não necessita de parênteses para indicar a ordem das operações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2176" l="2792" r="2555" t="3987"/>
          <a:stretch/>
        </p:blipFill>
        <p:spPr>
          <a:xfrm>
            <a:off x="911350" y="1451875"/>
            <a:ext cx="7321300" cy="18413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Implementação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  <a:buAutoNum type="arabicPeriod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Recebe um string com a expressão na forma infixa</a:t>
            </a:r>
          </a:p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  <a:buAutoNum type="arabicPeriod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Checa se ela é uma expressão válida</a:t>
            </a:r>
          </a:p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  <a:buAutoNum type="arabicPeriod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Transforma a expressão para a forma pós-fixa</a:t>
            </a:r>
          </a:p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  <a:buAutoNum type="arabicPeriod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Avalia expressão</a:t>
            </a:r>
          </a:p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  <a:buAutoNum type="arabicPeriod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Retorna o resultado</a:t>
            </a:r>
          </a:p>
        </p:txBody>
      </p:sp>
      <p:sp>
        <p:nvSpPr>
          <p:cNvPr id="104" name="Shape 104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Proxima Nova"/>
              <a:buAutoNum type="arabicPeriod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Recebe um string com a expressão na forma infixa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Proxima Nova"/>
            </a:pPr>
            <a:r>
              <a:rPr lang="pt-BR" sz="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Recebe uma string infixa[] de tamanho máximo 50</a:t>
            </a:r>
          </a:p>
        </p:txBody>
      </p:sp>
      <p:sp>
        <p:nvSpPr>
          <p:cNvPr id="113" name="Shape 113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2.  Checa se ela é uma expressão válida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8521"/>
            <a:ext cx="3172950" cy="15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862" y="2159477"/>
            <a:ext cx="1643525" cy="114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650" y="1694437"/>
            <a:ext cx="3509250" cy="17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2.  Checa se ela é uma expressão válida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950" y="2969537"/>
            <a:ext cx="3172950" cy="15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89428">
            <a:off x="3406912" y="2796740"/>
            <a:ext cx="1643525" cy="11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32225">
            <a:off x="3524487" y="1619740"/>
            <a:ext cx="1643525" cy="11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950" y="972050"/>
            <a:ext cx="3172950" cy="21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675" y="1694437"/>
            <a:ext cx="3509250" cy="17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 flipH="1" rot="10800000">
            <a:off x="0" y="4669200"/>
            <a:ext cx="311700" cy="4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11700" y="4669200"/>
            <a:ext cx="88323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156984" y="4917250"/>
            <a:ext cx="89871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