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2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6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4EA0-8EEA-40EF-9EEE-C242B86BFAFA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F2BB-4859-4154-B8F8-23D20BB281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20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4EA0-8EEA-40EF-9EEE-C242B86BFAFA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F2BB-4859-4154-B8F8-23D20BB281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23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4EA0-8EEA-40EF-9EEE-C242B86BFAFA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F2BB-4859-4154-B8F8-23D20BB281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49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4EA0-8EEA-40EF-9EEE-C242B86BFAFA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F2BB-4859-4154-B8F8-23D20BB281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06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4EA0-8EEA-40EF-9EEE-C242B86BFAFA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F2BB-4859-4154-B8F8-23D20BB281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35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4EA0-8EEA-40EF-9EEE-C242B86BFAFA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F2BB-4859-4154-B8F8-23D20BB281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1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4EA0-8EEA-40EF-9EEE-C242B86BFAFA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F2BB-4859-4154-B8F8-23D20BB281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62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4EA0-8EEA-40EF-9EEE-C242B86BFAFA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F2BB-4859-4154-B8F8-23D20BB281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47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4EA0-8EEA-40EF-9EEE-C242B86BFAFA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F2BB-4859-4154-B8F8-23D20BB281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74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4EA0-8EEA-40EF-9EEE-C242B86BFAFA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F2BB-4859-4154-B8F8-23D20BB281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7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4EA0-8EEA-40EF-9EEE-C242B86BFAFA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F2BB-4859-4154-B8F8-23D20BB281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68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4EA0-8EEA-40EF-9EEE-C242B86BFAFA}" type="datetimeFigureOut">
              <a:rPr lang="zh-CN" altLang="en-US" smtClean="0"/>
              <a:pPr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EF2BB-4859-4154-B8F8-23D20BB281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34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52513"/>
            <a:ext cx="9144000" cy="226218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</a:rPr>
              <a:t>Experiments on Digital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84941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129" y="116632"/>
            <a:ext cx="8229600" cy="864096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chemeClr val="tx1"/>
                </a:solidFill>
              </a:rPr>
              <a:t>实验十一  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图像分割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2447" y="1268760"/>
            <a:ext cx="8229600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 altLang="zh-CN" sz="1600" dirty="0" smtClean="0"/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pPr>
              <a:buFontTx/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-- 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people.raw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--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background.raw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Segment.lst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zh-CN" alt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509125"/>
            <a:ext cx="19335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889" y="1513182"/>
            <a:ext cx="188595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26" y="4293096"/>
            <a:ext cx="533706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400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229600" cy="864096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solidFill>
                  <a:schemeClr val="tx1"/>
                </a:solidFill>
              </a:rPr>
              <a:t>图像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分割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1403648" y="3169378"/>
            <a:ext cx="792088" cy="71130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55482"/>
            <a:ext cx="19335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501" y="1288061"/>
            <a:ext cx="188595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076" y="3918707"/>
            <a:ext cx="20574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931143"/>
            <a:ext cx="19621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直接箭头连接符 18"/>
          <p:cNvCxnSpPr/>
          <p:nvPr/>
        </p:nvCxnSpPr>
        <p:spPr>
          <a:xfrm>
            <a:off x="3779912" y="4593770"/>
            <a:ext cx="36004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2641501" y="3169378"/>
            <a:ext cx="778371" cy="71130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18707"/>
            <a:ext cx="19431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直接箭头连接符 25"/>
          <p:cNvCxnSpPr/>
          <p:nvPr/>
        </p:nvCxnSpPr>
        <p:spPr>
          <a:xfrm>
            <a:off x="6372200" y="4593770"/>
            <a:ext cx="36004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39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129" y="116632"/>
            <a:ext cx="8229600" cy="864096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solidFill>
                  <a:schemeClr val="tx1"/>
                </a:solidFill>
              </a:rPr>
              <a:t>  图像分割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2447" y="908720"/>
            <a:ext cx="8229600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 altLang="zh-CN" sz="1600" dirty="0" smtClean="0"/>
          </a:p>
          <a:p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ImgPro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1252538"/>
            <a:ext cx="5268614" cy="5459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471738" y="3068960"/>
            <a:ext cx="5268614" cy="720080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71738" y="5989727"/>
            <a:ext cx="5268614" cy="720080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93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129" y="116632"/>
            <a:ext cx="8229600" cy="864096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solidFill>
                  <a:schemeClr val="tx1"/>
                </a:solidFill>
              </a:rPr>
              <a:t> 图像分割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2447" y="908720"/>
            <a:ext cx="8229600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 altLang="zh-CN" sz="1600" dirty="0" smtClean="0"/>
          </a:p>
          <a:p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ImgPro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908720"/>
            <a:ext cx="5463738" cy="5820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22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129" y="116632"/>
            <a:ext cx="8229600" cy="864096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solidFill>
                  <a:schemeClr val="tx1"/>
                </a:solidFill>
              </a:rPr>
              <a:t>实验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十一  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图像分割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13" y="1078591"/>
            <a:ext cx="8573687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38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129" y="116632"/>
            <a:ext cx="8229600" cy="864096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solidFill>
                  <a:schemeClr val="tx1"/>
                </a:solidFill>
              </a:rPr>
              <a:t>实验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十一  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图像分割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7181850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04048" y="2924944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FF0000"/>
                </a:solidFill>
              </a:rPr>
              <a:t>……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3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063" y="908720"/>
            <a:ext cx="8229600" cy="864096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solidFill>
                  <a:schemeClr val="tx1"/>
                </a:solidFill>
              </a:rPr>
              <a:t>实验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十一  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图像分割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9063" y="2132856"/>
            <a:ext cx="822960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 altLang="zh-CN" sz="1600" dirty="0" smtClean="0"/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实现基于图像相减的人物分割，并显示分割后的区域。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3446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56</Words>
  <Application>Microsoft Office PowerPoint</Application>
  <PresentationFormat>全屏显示(4:3)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Experiments on Digital Image Processing</vt:lpstr>
      <vt:lpstr>实验十一  图像分割</vt:lpstr>
      <vt:lpstr>图像分割</vt:lpstr>
      <vt:lpstr>  图像分割</vt:lpstr>
      <vt:lpstr> 图像分割</vt:lpstr>
      <vt:lpstr>实验十一  图像分割</vt:lpstr>
      <vt:lpstr>实验十一  图像分割</vt:lpstr>
      <vt:lpstr>实验十一  图像分割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Linda</dc:creator>
  <cp:lastModifiedBy>LinLin</cp:lastModifiedBy>
  <cp:revision>12</cp:revision>
  <dcterms:created xsi:type="dcterms:W3CDTF">2015-11-05T13:28:26Z</dcterms:created>
  <dcterms:modified xsi:type="dcterms:W3CDTF">2017-11-06T08:10:42Z</dcterms:modified>
</cp:coreProperties>
</file>