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12" r:id="rId3"/>
    <p:sldId id="257" r:id="rId4"/>
    <p:sldId id="313" r:id="rId5"/>
    <p:sldId id="314" r:id="rId6"/>
    <p:sldId id="31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632B-29AE-4D88-9BB1-335DC8CD6D66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AA397-248D-4A4F-9342-89D12F7C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信号与信息处理专业综合实验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信号与信息处理教研室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2019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6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实验预备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一</a:t>
            </a:r>
            <a:r>
              <a:rPr lang="zh-CN" altLang="zh-CN" sz="2400" b="1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实验题目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18448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多平台下一维声音信号的采集与处理实验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17052"/>
              </p:ext>
            </p:extLst>
          </p:nvPr>
        </p:nvGraphicFramePr>
        <p:xfrm>
          <a:off x="611560" y="2780928"/>
          <a:ext cx="790087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Visio" r:id="rId3" imgW="11005486" imgH="2508840" progId="Visio.Drawing.11">
                  <p:embed/>
                </p:oleObj>
              </mc:Choice>
              <mc:Fallback>
                <p:oleObj name="Visio" r:id="rId3" imgW="11005486" imgH="25088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7900878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4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实验预备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、实验目的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62880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）回顾信号与系统、数字信号处理相关的理论知识与分析方法，包括信号的频谱概念、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FFT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快速傅里叶变换、滤波器设计等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endParaRPr lang="zh-CN" altLang="zh-CN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）掌握信号分析与处理的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平台使用和编程方法，设计用于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平台下的声音采集与处理的实际应用，如滤波处理，并进行相关的结果与性能分析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endParaRPr lang="zh-CN" altLang="zh-CN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）熟悉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Visual Studio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平台的安装、使用和编程方法，进行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下的声音信号处理应用移植到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Visual Studio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平台下的程序开发，并进行计算机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平台下的声音采集与处理的结果与性能分析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endParaRPr lang="zh-CN" altLang="zh-CN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）熟悉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 Studio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平台的安装、使用和编程方法，进行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下的声音信号处理应用移植到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平台下的程序开发，并进行嵌入式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平台下的声音采集与处理的结果与性能分析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endParaRPr lang="zh-CN" altLang="zh-CN" dirty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）对比分析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仿真环境、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计算机平台和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嵌入式平台下的声音采集与处理的结果与性能。</a:t>
            </a:r>
          </a:p>
        </p:txBody>
      </p:sp>
    </p:spTree>
    <p:extLst>
      <p:ext uri="{BB962C8B-B14F-4D97-AF65-F5344CB8AC3E}">
        <p14:creationId xmlns:p14="http://schemas.microsoft.com/office/powerpoint/2010/main" val="26677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实验预备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三</a:t>
            </a:r>
            <a:r>
              <a:rPr lang="zh-CN" altLang="zh-CN" sz="2400" b="1" dirty="0" smtClean="0">
                <a:latin typeface="华文中宋" pitchFamily="2" charset="-122"/>
                <a:ea typeface="华文中宋" pitchFamily="2" charset="-122"/>
              </a:rPr>
              <a:t>、实验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内容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834946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编程实现麦克风的声音采集与存储，并利用信号时频域分析方法确定采集信号中存在的噪声干扰，设计适用的滤波器实现采集声音信号的滤波处理（这里频谱分析和滤波处理建议采用自编函数实现），也可采用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平台中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GUI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界面编程方式实现整个应用程序的编程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Visual Studio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C++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编程实现（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）中设计实现的音频信号采集、处理与存储的工程应用，并设计实现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MFC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应用界面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 Studio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Java/C++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编程实现（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）中实现的音频信号采集、处理与存储的工程应用，并设计实现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Activity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应用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界面；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）分别在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平台和嵌入式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Firefly RK3399 Android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平台下运行（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2~3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）实现的工程应用程序，对比分析不同环境下的信号采集、处理的结果与性能。</a:t>
            </a:r>
          </a:p>
        </p:txBody>
      </p:sp>
    </p:spTree>
    <p:extLst>
      <p:ext uri="{BB962C8B-B14F-4D97-AF65-F5344CB8AC3E}">
        <p14:creationId xmlns:p14="http://schemas.microsoft.com/office/powerpoint/2010/main" val="70348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实验预备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四</a:t>
            </a:r>
            <a:r>
              <a:rPr lang="zh-CN" altLang="zh-CN" sz="2400" b="1" dirty="0" smtClean="0">
                <a:latin typeface="华文中宋" pitchFamily="2" charset="-122"/>
                <a:ea typeface="华文中宋" pitchFamily="2" charset="-122"/>
              </a:rPr>
              <a:t>、实验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安排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693819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平台下的一维信号采集与处理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实验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学时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Windows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平台下的一维信号采集与处理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实验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学时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Android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平台下的一维信号采集与处理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实验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学时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）多平台下的一维信号处理性能对比与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分析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——2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学时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实验预备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51" y="1196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五</a:t>
            </a:r>
            <a:r>
              <a:rPr lang="zh-CN" altLang="zh-CN" sz="2400" b="1" dirty="0" smtClean="0">
                <a:latin typeface="华文中宋" pitchFamily="2" charset="-122"/>
                <a:ea typeface="华文中宋" pitchFamily="2" charset="-122"/>
              </a:rPr>
              <a:t>、实验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要求</a:t>
            </a:r>
            <a:endParaRPr lang="zh-CN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98884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）在要求的时间范围内完成各模块的实验内容，并记录实验数据、实验结果、实验分析等；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）撰写实验报告（按照实验报告模板），整理讨论与交流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PPT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，并将其上传课程平台；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）实验第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次课用于小组间的讨论和交流，由每个小组进行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PPT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汇报和交流，完成本次实验所有内容。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803</TotalTime>
  <Words>587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质朴</vt:lpstr>
      <vt:lpstr>Microsoft Visio 绘图</vt:lpstr>
      <vt:lpstr>信号与信息处理专业综合实验</vt:lpstr>
      <vt:lpstr>实验预备</vt:lpstr>
      <vt:lpstr>实验预备</vt:lpstr>
      <vt:lpstr>实验预备</vt:lpstr>
      <vt:lpstr>实验预备</vt:lpstr>
      <vt:lpstr>实验预备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信号与信息处理专业综合实验</dc:title>
  <dc:creator>LIJUPENG</dc:creator>
  <cp:lastModifiedBy>LIJUPENG</cp:lastModifiedBy>
  <cp:revision>28</cp:revision>
  <dcterms:created xsi:type="dcterms:W3CDTF">2019-02-19T03:43:50Z</dcterms:created>
  <dcterms:modified xsi:type="dcterms:W3CDTF">2019-02-28T08:10:09Z</dcterms:modified>
</cp:coreProperties>
</file>