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7A8D-C2F7-45E4-B871-48717FA9A952}" type="datetimeFigureOut">
              <a:rPr lang="zh-CN" altLang="en-US" smtClean="0"/>
              <a:t>2017-01-18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13BD-FCEC-4119-91C9-A65F7A92683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53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7A8D-C2F7-45E4-B871-48717FA9A952}" type="datetimeFigureOut">
              <a:rPr lang="zh-CN" altLang="en-US" smtClean="0"/>
              <a:t>2017-01-18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13BD-FCEC-4119-91C9-A65F7A926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61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7A8D-C2F7-45E4-B871-48717FA9A952}" type="datetimeFigureOut">
              <a:rPr lang="zh-CN" altLang="en-US" smtClean="0"/>
              <a:t>2017-01-18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13BD-FCEC-4119-91C9-A65F7A926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13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7A8D-C2F7-45E4-B871-48717FA9A952}" type="datetimeFigureOut">
              <a:rPr lang="zh-CN" altLang="en-US" smtClean="0"/>
              <a:t>2017-01-18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13BD-FCEC-4119-91C9-A65F7A926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29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7A8D-C2F7-45E4-B871-48717FA9A952}" type="datetimeFigureOut">
              <a:rPr lang="zh-CN" altLang="en-US" smtClean="0"/>
              <a:t>2017-01-18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13BD-FCEC-4119-91C9-A65F7A92683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96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7A8D-C2F7-45E4-B871-48717FA9A952}" type="datetimeFigureOut">
              <a:rPr lang="zh-CN" altLang="en-US" smtClean="0"/>
              <a:t>2017-01-18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13BD-FCEC-4119-91C9-A65F7A926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1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7A8D-C2F7-45E4-B871-48717FA9A952}" type="datetimeFigureOut">
              <a:rPr lang="zh-CN" altLang="en-US" smtClean="0"/>
              <a:t>2017-01-18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13BD-FCEC-4119-91C9-A65F7A926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35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7A8D-C2F7-45E4-B871-48717FA9A952}" type="datetimeFigureOut">
              <a:rPr lang="zh-CN" altLang="en-US" smtClean="0"/>
              <a:t>2017-01-18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13BD-FCEC-4119-91C9-A65F7A926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45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7A8D-C2F7-45E4-B871-48717FA9A952}" type="datetimeFigureOut">
              <a:rPr lang="zh-CN" altLang="en-US" smtClean="0"/>
              <a:t>2017-01-18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13BD-FCEC-4119-91C9-A65F7A926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96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F347A8D-C2F7-45E4-B871-48717FA9A952}" type="datetimeFigureOut">
              <a:rPr lang="zh-CN" altLang="en-US" smtClean="0"/>
              <a:t>2017-01-18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4A13BD-FCEC-4119-91C9-A65F7A926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64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7A8D-C2F7-45E4-B871-48717FA9A952}" type="datetimeFigureOut">
              <a:rPr lang="zh-CN" altLang="en-US" smtClean="0"/>
              <a:t>2017-01-18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13BD-FCEC-4119-91C9-A65F7A926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03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347A8D-C2F7-45E4-B871-48717FA9A952}" type="datetimeFigureOut">
              <a:rPr lang="zh-CN" altLang="en-US" smtClean="0"/>
              <a:t>2017-01-18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04A13BD-FCEC-4119-91C9-A65F7A92683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66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主</a:t>
            </a:r>
            <a:r>
              <a:rPr lang="zh-CN" altLang="en-US" dirty="0" smtClean="0"/>
              <a:t>备项目测试文档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2017-01-18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557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进程与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进程跑在同一台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机器上，所以共用同一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，只是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使用的</a:t>
            </a:r>
            <a:r>
              <a:rPr lang="en-US" altLang="zh-CN" dirty="0" smtClean="0"/>
              <a:t>port</a:t>
            </a:r>
            <a:r>
              <a:rPr lang="zh-CN" altLang="en-US" dirty="0" smtClean="0"/>
              <a:t>不一样。</a:t>
            </a:r>
            <a:endParaRPr lang="en-US" altLang="zh-CN" dirty="0" smtClean="0"/>
          </a:p>
          <a:p>
            <a:r>
              <a:rPr lang="zh-CN" altLang="en-US" dirty="0" smtClean="0"/>
              <a:t>分别在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文件夹下新建一个</a:t>
            </a:r>
            <a:r>
              <a:rPr lang="en-US" altLang="zh-CN" dirty="0" smtClean="0"/>
              <a:t>build</a:t>
            </a:r>
            <a:r>
              <a:rPr lang="zh-CN" altLang="en-US" dirty="0" smtClean="0"/>
              <a:t>文件夹，利用</a:t>
            </a:r>
            <a:r>
              <a:rPr lang="en-US" altLang="zh-CN" dirty="0" err="1" smtClean="0"/>
              <a:t>cmake</a:t>
            </a:r>
            <a:r>
              <a:rPr lang="zh-CN" altLang="en-US" dirty="0" smtClean="0"/>
              <a:t>进行编译。</a:t>
            </a:r>
            <a:endParaRPr lang="en-US" altLang="zh-CN" dirty="0"/>
          </a:p>
          <a:p>
            <a:r>
              <a:rPr lang="zh-CN" altLang="en-US" dirty="0" smtClean="0"/>
              <a:t>分别运行生成的可执行文件</a:t>
            </a:r>
            <a:r>
              <a:rPr lang="en-US" altLang="zh-CN" dirty="0"/>
              <a:t>$</a:t>
            </a:r>
            <a:r>
              <a:rPr lang="en-US" altLang="zh-CN" dirty="0" smtClean="0"/>
              <a:t>./</a:t>
            </a:r>
            <a:r>
              <a:rPr lang="en-US" altLang="zh-CN" dirty="0" err="1" smtClean="0"/>
              <a:t>syncmaster</a:t>
            </a:r>
            <a:r>
              <a:rPr lang="zh-CN" altLang="en-US" dirty="0" smtClean="0"/>
              <a:t>，</a:t>
            </a:r>
            <a:r>
              <a:rPr lang="en-US" altLang="zh-CN" dirty="0"/>
              <a:t> $</a:t>
            </a:r>
            <a:r>
              <a:rPr lang="en-US" altLang="zh-CN" dirty="0" smtClean="0"/>
              <a:t>./</a:t>
            </a:r>
            <a:r>
              <a:rPr lang="en-US" altLang="zh-CN" dirty="0" err="1"/>
              <a:t>syncslave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利用另外一个窗口查看输出的</a:t>
            </a:r>
            <a:r>
              <a:rPr lang="en-US" altLang="zh-CN" dirty="0" smtClean="0"/>
              <a:t>log $tail –f 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/log/local1.log</a:t>
            </a:r>
            <a:r>
              <a:rPr lang="zh-CN" altLang="en-US" dirty="0" smtClean="0"/>
              <a:t>（提前要配置好</a:t>
            </a:r>
            <a:r>
              <a:rPr lang="en-US" altLang="zh-CN" dirty="0" smtClean="0"/>
              <a:t>syslog</a:t>
            </a:r>
            <a:r>
              <a:rPr lang="zh-CN" altLang="en-US" dirty="0" smtClean="0"/>
              <a:t>的输出路径）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3238"/>
            <a:ext cx="6200000" cy="23047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000" y="4767524"/>
            <a:ext cx="6123809" cy="1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8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8492" y="1845734"/>
            <a:ext cx="4669625" cy="4023360"/>
          </a:xfrm>
        </p:spPr>
        <p:txBody>
          <a:bodyPr/>
          <a:lstStyle/>
          <a:p>
            <a:r>
              <a:rPr lang="en-US" altLang="zh-CN" dirty="0" smtClean="0"/>
              <a:t>log </a:t>
            </a:r>
            <a:r>
              <a:rPr lang="zh-CN" altLang="en-US" dirty="0" smtClean="0"/>
              <a:t>中标记为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的是主板输出的</a:t>
            </a:r>
            <a:r>
              <a:rPr lang="en-US" altLang="zh-CN" dirty="0" smtClean="0"/>
              <a:t>log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标记为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的是备板输出的</a:t>
            </a:r>
            <a:r>
              <a:rPr lang="en-US" altLang="zh-CN" dirty="0" smtClean="0"/>
              <a:t>log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两</a:t>
            </a:r>
            <a:r>
              <a:rPr lang="zh-CN" altLang="en-US" dirty="0" smtClean="0"/>
              <a:t>块板开机，备板开启定时发送登录三次握手中的第一个包。</a:t>
            </a:r>
            <a:endParaRPr lang="en-US" altLang="zh-CN" dirty="0" smtClean="0"/>
          </a:p>
          <a:p>
            <a:r>
              <a:rPr lang="zh-CN" altLang="en-US" dirty="0" smtClean="0"/>
              <a:t>主板收到后</a:t>
            </a:r>
            <a:r>
              <a:rPr lang="zh-CN" altLang="en-US" dirty="0"/>
              <a:t>开启定时发送</a:t>
            </a:r>
            <a:r>
              <a:rPr lang="zh-CN" altLang="en-US" dirty="0" smtClean="0"/>
              <a:t>登录三</a:t>
            </a:r>
            <a:r>
              <a:rPr lang="zh-CN" altLang="en-US" dirty="0"/>
              <a:t>次握手中的</a:t>
            </a:r>
            <a:r>
              <a:rPr lang="zh-CN" altLang="en-US" dirty="0" smtClean="0"/>
              <a:t>第二个</a:t>
            </a:r>
            <a:r>
              <a:rPr lang="zh-CN" altLang="en-US" dirty="0"/>
              <a:t>包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备板收到后直接回复第三个包，进入接收配置状态。主板收到第三个包后也进入</a:t>
            </a:r>
            <a:r>
              <a:rPr lang="zh-CN" altLang="en-US" dirty="0"/>
              <a:t>接收</a:t>
            </a:r>
            <a:r>
              <a:rPr lang="zh-CN" altLang="en-US" dirty="0" smtClean="0"/>
              <a:t>配置状态。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905" y="45734"/>
            <a:ext cx="6247619" cy="18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429" y="1845734"/>
            <a:ext cx="6238095" cy="3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55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保活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8492" y="1845734"/>
            <a:ext cx="4669625" cy="4023360"/>
          </a:xfrm>
        </p:spPr>
        <p:txBody>
          <a:bodyPr/>
          <a:lstStyle/>
          <a:p>
            <a:r>
              <a:rPr lang="zh-CN" altLang="en-US" dirty="0" smtClean="0"/>
              <a:t>三分钟没有消息发送，则会触发保活</a:t>
            </a:r>
            <a:r>
              <a:rPr lang="en-US" altLang="zh-CN" dirty="0" err="1" smtClean="0"/>
              <a:t>keepalive</a:t>
            </a:r>
            <a:r>
              <a:rPr lang="zh-CN" altLang="en-US" dirty="0" smtClean="0"/>
              <a:t>包的发送。主备板互相向对方发送，刷新其</a:t>
            </a:r>
            <a:r>
              <a:rPr lang="en-US" altLang="zh-CN" dirty="0" err="1" smtClean="0"/>
              <a:t>checkalive</a:t>
            </a:r>
            <a:r>
              <a:rPr lang="zh-CN" altLang="en-US" dirty="0" smtClean="0"/>
              <a:t>定时器，不回复。</a:t>
            </a:r>
            <a:endParaRPr lang="en-US" altLang="zh-CN" dirty="0" smtClean="0"/>
          </a:p>
          <a:p>
            <a:r>
              <a:rPr lang="zh-CN" altLang="en-US" dirty="0" smtClean="0"/>
              <a:t>十分钟</a:t>
            </a:r>
            <a:r>
              <a:rPr lang="zh-CN" altLang="en-US" dirty="0"/>
              <a:t>没有</a:t>
            </a:r>
            <a:r>
              <a:rPr lang="zh-CN" altLang="en-US" dirty="0" smtClean="0"/>
              <a:t>消息接收，说明通信挂掉。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117" y="286603"/>
            <a:ext cx="6428571" cy="4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1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instant</a:t>
            </a:r>
            <a:br>
              <a:rPr lang="en-US" altLang="zh-CN" dirty="0" smtClean="0"/>
            </a:br>
            <a:r>
              <a:rPr lang="zh-CN" altLang="en-US" dirty="0" smtClean="0"/>
              <a:t>立即发送的配置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8492" y="1845734"/>
            <a:ext cx="4669625" cy="4023360"/>
          </a:xfrm>
        </p:spPr>
        <p:txBody>
          <a:bodyPr/>
          <a:lstStyle/>
          <a:p>
            <a:r>
              <a:rPr lang="zh-CN" altLang="en-US" dirty="0" smtClean="0"/>
              <a:t>主板控制台键入</a:t>
            </a:r>
            <a:r>
              <a:rPr lang="en-US" altLang="zh-CN" dirty="0" smtClean="0"/>
              <a:t>?file1</a:t>
            </a:r>
          </a:p>
          <a:p>
            <a:r>
              <a:rPr lang="zh-CN" altLang="en-US" dirty="0" smtClean="0"/>
              <a:t>告诉要将</a:t>
            </a:r>
            <a:r>
              <a:rPr lang="en-US" altLang="zh-CN" dirty="0" smtClean="0"/>
              <a:t>file1</a:t>
            </a:r>
            <a:r>
              <a:rPr lang="zh-CN" altLang="en-US" dirty="0" smtClean="0"/>
              <a:t>文件中的数据作为立即发送的</a:t>
            </a:r>
            <a:r>
              <a:rPr lang="zh-CN" altLang="en-US" dirty="0"/>
              <a:t>一</a:t>
            </a:r>
            <a:r>
              <a:rPr lang="zh-CN" altLang="en-US" dirty="0" smtClean="0"/>
              <a:t>条配置发送到备板。组包后发送。</a:t>
            </a:r>
            <a:endParaRPr lang="en-US" altLang="zh-CN" dirty="0" smtClean="0"/>
          </a:p>
          <a:p>
            <a:r>
              <a:rPr lang="zh-CN" altLang="en-US" dirty="0"/>
              <a:t>备</a:t>
            </a:r>
            <a:r>
              <a:rPr lang="zh-CN" altLang="en-US" dirty="0" smtClean="0"/>
              <a:t>板确实收到了消息包，并且校验正确，返回成功消息；暂定将配置放入</a:t>
            </a:r>
            <a:r>
              <a:rPr lang="en-US" altLang="zh-CN" dirty="0" smtClean="0"/>
              <a:t>instant</a:t>
            </a:r>
            <a:r>
              <a:rPr lang="zh-CN" altLang="en-US" dirty="0" smtClean="0"/>
              <a:t>链表，并以事件通知主线程。</a:t>
            </a:r>
            <a:endParaRPr lang="en-US" altLang="zh-CN" dirty="0" smtClean="0"/>
          </a:p>
          <a:p>
            <a:r>
              <a:rPr lang="zh-CN" altLang="en-US" dirty="0" smtClean="0"/>
              <a:t>主板也收到成功回应消息，并将主板</a:t>
            </a:r>
            <a:r>
              <a:rPr lang="en-US" altLang="zh-CN" dirty="0" smtClean="0"/>
              <a:t>instant</a:t>
            </a:r>
            <a:r>
              <a:rPr lang="zh-CN" altLang="en-US" dirty="0" smtClean="0"/>
              <a:t>链表中的相应节点删除。</a:t>
            </a:r>
            <a:endParaRPr lang="en-US" altLang="zh-CN" dirty="0" smtClean="0"/>
          </a:p>
          <a:p>
            <a:r>
              <a:rPr lang="zh-CN" altLang="en-US" dirty="0" smtClean="0"/>
              <a:t>如未收到成功回应，则会定时重发该节点；并且多次重发失败亦删除节点。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429" y="534222"/>
            <a:ext cx="6428571" cy="40380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429" y="38984"/>
            <a:ext cx="5152381" cy="4952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429" y="4524667"/>
            <a:ext cx="6219048" cy="2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34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waited</a:t>
            </a:r>
            <a:br>
              <a:rPr lang="en-US" altLang="zh-CN" dirty="0"/>
            </a:br>
            <a:r>
              <a:rPr lang="zh-CN" altLang="en-US" dirty="0"/>
              <a:t>定时定量的配置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8492" y="1845733"/>
            <a:ext cx="4669625" cy="456794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主板控制台键入</a:t>
            </a:r>
            <a:r>
              <a:rPr lang="en-US" altLang="zh-CN" dirty="0" smtClean="0"/>
              <a:t>/file1:4</a:t>
            </a:r>
          </a:p>
          <a:p>
            <a:r>
              <a:rPr lang="zh-CN" altLang="en-US" dirty="0" smtClean="0"/>
              <a:t>告诉要将</a:t>
            </a:r>
            <a:r>
              <a:rPr lang="en-US" altLang="zh-CN" dirty="0" smtClean="0"/>
              <a:t>file1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file2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file3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file4</a:t>
            </a:r>
            <a:r>
              <a:rPr lang="zh-CN" altLang="en-US" dirty="0" smtClean="0"/>
              <a:t>文件中的数据作为定时定量发送的配置发送到备板。为方便测试，</a:t>
            </a:r>
            <a:r>
              <a:rPr lang="en-US" altLang="zh-CN" dirty="0" smtClean="0"/>
              <a:t>file3</a:t>
            </a:r>
            <a:r>
              <a:rPr lang="zh-CN" altLang="en-US" dirty="0" smtClean="0"/>
              <a:t>文件大小故意设置为</a:t>
            </a:r>
            <a:r>
              <a:rPr lang="en-US" altLang="zh-CN" dirty="0" smtClean="0"/>
              <a:t>871</a:t>
            </a:r>
            <a:r>
              <a:rPr lang="zh-CN" altLang="en-US" dirty="0" smtClean="0"/>
              <a:t>，四个文件综合满足</a:t>
            </a:r>
            <a:r>
              <a:rPr lang="en-US" altLang="zh-CN" dirty="0" smtClean="0"/>
              <a:t>900</a:t>
            </a:r>
            <a:r>
              <a:rPr lang="zh-CN" altLang="en-US" dirty="0" smtClean="0"/>
              <a:t>定量阈值。组包发送。</a:t>
            </a:r>
            <a:endParaRPr lang="en-US" altLang="zh-CN" dirty="0" smtClean="0"/>
          </a:p>
          <a:p>
            <a:r>
              <a:rPr lang="zh-CN" altLang="en-US" dirty="0" smtClean="0"/>
              <a:t>备板确实收到了消息包，总体校验成功后再分别对每个配置进行校验。校验成功的配置放入</a:t>
            </a:r>
            <a:r>
              <a:rPr lang="en-US" altLang="zh-CN" dirty="0" smtClean="0"/>
              <a:t>waited</a:t>
            </a:r>
            <a:r>
              <a:rPr lang="zh-CN" altLang="en-US" dirty="0" smtClean="0"/>
              <a:t>链表通知主线程，并且将其</a:t>
            </a:r>
            <a:r>
              <a:rPr lang="en-US" altLang="zh-CN" dirty="0" smtClean="0"/>
              <a:t>ID</a:t>
            </a:r>
            <a:r>
              <a:rPr lang="zh-CN" altLang="en-US" dirty="0" smtClean="0"/>
              <a:t>记录下来回复主板。</a:t>
            </a:r>
            <a:endParaRPr lang="en-US" altLang="zh-CN" dirty="0" smtClean="0"/>
          </a:p>
          <a:p>
            <a:r>
              <a:rPr lang="zh-CN" altLang="en-US" dirty="0" smtClean="0"/>
              <a:t>主板也收到成功回应消息，并将主板</a:t>
            </a:r>
            <a:r>
              <a:rPr lang="en-US" altLang="zh-CN" dirty="0" smtClean="0"/>
              <a:t>instant</a:t>
            </a:r>
            <a:r>
              <a:rPr lang="zh-CN" altLang="en-US" dirty="0" smtClean="0"/>
              <a:t>链表中的相应节点删除。</a:t>
            </a:r>
            <a:endParaRPr lang="en-US" altLang="zh-CN" dirty="0" smtClean="0"/>
          </a:p>
          <a:p>
            <a:r>
              <a:rPr lang="zh-CN" altLang="en-US" dirty="0" smtClean="0"/>
              <a:t>如有节点没有成功，则会在下一次定时定量阈值触发后重发，重发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次后则会在第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次重发时将该节点删除，并调整整个消息包的结构。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429" y="38983"/>
            <a:ext cx="6104762" cy="3714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429" y="546884"/>
            <a:ext cx="6342857" cy="238095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429" y="3038366"/>
            <a:ext cx="6219048" cy="8190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3429" y="3967944"/>
            <a:ext cx="6180952" cy="2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5783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</TotalTime>
  <Words>478</Words>
  <Application>Microsoft Office PowerPoint</Application>
  <PresentationFormat>宽屏</PresentationFormat>
  <Paragraphs>28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Calibri</vt:lpstr>
      <vt:lpstr>Calibri Light</vt:lpstr>
      <vt:lpstr>回顾</vt:lpstr>
      <vt:lpstr>主备项目测试文档</vt:lpstr>
      <vt:lpstr>运行说明</vt:lpstr>
      <vt:lpstr>登录</vt:lpstr>
      <vt:lpstr>保活</vt:lpstr>
      <vt:lpstr>instant 立即发送的配置</vt:lpstr>
      <vt:lpstr>waited 定时定量的配置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主备项目测试文档</dc:title>
  <dc:creator>GCY</dc:creator>
  <cp:lastModifiedBy>GCY</cp:lastModifiedBy>
  <cp:revision>14</cp:revision>
  <dcterms:created xsi:type="dcterms:W3CDTF">2017-01-18T07:28:52Z</dcterms:created>
  <dcterms:modified xsi:type="dcterms:W3CDTF">2017-01-18T08:52:28Z</dcterms:modified>
</cp:coreProperties>
</file>